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65" r:id="rId5"/>
    <p:sldId id="287" r:id="rId6"/>
    <p:sldId id="286" r:id="rId7"/>
    <p:sldId id="282" r:id="rId8"/>
    <p:sldId id="276" r:id="rId9"/>
    <p:sldId id="278" r:id="rId10"/>
    <p:sldId id="280" r:id="rId11"/>
    <p:sldId id="288" r:id="rId12"/>
    <p:sldId id="285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7547-1BCA-4959-AB87-E04AEC17D5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39C-1C21-4FD6-8A53-875D043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armodywc.staged.onenort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CD72-F556-4BBD-92B9-6445391D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12 Research Drive, Stamford</a:t>
            </a:r>
            <a:br>
              <a:rPr lang="en-US" sz="3400" dirty="0"/>
            </a:br>
            <a:r>
              <a:rPr lang="en-US" sz="2800" dirty="0"/>
              <a:t>Proposed Medical Marijuana Dispensary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E8002-E76E-435A-87AD-0C7863D8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Stamford Zoning Board Presentation</a:t>
            </a:r>
          </a:p>
          <a:p>
            <a:pPr marL="0" indent="0">
              <a:buNone/>
            </a:pPr>
            <a:r>
              <a:rPr lang="en-US" sz="2400" dirty="0"/>
              <a:t>April 26, 2021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BF333E1-A689-4D22-B719-D32FFDD81F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4442" y="3231840"/>
            <a:ext cx="1462088" cy="39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349BC-D624-499A-8E27-8A4ECA0F10F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Zone: </a:t>
            </a:r>
            <a:r>
              <a:rPr lang="en-US" sz="2200" dirty="0"/>
              <a:t>General Industrial (“M-G”)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Master Plan: </a:t>
            </a:r>
            <a:r>
              <a:rPr lang="en-US" sz="2200" dirty="0"/>
              <a:t>Category 13 (General Industrial)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/>
              <a:t>Size: </a:t>
            </a:r>
            <a:r>
              <a:rPr lang="en-US" sz="2200" dirty="0"/>
              <a:t>27,081± SF (0.62 acres)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E92AC57F-A124-41EA-8A0E-FBFFF1FA3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r="1" b="27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772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EFA0080-B1DB-4CD8-8FE1-AC19574B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133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9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AF2E17AF-814C-4AD8-A1BE-2EBAD2FA8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150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1133E-6232-41DF-9000-797508F9F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1803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, schematic&#10;&#10;Description automatically generated">
            <a:extLst>
              <a:ext uri="{FF2B5EF4-FFF2-40B4-BE49-F238E27FC236}">
                <a16:creationId xmlns:a16="http://schemas.microsoft.com/office/drawing/2014/main" id="{75496C22-5B9E-4F06-AB16-9E9D0F86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5" y="148305"/>
            <a:ext cx="8885690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F21C25F-3456-44F0-B0C3-2F24B743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38826"/>
            <a:ext cx="10905066" cy="39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785AE2-B106-4C39-ACCD-8C603E21E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40" y="174978"/>
            <a:ext cx="9929720" cy="65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5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FBC2308-670D-4ABE-9ED1-441BE710F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36" y="399787"/>
            <a:ext cx="9784928" cy="60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B4DF09F45FB49B58B39C615EE2C23" ma:contentTypeVersion="10" ma:contentTypeDescription="Create a new document." ma:contentTypeScope="" ma:versionID="831f73244ddb6d2db70847a060c2f0ab">
  <xsd:schema xmlns:xsd="http://www.w3.org/2001/XMLSchema" xmlns:xs="http://www.w3.org/2001/XMLSchema" xmlns:p="http://schemas.microsoft.com/office/2006/metadata/properties" xmlns:ns3="88b04578-2999-417b-8165-a2825d9df2ea" targetNamespace="http://schemas.microsoft.com/office/2006/metadata/properties" ma:root="true" ma:fieldsID="31f0cc14b1672f9a053c13a2e520b79a" ns3:_="">
    <xsd:import namespace="88b04578-2999-417b-8165-a2825d9df2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04578-2999-417b-8165-a2825d9df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CCB99E-075A-4E14-BBE9-7E651272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04578-2999-417b-8165-a2825d9df2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5D30B-3DEA-4600-878B-788EED5B8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F93EF-4CBE-44DD-8125-BC295665061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8b04578-2999-417b-8165-a2825d9df2ea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12 Research Drive, Stamford Proposed Medical Marijuana Dispensary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Research Drive, Stamford Proposed Medical Marijuana Dispensary</dc:title>
  <dc:creator>Meaghan M. Miles</dc:creator>
  <cp:lastModifiedBy>Meaghan M. Miles</cp:lastModifiedBy>
  <cp:revision>4</cp:revision>
  <dcterms:created xsi:type="dcterms:W3CDTF">2021-03-07T17:25:01Z</dcterms:created>
  <dcterms:modified xsi:type="dcterms:W3CDTF">2021-04-22T20:16:23Z</dcterms:modified>
</cp:coreProperties>
</file>