
<file path=[Content_Types].xml><?xml version="1.0" encoding="utf-8"?>
<Types xmlns="http://schemas.openxmlformats.org/package/2006/content-types">
  <Default Extension="rels" ContentType="application/vnd.openxmlformats-package.relationships+xml"/>
  <Default Extension="emf" ContentType="image/x-emf"/>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1" id="2147483660"/>
  </p:sldMasterIdLst>
  <p:notesMasterIdLst>
    <p:notesMasterId r:id="rId7"/>
  </p:notesMasterIdLst>
  <p:handoutMasterIdLst>
    <p:handoutMasterId r:id="rId8"/>
  </p:handoutMasterIdLst>
  <p:sldIdLst>
    <p:sldId r:id="rId2" id="267"/>
    <p:sldId r:id="rId3" id="272"/>
    <p:sldId r:id="rId4" id="269"/>
    <p:sldId r:id="rId5" id="268"/>
    <p:sldId r:id="rId6" id="2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5CC"/>
    <a:srgbClr val="F37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78E96-1A9E-4D11-894B-1E3137132798}" v="6" dt="2022-01-24T22:22:10.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48" d="100"/>
          <a:sy n="148" d="100"/>
        </p:scale>
        <p:origin x="2104" y="192"/>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2.xml" /><Relationship Id="rId12" Type="http://schemas.openxmlformats.org/officeDocument/2006/relationships/tableStyles" Target="tableStyles.xml" /><Relationship Id="rId13" Type="http://schemas.microsoft.com/office/2016/11/relationships/changesInfo" Target="changesInfos/changesInfo1.xml" /><Relationship Id="rId14" Type="http://schemas.microsoft.com/office/2015/10/relationships/revisionInfo" Target="revisionInfo.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notesMaster" Target="notesMasters/notesMaster1.xml" /><Relationship Id="rId8" Type="http://schemas.openxmlformats.org/officeDocument/2006/relationships/handoutMaster" Target="handoutMasters/handoutMaster1.xml" /><Relationship Id="rId9" Type="http://schemas.openxmlformats.org/officeDocument/2006/relationships/presProps" Target="presProp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 Breslin" userId="cf4dd02c-0f20-4ad5-a0f0-71b23ff6d32b" providerId="ADAL" clId="{2EC78E96-1A9E-4D11-894B-1E3137132798}"/>
    <pc:docChg chg="undo custSel addSld delSld modSld sldOrd">
      <pc:chgData name="Rachel M. Breslin" userId="cf4dd02c-0f20-4ad5-a0f0-71b23ff6d32b" providerId="ADAL" clId="{2EC78E96-1A9E-4D11-894B-1E3137132798}" dt="2022-01-24T22:41:07.602" v="495" actId="20577"/>
      <pc:docMkLst>
        <pc:docMk/>
      </pc:docMkLst>
      <pc:sldChg chg="modSp mod">
        <pc:chgData name="Rachel M. Breslin" userId="cf4dd02c-0f20-4ad5-a0f0-71b23ff6d32b" providerId="ADAL" clId="{2EC78E96-1A9E-4D11-894B-1E3137132798}" dt="2022-01-24T21:14:40.227" v="93" actId="113"/>
        <pc:sldMkLst>
          <pc:docMk/>
          <pc:sldMk cId="4157150924" sldId="267"/>
        </pc:sldMkLst>
        <pc:spChg chg="mod">
          <ac:chgData name="Rachel M. Breslin" userId="cf4dd02c-0f20-4ad5-a0f0-71b23ff6d32b" providerId="ADAL" clId="{2EC78E96-1A9E-4D11-894B-1E3137132798}" dt="2022-01-24T21:14:40.227" v="93" actId="113"/>
          <ac:spMkLst>
            <pc:docMk/>
            <pc:sldMk cId="4157150924" sldId="267"/>
            <ac:spMk id="2" creationId="{3D57E743-48B0-254F-8DC3-1FDA6C49A77A}"/>
          </ac:spMkLst>
        </pc:spChg>
      </pc:sldChg>
      <pc:sldChg chg="addSp delSp modSp mod">
        <pc:chgData name="Rachel M. Breslin" userId="cf4dd02c-0f20-4ad5-a0f0-71b23ff6d32b" providerId="ADAL" clId="{2EC78E96-1A9E-4D11-894B-1E3137132798}" dt="2022-01-24T22:33:22.421" v="464" actId="20577"/>
        <pc:sldMkLst>
          <pc:docMk/>
          <pc:sldMk cId="2871537358" sldId="268"/>
        </pc:sldMkLst>
        <pc:spChg chg="mod">
          <ac:chgData name="Rachel M. Breslin" userId="cf4dd02c-0f20-4ad5-a0f0-71b23ff6d32b" providerId="ADAL" clId="{2EC78E96-1A9E-4D11-894B-1E3137132798}" dt="2022-01-24T22:18:09.317" v="349" actId="20577"/>
          <ac:spMkLst>
            <pc:docMk/>
            <pc:sldMk cId="2871537358" sldId="268"/>
            <ac:spMk id="2" creationId="{9A2F01F3-2805-43FF-8556-FA53EA9B6388}"/>
          </ac:spMkLst>
        </pc:spChg>
        <pc:spChg chg="del">
          <ac:chgData name="Rachel M. Breslin" userId="cf4dd02c-0f20-4ad5-a0f0-71b23ff6d32b" providerId="ADAL" clId="{2EC78E96-1A9E-4D11-894B-1E3137132798}" dt="2022-01-24T20:14:50.960" v="1" actId="22"/>
          <ac:spMkLst>
            <pc:docMk/>
            <pc:sldMk cId="2871537358" sldId="268"/>
            <ac:spMk id="4" creationId="{90D3201F-BF11-4DC4-B9B7-D81CA7AA6A62}"/>
          </ac:spMkLst>
        </pc:spChg>
        <pc:spChg chg="add del mod">
          <ac:chgData name="Rachel M. Breslin" userId="cf4dd02c-0f20-4ad5-a0f0-71b23ff6d32b" providerId="ADAL" clId="{2EC78E96-1A9E-4D11-894B-1E3137132798}" dt="2022-01-24T22:14:44.839" v="94"/>
          <ac:spMkLst>
            <pc:docMk/>
            <pc:sldMk cId="2871537358" sldId="268"/>
            <ac:spMk id="8" creationId="{C1A63EC2-A597-4D94-8DDB-719C1E3A5B4F}"/>
          </ac:spMkLst>
        </pc:spChg>
        <pc:spChg chg="add del mod">
          <ac:chgData name="Rachel M. Breslin" userId="cf4dd02c-0f20-4ad5-a0f0-71b23ff6d32b" providerId="ADAL" clId="{2EC78E96-1A9E-4D11-894B-1E3137132798}" dt="2022-01-24T22:14:54.536" v="97" actId="478"/>
          <ac:spMkLst>
            <pc:docMk/>
            <pc:sldMk cId="2871537358" sldId="268"/>
            <ac:spMk id="10" creationId="{4F1AF534-25BC-4025-B72A-B5FB545679FF}"/>
          </ac:spMkLst>
        </pc:spChg>
        <pc:spChg chg="add mod">
          <ac:chgData name="Rachel M. Breslin" userId="cf4dd02c-0f20-4ad5-a0f0-71b23ff6d32b" providerId="ADAL" clId="{2EC78E96-1A9E-4D11-894B-1E3137132798}" dt="2022-01-24T22:16:33.933" v="321" actId="20577"/>
          <ac:spMkLst>
            <pc:docMk/>
            <pc:sldMk cId="2871537358" sldId="268"/>
            <ac:spMk id="11" creationId="{66C056FA-85C0-437B-9D8F-96FD7A03270D}"/>
          </ac:spMkLst>
        </pc:spChg>
        <pc:graphicFrameChg chg="add mod modGraphic">
          <ac:chgData name="Rachel M. Breslin" userId="cf4dd02c-0f20-4ad5-a0f0-71b23ff6d32b" providerId="ADAL" clId="{2EC78E96-1A9E-4D11-894B-1E3137132798}" dt="2022-01-24T22:33:22.421" v="464" actId="20577"/>
          <ac:graphicFrameMkLst>
            <pc:docMk/>
            <pc:sldMk cId="2871537358" sldId="268"/>
            <ac:graphicFrameMk id="9" creationId="{09ADE2EC-B877-4477-AFC1-B0C950C51DEC}"/>
          </ac:graphicFrameMkLst>
        </pc:graphicFrameChg>
        <pc:picChg chg="add del mod ord">
          <ac:chgData name="Rachel M. Breslin" userId="cf4dd02c-0f20-4ad5-a0f0-71b23ff6d32b" providerId="ADAL" clId="{2EC78E96-1A9E-4D11-894B-1E3137132798}" dt="2022-01-24T20:14:55.924" v="2" actId="478"/>
          <ac:picMkLst>
            <pc:docMk/>
            <pc:sldMk cId="2871537358" sldId="268"/>
            <ac:picMk id="6" creationId="{6AC6F734-BB16-46FA-AECD-034B13EE0796}"/>
          </ac:picMkLst>
        </pc:picChg>
      </pc:sldChg>
      <pc:sldChg chg="addSp delSp modSp new mod ord">
        <pc:chgData name="Rachel M. Breslin" userId="cf4dd02c-0f20-4ad5-a0f0-71b23ff6d32b" providerId="ADAL" clId="{2EC78E96-1A9E-4D11-894B-1E3137132798}" dt="2022-01-24T22:18:20.792" v="352"/>
        <pc:sldMkLst>
          <pc:docMk/>
          <pc:sldMk cId="2183491993" sldId="269"/>
        </pc:sldMkLst>
        <pc:spChg chg="del">
          <ac:chgData name="Rachel M. Breslin" userId="cf4dd02c-0f20-4ad5-a0f0-71b23ff6d32b" providerId="ADAL" clId="{2EC78E96-1A9E-4D11-894B-1E3137132798}" dt="2022-01-24T20:15:24.571" v="3" actId="22"/>
          <ac:spMkLst>
            <pc:docMk/>
            <pc:sldMk cId="2183491993" sldId="269"/>
            <ac:spMk id="4" creationId="{7DCFB52B-983F-437C-AF0E-673111F62F5F}"/>
          </ac:spMkLst>
        </pc:spChg>
        <pc:picChg chg="add mod ord">
          <ac:chgData name="Rachel M. Breslin" userId="cf4dd02c-0f20-4ad5-a0f0-71b23ff6d32b" providerId="ADAL" clId="{2EC78E96-1A9E-4D11-894B-1E3137132798}" dt="2022-01-24T20:15:31.131" v="5" actId="1076"/>
          <ac:picMkLst>
            <pc:docMk/>
            <pc:sldMk cId="2183491993" sldId="269"/>
            <ac:picMk id="6" creationId="{F1011E36-1C6E-4EA5-9888-4EAB1DFBDABD}"/>
          </ac:picMkLst>
        </pc:picChg>
      </pc:sldChg>
      <pc:sldChg chg="modSp new del mod">
        <pc:chgData name="Rachel M. Breslin" userId="cf4dd02c-0f20-4ad5-a0f0-71b23ff6d32b" providerId="ADAL" clId="{2EC78E96-1A9E-4D11-894B-1E3137132798}" dt="2022-01-24T22:18:23.851" v="353" actId="47"/>
        <pc:sldMkLst>
          <pc:docMk/>
          <pc:sldMk cId="3825251299" sldId="270"/>
        </pc:sldMkLst>
        <pc:spChg chg="mod">
          <ac:chgData name="Rachel M. Breslin" userId="cf4dd02c-0f20-4ad5-a0f0-71b23ff6d32b" providerId="ADAL" clId="{2EC78E96-1A9E-4D11-894B-1E3137132798}" dt="2022-01-24T22:15:26.554" v="139" actId="20577"/>
          <ac:spMkLst>
            <pc:docMk/>
            <pc:sldMk cId="3825251299" sldId="270"/>
            <ac:spMk id="2" creationId="{26049132-E450-4F3C-AD87-D249891DB5B7}"/>
          </ac:spMkLst>
        </pc:spChg>
      </pc:sldChg>
      <pc:sldChg chg="addSp delSp modSp new mod">
        <pc:chgData name="Rachel M. Breslin" userId="cf4dd02c-0f20-4ad5-a0f0-71b23ff6d32b" providerId="ADAL" clId="{2EC78E96-1A9E-4D11-894B-1E3137132798}" dt="2022-01-24T22:41:07.602" v="495" actId="20577"/>
        <pc:sldMkLst>
          <pc:docMk/>
          <pc:sldMk cId="708380819" sldId="271"/>
        </pc:sldMkLst>
        <pc:spChg chg="mod">
          <ac:chgData name="Rachel M. Breslin" userId="cf4dd02c-0f20-4ad5-a0f0-71b23ff6d32b" providerId="ADAL" clId="{2EC78E96-1A9E-4D11-894B-1E3137132798}" dt="2022-01-24T22:18:57.093" v="442" actId="1076"/>
          <ac:spMkLst>
            <pc:docMk/>
            <pc:sldMk cId="708380819" sldId="271"/>
            <ac:spMk id="2" creationId="{1A18E280-7451-45A8-8F32-ACFC433A9AB0}"/>
          </ac:spMkLst>
        </pc:spChg>
        <pc:spChg chg="del">
          <ac:chgData name="Rachel M. Breslin" userId="cf4dd02c-0f20-4ad5-a0f0-71b23ff6d32b" providerId="ADAL" clId="{2EC78E96-1A9E-4D11-894B-1E3137132798}" dt="2022-01-24T22:19:06.224" v="443"/>
          <ac:spMkLst>
            <pc:docMk/>
            <pc:sldMk cId="708380819" sldId="271"/>
            <ac:spMk id="4" creationId="{2BA3F919-7C2D-4D95-9F84-BE63F3EDC801}"/>
          </ac:spMkLst>
        </pc:spChg>
        <pc:graphicFrameChg chg="add mod modGraphic">
          <ac:chgData name="Rachel M. Breslin" userId="cf4dd02c-0f20-4ad5-a0f0-71b23ff6d32b" providerId="ADAL" clId="{2EC78E96-1A9E-4D11-894B-1E3137132798}" dt="2022-01-24T22:41:07.602" v="495" actId="20577"/>
          <ac:graphicFrameMkLst>
            <pc:docMk/>
            <pc:sldMk cId="708380819" sldId="271"/>
            <ac:graphicFrameMk id="5" creationId="{19C1C2D1-BCA8-43F4-B7A3-CE8D80A51A88}"/>
          </ac:graphicFrameMkLst>
        </pc:graphicFrameChg>
      </pc:sldChg>
      <pc:sldChg chg="addSp delSp modSp new mod">
        <pc:chgData name="Rachel M. Breslin" userId="cf4dd02c-0f20-4ad5-a0f0-71b23ff6d32b" providerId="ADAL" clId="{2EC78E96-1A9E-4D11-894B-1E3137132798}" dt="2022-01-24T22:23:58.808" v="460" actId="1076"/>
        <pc:sldMkLst>
          <pc:docMk/>
          <pc:sldMk cId="3320451409" sldId="272"/>
        </pc:sldMkLst>
        <pc:spChg chg="del">
          <ac:chgData name="Rachel M. Breslin" userId="cf4dd02c-0f20-4ad5-a0f0-71b23ff6d32b" providerId="ADAL" clId="{2EC78E96-1A9E-4D11-894B-1E3137132798}" dt="2022-01-24T22:22:10.254" v="446"/>
          <ac:spMkLst>
            <pc:docMk/>
            <pc:sldMk cId="3320451409" sldId="272"/>
            <ac:spMk id="4" creationId="{AAA548A5-DA0D-4836-86DD-B113D0E955F3}"/>
          </ac:spMkLst>
        </pc:spChg>
        <pc:spChg chg="add del mod">
          <ac:chgData name="Rachel M. Breslin" userId="cf4dd02c-0f20-4ad5-a0f0-71b23ff6d32b" providerId="ADAL" clId="{2EC78E96-1A9E-4D11-894B-1E3137132798}" dt="2022-01-24T22:23:08.239" v="450" actId="22"/>
          <ac:spMkLst>
            <pc:docMk/>
            <pc:sldMk cId="3320451409" sldId="272"/>
            <ac:spMk id="8" creationId="{5E3CDB4C-D3E9-4F8D-9BB6-FB13C7257EE3}"/>
          </ac:spMkLst>
        </pc:spChg>
        <pc:picChg chg="add del mod">
          <ac:chgData name="Rachel M. Breslin" userId="cf4dd02c-0f20-4ad5-a0f0-71b23ff6d32b" providerId="ADAL" clId="{2EC78E96-1A9E-4D11-894B-1E3137132798}" dt="2022-01-24T22:22:16.507" v="449" actId="478"/>
          <ac:picMkLst>
            <pc:docMk/>
            <pc:sldMk cId="3320451409" sldId="272"/>
            <ac:picMk id="6" creationId="{8EF6D051-4AE0-4176-B08D-E1A132D8BB56}"/>
          </ac:picMkLst>
        </pc:picChg>
        <pc:picChg chg="add mod ord modCrop">
          <ac:chgData name="Rachel M. Breslin" userId="cf4dd02c-0f20-4ad5-a0f0-71b23ff6d32b" providerId="ADAL" clId="{2EC78E96-1A9E-4D11-894B-1E3137132798}" dt="2022-01-24T22:23:58.808" v="460" actId="1076"/>
          <ac:picMkLst>
            <pc:docMk/>
            <pc:sldMk cId="3320451409" sldId="272"/>
            <ac:picMk id="10" creationId="{4915F457-CC0D-4449-AA74-77EFF7E6620C}"/>
          </ac:picMkLst>
        </pc:picChg>
      </pc:sldChg>
    </pc:docChg>
  </pc:docChgLst>
</pc:chgInfo>
</file>

<file path=ppt/handoutMasters/_rels/handoutMaster1.xml.rels>&#65279;<?xml version="1.0" encoding="utf-8" standalone="yes"?><Relationships xmlns="http://schemas.openxmlformats.org/package/2006/relationships"><Relationship Id="rId1" Type="http://schemas.openxmlformats.org/officeDocument/2006/relationships/theme" Target="../theme/theme1.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C7B298-0943-6340-BA38-B5B38E965BD7}"/>
              </a:ext>
            </a:extLst>
          </p:cNvPr>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B5341A-7A32-C442-8C0B-14A4A45F0014}"/>
              </a:ext>
            </a:extLst>
          </p:cNvPr>
          <p:cNvSpPr>
            <a:spLocks noGrp="1"/>
          </p:cNvSpPr>
          <p:nvPr>
            <p:ph type="dt" sz="quarter" idx="1"/>
          </p:nvPr>
        </p:nvSpPr>
        <p:spPr>
          <a:xfrm>
            <a:off x="3884613" y="0"/>
            <a:ext cx="2971800" cy="458788"/>
          </a:xfrm>
          <a:prstGeom prst="rect"/>
        </p:spPr>
        <p:txBody>
          <a:bodyPr vert="horz" lIns="91440" tIns="45720" rIns="91440" bIns="45720" rtlCol="0"/>
          <a:lstStyle>
            <a:lvl1pPr algn="r">
              <a:defRPr sz="1200"/>
            </a:lvl1pPr>
          </a:lstStyle>
          <a:p>
            <a:fld id="{E4ED7519-1520-8745-987A-AF26FAF0A311}" type="datetimeFigureOut">
              <a:rPr lang="en-US" smtClean="0"/>
              <a:t>2/24/2022</a:t>
            </a:fld>
            <a:endParaRPr lang="en-US"/>
          </a:p>
        </p:txBody>
      </p:sp>
      <p:sp>
        <p:nvSpPr>
          <p:cNvPr id="4" name="Footer Placeholder 3">
            <a:extLst>
              <a:ext uri="{FF2B5EF4-FFF2-40B4-BE49-F238E27FC236}">
                <a16:creationId xmlns:a16="http://schemas.microsoft.com/office/drawing/2014/main" id="{76207331-D9E4-854E-B66A-E5328DC527A9}"/>
              </a:ext>
            </a:extLst>
          </p:cNvPr>
          <p:cNvSpPr>
            <a:spLocks noGrp="1"/>
          </p:cNvSpPr>
          <p:nvPr>
            <p:ph type="ftr" sz="quarter" idx="2"/>
          </p:nvPr>
        </p:nvSpPr>
        <p:spPr>
          <a:xfrm>
            <a:off x="0" y="8685213"/>
            <a:ext cx="2971800" cy="458787"/>
          </a:xfrm>
          <a:prstGeom prst="rect"/>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CD0F14-2C83-7146-BBE4-CDE7DB040399}"/>
              </a:ext>
            </a:extLst>
          </p:cNvPr>
          <p:cNvSpPr>
            <a:spLocks noGrp="1"/>
          </p:cNvSpPr>
          <p:nvPr>
            <p:ph type="sldNum" sz="quarter" idx="3"/>
          </p:nvPr>
        </p:nvSpPr>
        <p:spPr>
          <a:xfrm>
            <a:off x="3884613" y="8685213"/>
            <a:ext cx="2971800" cy="458787"/>
          </a:xfrm>
          <a:prstGeom prst="rect"/>
        </p:spPr>
        <p:txBody>
          <a:bodyPr vert="horz" lIns="91440" tIns="45720" rIns="91440" bIns="45720" rtlCol="0" anchor="b"/>
          <a:lstStyle>
            <a:lvl1pPr algn="r">
              <a:defRPr sz="1200"/>
            </a:lvl1pPr>
          </a:lstStyle>
          <a:p>
            <a:fld id="{68C4F200-5218-E64F-845D-6E301FBFE26B}" type="slidenum">
              <a:rPr lang="en-US" smtClean="0"/>
              <a:t>‹#›</a:t>
            </a:fld>
            <a:endParaRPr lang="en-US"/>
          </a:p>
        </p:txBody>
      </p:sp>
    </p:spTree>
    <p:extLst>
      <p:ext uri="{BB962C8B-B14F-4D97-AF65-F5344CB8AC3E}">
        <p14:creationId xmlns:p14="http://schemas.microsoft.com/office/powerpoint/2010/main" val="44786635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p:spPr>
        <p:txBody>
          <a:bodyPr vert="horz" lIns="91440" tIns="45720" rIns="91440" bIns="45720" rtlCol="0"/>
          <a:lstStyle>
            <a:lvl1pPr algn="r">
              <a:defRPr sz="1200"/>
            </a:lvl1pPr>
          </a:lstStyle>
          <a:p>
            <a:fld id="{4A39CD99-AFFE-094F-8275-4779CE724D20}"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p:spPr>
        <p:txBody>
          <a:bodyPr vert="horz" lIns="91440" tIns="45720" rIns="91440" bIns="45720"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0" y="8685213"/>
            <a:ext cx="2971800" cy="458787"/>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p:spPr>
        <p:txBody>
          <a:bodyPr vert="horz" lIns="91440" tIns="45720" rIns="91440" bIns="45720" rtlCol="0" anchor="b"/>
          <a:lstStyle>
            <a:lvl1pPr algn="r">
              <a:defRPr sz="1200"/>
            </a:lvl1pPr>
          </a:lstStyle>
          <a:p>
            <a:fld id="{BC23538C-126F-EC48-9840-BA082E2F906F}" type="slidenum">
              <a:rPr lang="en-US" smtClean="0"/>
              <a:t>‹#›</a:t>
            </a:fld>
            <a:endParaRPr lang="en-US"/>
          </a:p>
        </p:txBody>
      </p:sp>
    </p:spTree>
    <p:extLst>
      <p:ext uri="{BB962C8B-B14F-4D97-AF65-F5344CB8AC3E}">
        <p14:creationId xmlns:p14="http://schemas.microsoft.com/office/powerpoint/2010/main" val="423290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jpe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descr="A white and black logo&#10;&#10;Description automatically generated with low confidence">
            <a:extLst>
              <a:ext uri="{FF2B5EF4-FFF2-40B4-BE49-F238E27FC236}">
                <a16:creationId xmlns:a16="http://schemas.microsoft.com/office/drawing/2014/main" id="{82BA7D13-4F1A-DD4F-A150-37302D8DBAB1}"/>
              </a:ext>
            </a:extLst>
          </p:cNvPr>
          <p:cNvPicPr>
            <a:picLocks noChangeAspect="1"/>
          </p:cNvPicPr>
          <p:nvPr userDrawn="1"/>
        </p:nvPicPr>
        <p:blipFill>
          <a:blip r:embed="rId2"/>
          <a:srcRect/>
          <a:stretch>
            <a:fillRect/>
          </a:stretch>
        </p:blipFill>
        <p:spPr>
          <a:xfrm>
            <a:off x="8901532" y="457199"/>
            <a:ext cx="2913528" cy="640976"/>
          </a:xfrm>
          <a:prstGeom prst="rect"/>
        </p:spPr>
      </p:pic>
      <p:sp>
        <p:nvSpPr>
          <p:cNvPr id="2" name="Title 1"/>
          <p:cNvSpPr>
            <a:spLocks noGrp="1"/>
          </p:cNvSpPr>
          <p:nvPr>
            <p:ph type="ctrTitle" hasCustomPrompt="1"/>
          </p:nvPr>
        </p:nvSpPr>
        <p:spPr>
          <a:xfrm>
            <a:off x="1168400" y="2916927"/>
            <a:ext cx="9845462" cy="1121111"/>
          </a:xfrm>
          <a:prstGeom prst="rect"/>
        </p:spPr>
        <p:txBody>
          <a:bodyPr anchor="b">
            <a:noAutofit/>
          </a:bodyPr>
          <a:lstStyle>
            <a:lvl1pPr algn="l">
              <a:lnSpc>
                <a:spcPct val="85000"/>
              </a:lnSpc>
              <a:defRPr sz="6600" b="0" spc="-50" baseline="0">
                <a:solidFill>
                  <a:schemeClr val="tx2"/>
                </a:solidFill>
              </a:defRPr>
            </a:lvl1pPr>
          </a:lstStyle>
          <a:p>
            <a:r>
              <a:rPr lang="en-US" dirty="1"/>
              <a:t>Click To Edit Master Title</a:t>
            </a:r>
          </a:p>
        </p:txBody>
      </p:sp>
      <p:sp>
        <p:nvSpPr>
          <p:cNvPr id="3" name="Subtitle 2"/>
          <p:cNvSpPr>
            <a:spLocks noGrp="1"/>
          </p:cNvSpPr>
          <p:nvPr>
            <p:ph type="subTitle" idx="1" hasCustomPrompt="1"/>
          </p:nvPr>
        </p:nvSpPr>
        <p:spPr>
          <a:xfrm>
            <a:off x="1168400" y="4181829"/>
            <a:ext cx="9845462" cy="400219"/>
          </a:xfrm>
          <a:prstGeom prst="rect"/>
        </p:spPr>
        <p:txBody>
          <a:bodyPr lIns="91440" rIns="91440">
            <a:noAutofit/>
          </a:bodyPr>
          <a:lstStyle>
            <a:lvl1pPr marL="0" indent="0" algn="l">
              <a:buNone/>
              <a:defRPr sz="3200" cap="none" spc="200" baseline="0">
                <a:solidFill>
                  <a:schemeClr val="accent5"/>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1"/>
              <a:t>CLICK TO EDIT MASTER SUBTITLE STYLE</a:t>
            </a:r>
          </a:p>
        </p:txBody>
      </p:sp>
      <p:sp>
        <p:nvSpPr>
          <p:cNvPr id="8" name="Rectangle 7">
            <a:extLst>
              <a:ext uri="{FF2B5EF4-FFF2-40B4-BE49-F238E27FC236}">
                <a16:creationId xmlns:a16="http://schemas.microsoft.com/office/drawing/2014/main" id="{45EAF80E-9F7B-E24B-ACE3-EF43089049C0}"/>
              </a:ext>
            </a:extLst>
          </p:cNvPr>
          <p:cNvSpPr/>
          <p:nvPr userDrawn="1"/>
        </p:nvSpPr>
        <p:spPr>
          <a:xfrm>
            <a:off x="1" y="6308203"/>
            <a:ext cx="12192000" cy="549797"/>
          </a:xfrm>
          <a:prstGeom prst="rect"/>
          <a:solidFill>
            <a:srgbClr val="F372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a:extLst>
              <a:ext uri="{FF2B5EF4-FFF2-40B4-BE49-F238E27FC236}">
                <a16:creationId xmlns:a16="http://schemas.microsoft.com/office/drawing/2014/main" id="{28D43758-0D96-FF48-AF40-9A6E06DDFEC0}"/>
              </a:ext>
            </a:extLst>
          </p:cNvPr>
          <p:cNvSpPr txBox="1"/>
          <p:nvPr userDrawn="1"/>
        </p:nvSpPr>
        <p:spPr>
          <a:xfrm>
            <a:off x="498063" y="6438311"/>
            <a:ext cx="11073440" cy="553998"/>
          </a:xfrm>
          <a:prstGeom prst="rect"/>
          <a:noFill/>
        </p:spPr>
        <p:txBody>
          <a:bodyPr wrap="square" rtlCol="0">
            <a:spAutoFit/>
          </a:bodyPr>
          <a:lstStyle/>
          <a:p>
            <a:pPr marL="0" marR="0" lvl="0" indent="0" algn="ctr" defTabSz="457200" fontAlgn="auto" rtl="0" eaLnBrk="1" latinLnBrk="0" hangingPunct="1">
              <a:lnSpc>
                <a:spcPct val="100000"/>
              </a:lnSpc>
              <a:spcBef>
                <a:spcPct val="0"/>
              </a:spcBef>
              <a:spcAft>
                <a:spcPct val="0"/>
              </a:spcAft>
              <a:buClrTx/>
              <a:buSzTx/>
              <a:buFontTx/>
              <a:buNone/>
              <a:defRPr/>
            </a:pPr>
            <a:r>
              <a:rPr lang="en-US" sz="1400" kern="1200" dirty="1">
                <a:solidFill>
                  <a:schemeClr val="bg1"/>
                </a:solidFill>
                <a:effectLst/>
                <a:latin typeface="+mn-lt"/>
                <a:ea typeface="+mn-ea"/>
                <a:cs typeface="+mn-cs"/>
              </a:rPr>
              <a:t>NEW HAVEN | STAMFORD | WATERBURY | SOUTHBURY | LITCHFIELD | </a:t>
            </a:r>
            <a:r>
              <a:rPr lang="en-US" sz="1400" b="1" dirty="1">
                <a:solidFill>
                  <a:schemeClr val="bg1"/>
                </a:solidFill>
              </a:rPr>
              <a:t>CARMODYLAW.COM</a:t>
            </a:r>
          </a:p>
          <a:p>
            <a:pPr algn="l"/>
            <a:endParaRPr lang="en-US" sz="1600" kern="1200">
              <a:solidFill>
                <a:schemeClr val="bg1"/>
              </a:solidFill>
              <a:effectLst/>
              <a:latin typeface="+mn-lt"/>
              <a:ea typeface="+mn-ea"/>
              <a:cs typeface="+mn-cs"/>
            </a:endParaRPr>
          </a:p>
        </p:txBody>
      </p:sp>
      <p:pic>
        <p:nvPicPr>
          <p:cNvPr id="13" name="Picture 12" descr="A picture containing company name&#10;&#10;Description automatically generated">
            <a:extLst>
              <a:ext uri="{FF2B5EF4-FFF2-40B4-BE49-F238E27FC236}">
                <a16:creationId xmlns:a16="http://schemas.microsoft.com/office/drawing/2014/main" id="{13CED162-894B-0B43-8CD8-BC85B5CD8A02}"/>
              </a:ext>
            </a:extLst>
          </p:cNvPr>
          <p:cNvPicPr>
            <a:picLocks noChangeAspect="1"/>
          </p:cNvPicPr>
          <p:nvPr userDrawn="1"/>
        </p:nvPicPr>
        <p:blipFill>
          <a:blip r:embed="rId3"/>
          <a:srcRect/>
          <a:stretch>
            <a:fillRect/>
          </a:stretch>
        </p:blipFill>
        <p:spPr>
          <a:xfrm>
            <a:off x="9586260" y="439727"/>
            <a:ext cx="2095818" cy="462949"/>
          </a:xfrm>
          <a:prstGeom prst="rect"/>
        </p:spPr>
      </p:pic>
    </p:spTree>
    <p:extLst>
      <p:ext uri="{BB962C8B-B14F-4D97-AF65-F5344CB8AC3E}">
        <p14:creationId xmlns:p14="http://schemas.microsoft.com/office/powerpoint/2010/main" val="23542034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5146" y="1064093"/>
            <a:ext cx="7762566" cy="431027"/>
          </a:xfrm>
          <a:prstGeom prst="rect"/>
        </p:spPr>
        <p:txBody>
          <a:bodyPr/>
          <a:lstStyle>
            <a:lvl1pPr marL="0">
              <a:defRPr sz="4000">
                <a:solidFill>
                  <a:schemeClr val="accent5"/>
                </a:solidFill>
              </a:defRPr>
            </a:lvl1pPr>
          </a:lstStyle>
          <a:p>
            <a:r>
              <a:rPr lang="en-US" dirty="1"/>
              <a:t>AGENDA</a:t>
            </a:r>
          </a:p>
        </p:txBody>
      </p:sp>
      <p:cxnSp>
        <p:nvCxnSpPr>
          <p:cNvPr id="13" name="Straight Connector 12">
            <a:extLst>
              <a:ext uri="{FF2B5EF4-FFF2-40B4-BE49-F238E27FC236}">
                <a16:creationId xmlns:a16="http://schemas.microsoft.com/office/drawing/2014/main" id="{D0B5F380-549F-6343-B299-843192F2CA1E}"/>
              </a:ext>
            </a:extLst>
          </p:cNvPr>
          <p:cNvCxnSpPr/>
          <p:nvPr userDrawn="1"/>
        </p:nvCxnSpPr>
        <p:spPr>
          <a:xfrm>
            <a:off x="1171254" y="1605512"/>
            <a:ext cx="9842608" cy="0"/>
          </a:xfrm>
          <a:prstGeom prst="line"/>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A3B09D9E-718E-6F4D-9DE7-11B226E3E009}"/>
              </a:ext>
            </a:extLst>
          </p:cNvPr>
          <p:cNvSpPr>
            <a:spLocks noGrp="1"/>
          </p:cNvSpPr>
          <p:nvPr>
            <p:ph type="sldNum" sz="quarter" idx="4"/>
          </p:nvPr>
        </p:nvSpPr>
        <p:spPr>
          <a:xfrm>
            <a:off x="9701837" y="6442565"/>
            <a:ext cx="1312025" cy="365125"/>
          </a:xfrm>
          <a:prstGeom prst="rect"/>
        </p:spPr>
        <p:txBody>
          <a:bodyPr/>
          <a:lstStyle>
            <a:lvl1pPr algn="r">
              <a:defRPr sz="1400">
                <a:solidFill>
                  <a:schemeClr val="bg1"/>
                </a:solidFill>
              </a:defRPr>
            </a:lvl1pPr>
          </a:lstStyle>
          <a:p>
            <a:fld id="{F8DC2A9F-844C-43CB-AE85-5CEEEC0E3442}" type="slidenum">
              <a:rPr lang="en-US" smtClean="0"/>
              <a:t>‹#›</a:t>
            </a:fld>
            <a:endParaRPr lang="en-US"/>
          </a:p>
        </p:txBody>
      </p:sp>
      <p:sp>
        <p:nvSpPr>
          <p:cNvPr id="6" name="Content Placeholder 2">
            <a:extLst>
              <a:ext uri="{FF2B5EF4-FFF2-40B4-BE49-F238E27FC236}">
                <a16:creationId xmlns:a16="http://schemas.microsoft.com/office/drawing/2014/main" id="{4592B583-BAB5-9547-8CC6-D2F6B3E87714}"/>
              </a:ext>
            </a:extLst>
          </p:cNvPr>
          <p:cNvSpPr>
            <a:spLocks noGrp="1"/>
          </p:cNvSpPr>
          <p:nvPr>
            <p:ph idx="1"/>
          </p:nvPr>
        </p:nvSpPr>
        <p:spPr>
          <a:xfrm>
            <a:off x="1171254" y="1853993"/>
            <a:ext cx="9842608" cy="4242008"/>
          </a:xfrm>
          <a:prstGeom prst="rect"/>
        </p:spPr>
        <p:txBody>
          <a:bodyPr>
            <a:normAutofit/>
          </a:bodyPr>
          <a:lstStyle/>
          <a:p>
            <a:pPr marL="285750" lvl="0" indent="-276225">
              <a:lnSpc>
                <a:spcPct val="150000"/>
              </a:lnSpc>
              <a:buSzPct val="80000"/>
              <a:buFont typeface="Wingdings" pitchFamily="2" charset="2"/>
              <a:buChar char="§"/>
            </a:pPr>
            <a:r>
              <a:rPr lang="en-US" sz="2800" dirty="1">
                <a:solidFill>
                  <a:schemeClr val="accent5"/>
                </a:solidFill>
              </a:rPr>
              <a:t>Click to edit Master text styles</a:t>
            </a:r>
          </a:p>
          <a:p>
            <a:pPr marL="285750" lvl="1" indent="-276225">
              <a:lnSpc>
                <a:spcPct val="150000"/>
              </a:lnSpc>
              <a:buSzPct val="80000"/>
              <a:buFont typeface="Wingdings" pitchFamily="2" charset="2"/>
              <a:buChar char="§"/>
            </a:pPr>
            <a:r>
              <a:rPr lang="en-US" sz="2800" dirty="1">
                <a:solidFill>
                  <a:schemeClr val="accent5"/>
                </a:solidFill>
              </a:rPr>
              <a:t>Second level</a:t>
            </a:r>
          </a:p>
          <a:p>
            <a:pPr marL="285750" lvl="2" indent="-276225">
              <a:lnSpc>
                <a:spcPct val="150000"/>
              </a:lnSpc>
              <a:buSzPct val="80000"/>
              <a:buFont typeface="Wingdings" pitchFamily="2" charset="2"/>
              <a:buChar char="§"/>
            </a:pPr>
            <a:r>
              <a:rPr lang="en-US" sz="2800" dirty="1">
                <a:solidFill>
                  <a:schemeClr val="accent5"/>
                </a:solidFill>
              </a:rPr>
              <a:t>Third level</a:t>
            </a:r>
          </a:p>
          <a:p>
            <a:pPr marL="285750" lvl="3" indent="-276225">
              <a:lnSpc>
                <a:spcPct val="150000"/>
              </a:lnSpc>
              <a:buSzPct val="80000"/>
              <a:buFont typeface="Wingdings" pitchFamily="2" charset="2"/>
              <a:buChar char="§"/>
            </a:pPr>
            <a:r>
              <a:rPr lang="en-US" sz="2800" dirty="1">
                <a:solidFill>
                  <a:schemeClr val="accent5"/>
                </a:solidFill>
              </a:rPr>
              <a:t>Fourth level</a:t>
            </a:r>
          </a:p>
        </p:txBody>
      </p:sp>
    </p:spTree>
    <p:extLst>
      <p:ext uri="{BB962C8B-B14F-4D97-AF65-F5344CB8AC3E}">
        <p14:creationId xmlns:p14="http://schemas.microsoft.com/office/powerpoint/2010/main" val="11300330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348" y="1064093"/>
            <a:ext cx="7781866" cy="431027"/>
          </a:xfrm>
          <a:prstGeom prst="rect"/>
        </p:spPr>
        <p:txBody>
          <a:bodyPr/>
          <a:lstStyle>
            <a:lvl1pPr marL="0">
              <a:defRPr sz="4000">
                <a:solidFill>
                  <a:schemeClr val="accent5"/>
                </a:solidFill>
              </a:defRPr>
            </a:lvl1pPr>
          </a:lstStyle>
          <a:p>
            <a:r>
              <a:rPr lang="en-US" dirty="1"/>
              <a:t>CLICK TO EDIT MASTER TITLE</a:t>
            </a:r>
          </a:p>
        </p:txBody>
      </p:sp>
      <p:sp>
        <p:nvSpPr>
          <p:cNvPr id="3" name="Content Placeholder 2"/>
          <p:cNvSpPr>
            <a:spLocks noGrp="1"/>
          </p:cNvSpPr>
          <p:nvPr>
            <p:ph idx="1" hasCustomPrompt="1"/>
          </p:nvPr>
        </p:nvSpPr>
        <p:spPr>
          <a:xfrm>
            <a:off x="1171254" y="1853992"/>
            <a:ext cx="9842608" cy="4230717"/>
          </a:xfrm>
          <a:prstGeom prst="rect"/>
        </p:spPr>
        <p:txBody>
          <a:bodyPr/>
          <a:lstStyle>
            <a:lvl1pPr>
              <a:defRPr sz="1800"/>
            </a:lvl1pPr>
            <a:lvl2pPr marL="384048" indent="-182880">
              <a:buFont typeface="Wingdings" pitchFamily="2" charset="2"/>
              <a:buChar char="§"/>
              <a:defRPr sz="1800"/>
            </a:lvl2pPr>
            <a:lvl3pPr marL="566928" indent="-182880">
              <a:buFont typeface="Wingdings" pitchFamily="2" charset="2"/>
              <a:buChar char="§"/>
              <a:defRPr sz="1800"/>
            </a:lvl3pPr>
            <a:lvl4pPr marL="749808" indent="-182880">
              <a:buFont typeface="Wingdings" pitchFamily="2" charset="2"/>
              <a:buChar char="§"/>
              <a:defRPr sz="1800"/>
            </a:lvl4pPr>
            <a:lvl5pPr marL="932688" indent="-182880">
              <a:buFont typeface="Wingdings" pitchFamily="2" charset="2"/>
              <a:buChar char="§"/>
              <a:defRPr sz="1800"/>
            </a:lvl5pPr>
          </a:lstStyle>
          <a:p>
            <a:pPr lvl="0"/>
            <a:r>
              <a:rPr lang="en-US" dirty="1"/>
              <a:t>Click to edit text</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Slide Number Placeholder 5">
            <a:extLst>
              <a:ext uri="{FF2B5EF4-FFF2-40B4-BE49-F238E27FC236}">
                <a16:creationId xmlns:a16="http://schemas.microsoft.com/office/drawing/2014/main" id="{A3B09D9E-718E-6F4D-9DE7-11B226E3E009}"/>
              </a:ext>
            </a:extLst>
          </p:cNvPr>
          <p:cNvSpPr>
            <a:spLocks noGrp="1"/>
          </p:cNvSpPr>
          <p:nvPr>
            <p:ph type="sldNum" sz="quarter" idx="4"/>
          </p:nvPr>
        </p:nvSpPr>
        <p:spPr>
          <a:xfrm>
            <a:off x="9701837" y="6442565"/>
            <a:ext cx="1312025" cy="365125"/>
          </a:xfrm>
          <a:prstGeom prst="rect"/>
        </p:spPr>
        <p:txBody>
          <a:bodyPr/>
          <a:lstStyle>
            <a:lvl1pPr algn="r">
              <a:defRPr sz="1400">
                <a:solidFill>
                  <a:schemeClr val="bg1"/>
                </a:solidFill>
              </a:defRPr>
            </a:lvl1pPr>
          </a:lstStyle>
          <a:p>
            <a:fld id="{F8DC2A9F-844C-43CB-AE85-5CEEEC0E3442}" type="slidenum">
              <a:rPr lang="en-US" smtClean="0"/>
              <a:t>‹#›</a:t>
            </a:fld>
            <a:endParaRPr lang="en-US"/>
          </a:p>
        </p:txBody>
      </p:sp>
      <p:cxnSp>
        <p:nvCxnSpPr>
          <p:cNvPr id="11" name="Straight Connector 10">
            <a:extLst>
              <a:ext uri="{FF2B5EF4-FFF2-40B4-BE49-F238E27FC236}">
                <a16:creationId xmlns:a16="http://schemas.microsoft.com/office/drawing/2014/main" id="{A06D321D-C6B3-A046-B17A-C2A26BE226E3}"/>
              </a:ext>
            </a:extLst>
          </p:cNvPr>
          <p:cNvCxnSpPr/>
          <p:nvPr userDrawn="1"/>
        </p:nvCxnSpPr>
        <p:spPr>
          <a:xfrm>
            <a:off x="1171254" y="1605512"/>
            <a:ext cx="9842608" cy="0"/>
          </a:xfrm>
          <a:prstGeom prst="line"/>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2071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71254" y="1853992"/>
            <a:ext cx="4924746" cy="496590"/>
          </a:xfrm>
          <a:prstGeom prst="rect"/>
        </p:spPr>
        <p:txBody>
          <a:bodyPr/>
          <a:lstStyle>
            <a:lvl1pPr marL="0" indent="0">
              <a:buNone/>
              <a:defRPr lang="en-US" sz="2800" b="1" kern="1200" spc="-50" baseline="0">
                <a:solidFill>
                  <a:schemeClr val="accent5"/>
                </a:solidFill>
                <a:latin typeface="+mj-lt"/>
                <a:ea typeface="+mj-ea"/>
                <a:cs typeface="+mj-cs"/>
              </a:defRPr>
            </a:lvl1pPr>
            <a:lvl2pPr marL="384048" indent="-182880">
              <a:buFont typeface="Wingdings" pitchFamily="2" charset="2"/>
              <a:buChar char="§"/>
              <a:defRPr/>
            </a:lvl2pPr>
            <a:lvl3pPr marL="566928" indent="-182880">
              <a:buFont typeface="Wingdings" pitchFamily="2" charset="2"/>
              <a:buChar char="§"/>
              <a:defRPr/>
            </a:lvl3pPr>
            <a:lvl4pPr marL="749808" indent="-182880">
              <a:buFont typeface="Wingdings" pitchFamily="2" charset="2"/>
              <a:buChar char="§"/>
              <a:defRPr/>
            </a:lvl4pPr>
            <a:lvl5pPr marL="932688" indent="-182880">
              <a:buFont typeface="Wingdings" pitchFamily="2" charset="2"/>
              <a:buChar char="§"/>
              <a:defRPr/>
            </a:lvl5pPr>
          </a:lstStyle>
          <a:p>
            <a:pPr lvl="0"/>
            <a:r>
              <a:rPr lang="en-US" dirty="1"/>
              <a:t>Click to edit sub title</a:t>
            </a:r>
          </a:p>
        </p:txBody>
      </p:sp>
      <p:sp>
        <p:nvSpPr>
          <p:cNvPr id="5" name="Slide Number Placeholder 5">
            <a:extLst>
              <a:ext uri="{FF2B5EF4-FFF2-40B4-BE49-F238E27FC236}">
                <a16:creationId xmlns:a16="http://schemas.microsoft.com/office/drawing/2014/main" id="{A3B09D9E-718E-6F4D-9DE7-11B226E3E009}"/>
              </a:ext>
            </a:extLst>
          </p:cNvPr>
          <p:cNvSpPr>
            <a:spLocks noGrp="1"/>
          </p:cNvSpPr>
          <p:nvPr>
            <p:ph type="sldNum" sz="quarter" idx="4"/>
          </p:nvPr>
        </p:nvSpPr>
        <p:spPr>
          <a:xfrm>
            <a:off x="9708721" y="6442565"/>
            <a:ext cx="1312025" cy="365125"/>
          </a:xfrm>
          <a:prstGeom prst="rect"/>
        </p:spPr>
        <p:txBody>
          <a:bodyPr/>
          <a:lstStyle>
            <a:lvl1pPr algn="r">
              <a:defRPr sz="1400">
                <a:solidFill>
                  <a:schemeClr val="bg1"/>
                </a:solidFill>
              </a:defRPr>
            </a:lvl1pPr>
          </a:lstStyle>
          <a:p>
            <a:fld id="{F8DC2A9F-844C-43CB-AE85-5CEEEC0E3442}" type="slidenum">
              <a:rPr lang="en-US" smtClean="0"/>
              <a:t>‹#›</a:t>
            </a:fld>
            <a:endParaRPr lang="en-US"/>
          </a:p>
        </p:txBody>
      </p:sp>
      <p:sp>
        <p:nvSpPr>
          <p:cNvPr id="9" name="Picture Placeholder 8">
            <a:extLst>
              <a:ext uri="{FF2B5EF4-FFF2-40B4-BE49-F238E27FC236}">
                <a16:creationId xmlns:a16="http://schemas.microsoft.com/office/drawing/2014/main" id="{2570C421-57E8-D149-B45C-5C51A140ACC1}"/>
              </a:ext>
            </a:extLst>
          </p:cNvPr>
          <p:cNvSpPr>
            <a:spLocks noGrp="1"/>
          </p:cNvSpPr>
          <p:nvPr>
            <p:ph type="pic" sz="quarter" idx="11"/>
          </p:nvPr>
        </p:nvSpPr>
        <p:spPr>
          <a:xfrm>
            <a:off x="6602413" y="1853991"/>
            <a:ext cx="4418333" cy="4219429"/>
          </a:xfrm>
          <a:prstGeom prst="rect"/>
        </p:spPr>
        <p:txBody>
          <a:bodyPr/>
          <a:lstStyle/>
          <a:p>
            <a:r>
              <a:rPr lang="en-US" dirty="1"/>
              <a:t>Click icon to add picture</a:t>
            </a:r>
          </a:p>
        </p:txBody>
      </p:sp>
      <p:sp>
        <p:nvSpPr>
          <p:cNvPr id="11" name="Content Placeholder 5">
            <a:extLst>
              <a:ext uri="{FF2B5EF4-FFF2-40B4-BE49-F238E27FC236}">
                <a16:creationId xmlns:a16="http://schemas.microsoft.com/office/drawing/2014/main" id="{FAF44554-FFD3-F441-9D67-75B6AD8AD3CC}"/>
              </a:ext>
            </a:extLst>
          </p:cNvPr>
          <p:cNvSpPr>
            <a:spLocks noGrp="1"/>
          </p:cNvSpPr>
          <p:nvPr>
            <p:ph idx="12" hasCustomPrompt="1"/>
          </p:nvPr>
        </p:nvSpPr>
        <p:spPr>
          <a:xfrm>
            <a:off x="1171254" y="2350581"/>
            <a:ext cx="4924746" cy="3722839"/>
          </a:xfrm>
          <a:prstGeom prst="rect"/>
        </p:spPr>
        <p:txBody>
          <a:bodyPr/>
          <a:lstStyle>
            <a:lvl1pPr marL="0" marR="0" indent="0" algn="l" defTabSz="914400" fontAlgn="auto" rtl="0" eaLnBrk="1" latinLnBrk="0" hangingPunct="1">
              <a:lnSpc>
                <a:spcPct val="90000"/>
              </a:lnSpc>
              <a:spcBef>
                <a:spcPts val="1200"/>
              </a:spcBef>
              <a:spcAft>
                <a:spcPts val="200"/>
              </a:spcAft>
              <a:buClr>
                <a:schemeClr val="accent1"/>
              </a:buClr>
              <a:buSzTx/>
              <a:buFont typeface="Wingdings" pitchFamily="2" charset="2"/>
              <a:buNone/>
              <a:defRPr sz="1800"/>
            </a:lvl1pPr>
          </a:lstStyle>
          <a:p>
            <a:r>
              <a:rPr lang="en-US" dirty="1"/>
              <a:t>Lorem ipsum dolor sit amet, consectetur adipiscing elit. Suspendisse convallis, orci eu lacinia tincidunt, metus sem tincidunt arcu, in volutpat ligula tellus eu elit. Nullam quis dolor consectetur, bibendum arcu in, sagittis ex. Phasellus nec mauris at leo sodales viverra. Duis at mi in orci eleifend posuere. Proin ullamcorper id metus sit amet eleifend. </a:t>
            </a:r>
          </a:p>
        </p:txBody>
      </p:sp>
      <p:cxnSp>
        <p:nvCxnSpPr>
          <p:cNvPr id="18" name="Straight Connector 17">
            <a:extLst>
              <a:ext uri="{FF2B5EF4-FFF2-40B4-BE49-F238E27FC236}">
                <a16:creationId xmlns:a16="http://schemas.microsoft.com/office/drawing/2014/main" id="{32779E21-3E77-D545-9FEB-450C4403D53B}"/>
              </a:ext>
            </a:extLst>
          </p:cNvPr>
          <p:cNvCxnSpPr/>
          <p:nvPr userDrawn="1"/>
        </p:nvCxnSpPr>
        <p:spPr>
          <a:xfrm>
            <a:off x="1171254" y="1605512"/>
            <a:ext cx="9842608" cy="0"/>
          </a:xfrm>
          <a:prstGeom prst="line"/>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D1BF93E-5D3F-0748-8DD2-585E452334A6}"/>
              </a:ext>
            </a:extLst>
          </p:cNvPr>
          <p:cNvSpPr>
            <a:spLocks noGrp="1"/>
          </p:cNvSpPr>
          <p:nvPr>
            <p:ph type="title" hasCustomPrompt="1"/>
          </p:nvPr>
        </p:nvSpPr>
        <p:spPr>
          <a:xfrm>
            <a:off x="1115348" y="1064093"/>
            <a:ext cx="7781866" cy="431027"/>
          </a:xfrm>
          <a:prstGeom prst="rect"/>
        </p:spPr>
        <p:txBody>
          <a:bodyPr/>
          <a:lstStyle>
            <a:lvl1pPr marL="0">
              <a:defRPr sz="4000">
                <a:solidFill>
                  <a:schemeClr val="accent5"/>
                </a:solidFill>
              </a:defRPr>
            </a:lvl1pPr>
          </a:lstStyle>
          <a:p>
            <a:r>
              <a:rPr lang="en-US" dirty="1"/>
              <a:t>CLICK TO EDIT MASTER TITLE</a:t>
            </a:r>
          </a:p>
        </p:txBody>
      </p:sp>
    </p:spTree>
    <p:extLst>
      <p:ext uri="{BB962C8B-B14F-4D97-AF65-F5344CB8AC3E}">
        <p14:creationId xmlns:p14="http://schemas.microsoft.com/office/powerpoint/2010/main" val="2309676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B4B7F1-9362-A745-B259-F76D1C49B2C4}"/>
              </a:ext>
            </a:extLst>
          </p:cNvPr>
          <p:cNvSpPr/>
          <p:nvPr userDrawn="1"/>
        </p:nvSpPr>
        <p:spPr>
          <a:xfrm>
            <a:off x="7916952" y="1778885"/>
            <a:ext cx="3096910" cy="4375518"/>
          </a:xfrm>
          <a:prstGeom prst="rect"/>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FC0F46E-7914-5649-8AC5-61C37434B502}"/>
              </a:ext>
            </a:extLst>
          </p:cNvPr>
          <p:cNvSpPr>
            <a:spLocks noGrp="1"/>
          </p:cNvSpPr>
          <p:nvPr>
            <p:ph idx="1" hasCustomPrompt="1"/>
          </p:nvPr>
        </p:nvSpPr>
        <p:spPr>
          <a:xfrm>
            <a:off x="1171254" y="1778885"/>
            <a:ext cx="6444888" cy="4375518"/>
          </a:xfrm>
          <a:prstGeom prst="rect"/>
        </p:spPr>
        <p:txBody>
          <a:bodyPr/>
          <a:lstStyle>
            <a:lvl1pPr marL="91440" marR="0" indent="-91440" algn="l" defTabSz="914400" fontAlgn="auto" rtl="0" eaLnBrk="1" latinLnBrk="0" hangingPunct="1">
              <a:lnSpc>
                <a:spcPct val="90000"/>
              </a:lnSpc>
              <a:spcBef>
                <a:spcPts val="1200"/>
              </a:spcBef>
              <a:spcAft>
                <a:spcPts val="200"/>
              </a:spcAft>
              <a:buClr>
                <a:schemeClr val="accent1"/>
              </a:buClr>
              <a:buSzTx/>
              <a:buFont typeface="Calibri" panose="020f0502020204030204" pitchFamily="34" charset="0"/>
              <a:buChar char=" "/>
              <a:defRPr sz="1800"/>
            </a:lvl1pPr>
          </a:lstStyle>
          <a:p>
            <a:r>
              <a:rPr lang="en-US" dirty="1"/>
              <a:t>Lorem ipsum dolor sit amet, consectetur adipiscing elit. Suspendisse convallis, orci eu lacinia tincidunt, metus sem tincidunt arcu, in volutpat ligula tellus eu elit. Nullam quis dolor consectetur, bibendum arcu in, sagittis ex. Phasellus nec mauris at leo sodales viverra. Duis at mi in orci eleifend posuere. Proin ullamcorper id metus sit amet eleifend. </a:t>
            </a:r>
          </a:p>
          <a:p>
            <a:pPr marL="91440" marR="0" lvl="0" indent="-91440" algn="l" defTabSz="914400" fontAlgn="auto" rtl="0" eaLnBrk="1" latinLnBrk="0" hangingPunct="1">
              <a:lnSpc>
                <a:spcPct val="90000"/>
              </a:lnSpc>
              <a:spcBef>
                <a:spcPts val="1200"/>
              </a:spcBef>
              <a:spcAft>
                <a:spcPts val="200"/>
              </a:spcAft>
              <a:buClr>
                <a:schemeClr val="accent1"/>
              </a:buClr>
              <a:buSzTx/>
              <a:buFont typeface="Calibri" panose="020f0502020204030204" pitchFamily="34" charset="0"/>
              <a:buChar char=" "/>
              <a:defRPr/>
            </a:pPr>
            <a:r>
              <a:rPr lang="en-US" dirty="1"/>
              <a:t>Lorem ipsum dolor sit amet, consectetur adipiscing elit. Suspendisse convallis, orci eu lacinia tincidunt, metus sem tincidunt arcu, in volutpat ligula tellus eu elit. Nullam quis dolor consectetur, bibendum arcu in, sagittis ex. Phasellus nec mauris at leo sodales viverra. Duis at mi in orci eleifend posuere. Proin ullamcorper id metus sit amet eleifend. </a:t>
            </a:r>
          </a:p>
          <a:p>
            <a:endParaRPr lang="en-US"/>
          </a:p>
        </p:txBody>
      </p:sp>
      <p:sp>
        <p:nvSpPr>
          <p:cNvPr id="18" name="Picture Placeholder 17">
            <a:extLst>
              <a:ext uri="{FF2B5EF4-FFF2-40B4-BE49-F238E27FC236}">
                <a16:creationId xmlns:a16="http://schemas.microsoft.com/office/drawing/2014/main" id="{E464DC26-8F4E-6443-B1D1-0E97AD22C8C4}"/>
              </a:ext>
            </a:extLst>
          </p:cNvPr>
          <p:cNvSpPr>
            <a:spLocks noGrp="1"/>
          </p:cNvSpPr>
          <p:nvPr>
            <p:ph type="pic" sz="quarter" idx="11"/>
          </p:nvPr>
        </p:nvSpPr>
        <p:spPr>
          <a:xfrm>
            <a:off x="8171112" y="2006385"/>
            <a:ext cx="2627313" cy="1971682"/>
          </a:xfrm>
          <a:prstGeom prst="rect"/>
        </p:spPr>
        <p:txBody>
          <a:bodyPr/>
          <a:lstStyle/>
          <a:p>
            <a:r>
              <a:rPr lang="en-US" dirty="1"/>
              <a:t>Click icon to add picture</a:t>
            </a:r>
          </a:p>
        </p:txBody>
      </p:sp>
      <p:sp>
        <p:nvSpPr>
          <p:cNvPr id="20" name="Text Placeholder 19">
            <a:extLst>
              <a:ext uri="{FF2B5EF4-FFF2-40B4-BE49-F238E27FC236}">
                <a16:creationId xmlns:a16="http://schemas.microsoft.com/office/drawing/2014/main" id="{4C74A8E3-FDBC-3748-89B5-07315E365347}"/>
              </a:ext>
            </a:extLst>
          </p:cNvPr>
          <p:cNvSpPr>
            <a:spLocks noGrp="1"/>
          </p:cNvSpPr>
          <p:nvPr>
            <p:ph type="body" sz="quarter" idx="12" hasCustomPrompt="1"/>
          </p:nvPr>
        </p:nvSpPr>
        <p:spPr>
          <a:xfrm>
            <a:off x="8171112" y="4137653"/>
            <a:ext cx="2627313" cy="274637"/>
          </a:xfrm>
          <a:prstGeom prst="rect"/>
        </p:spPr>
        <p:txBody>
          <a:bodyPr/>
          <a:lstStyle>
            <a:lvl1pPr marL="0" indent="0">
              <a:buNone/>
              <a:defRPr lang="en-US" sz="1400" b="1" kern="1200" smtClean="0">
                <a:solidFill>
                  <a:schemeClr val="tx1"/>
                </a:solidFill>
                <a:latin typeface="+mn-lt"/>
                <a:ea typeface="+mn-ea"/>
                <a:cs typeface="+mn-cs"/>
              </a:defRPr>
            </a:lvl1pPr>
          </a:lstStyle>
          <a:p>
            <a:pPr lvl="0"/>
            <a:r>
              <a:rPr lang="en-US" dirty="1"/>
              <a:t>Click to enter Name, Title</a:t>
            </a:r>
          </a:p>
        </p:txBody>
      </p:sp>
      <p:sp>
        <p:nvSpPr>
          <p:cNvPr id="21" name="Text Placeholder 19">
            <a:extLst>
              <a:ext uri="{FF2B5EF4-FFF2-40B4-BE49-F238E27FC236}">
                <a16:creationId xmlns:a16="http://schemas.microsoft.com/office/drawing/2014/main" id="{8A6CDDA2-C614-3444-9902-8CDDD6BCAB45}"/>
              </a:ext>
            </a:extLst>
          </p:cNvPr>
          <p:cNvSpPr>
            <a:spLocks noGrp="1"/>
          </p:cNvSpPr>
          <p:nvPr>
            <p:ph type="body" sz="quarter" idx="13" hasCustomPrompt="1"/>
          </p:nvPr>
        </p:nvSpPr>
        <p:spPr>
          <a:xfrm>
            <a:off x="8171111" y="4412290"/>
            <a:ext cx="2627313" cy="441652"/>
          </a:xfrm>
          <a:prstGeom prst="rect"/>
        </p:spPr>
        <p:txBody>
          <a:bodyPr/>
          <a:lstStyle>
            <a:lvl1pPr marL="0" indent="0" algn="l" defTabSz="457200" rtl="0" eaLnBrk="1" latinLnBrk="0" hangingPunct="1">
              <a:lnSpc>
                <a:spcPct val="100000"/>
              </a:lnSpc>
              <a:buNone/>
              <a:defRPr lang="en-US" sz="1400" kern="1200">
                <a:solidFill>
                  <a:schemeClr val="tx1"/>
                </a:solidFill>
                <a:latin typeface="+mn-lt"/>
                <a:ea typeface="+mn-ea"/>
                <a:cs typeface="+mn-cs"/>
              </a:defRPr>
            </a:lvl1pPr>
          </a:lstStyle>
          <a:p>
            <a:r>
              <a:rPr lang="en-US" sz="1400" dirty="1"/>
              <a:t>Click to enter area(s) of practice</a:t>
            </a:r>
          </a:p>
        </p:txBody>
      </p:sp>
      <p:sp>
        <p:nvSpPr>
          <p:cNvPr id="22" name="Text Placeholder 19">
            <a:extLst>
              <a:ext uri="{FF2B5EF4-FFF2-40B4-BE49-F238E27FC236}">
                <a16:creationId xmlns:a16="http://schemas.microsoft.com/office/drawing/2014/main" id="{D5F74AC7-0C8B-964D-A25A-A66B44F23343}"/>
              </a:ext>
            </a:extLst>
          </p:cNvPr>
          <p:cNvSpPr>
            <a:spLocks noGrp="1"/>
          </p:cNvSpPr>
          <p:nvPr>
            <p:ph type="body" sz="quarter" idx="14" hasCustomPrompt="1"/>
          </p:nvPr>
        </p:nvSpPr>
        <p:spPr>
          <a:xfrm>
            <a:off x="8171110" y="5142104"/>
            <a:ext cx="2627313" cy="274637"/>
          </a:xfrm>
          <a:prstGeom prst="rect"/>
        </p:spPr>
        <p:txBody>
          <a:bodyPr/>
          <a:lstStyle>
            <a:lvl1pPr marL="0" indent="0" algn="l" defTabSz="457200" rtl="0" eaLnBrk="1" latinLnBrk="0" hangingPunct="1">
              <a:buNone/>
              <a:defRPr lang="en-US" sz="1400" u="sng" kern="1200">
                <a:solidFill>
                  <a:srgbClr val="F3721F"/>
                </a:solidFill>
                <a:latin typeface="+mn-lt"/>
                <a:ea typeface="+mn-ea"/>
                <a:cs typeface="+mn-cs"/>
              </a:defRPr>
            </a:lvl1pPr>
          </a:lstStyle>
          <a:p>
            <a:pPr lvl="0"/>
            <a:r>
              <a:rPr lang="en-US" dirty="1"/>
              <a:t>Click to enter email address</a:t>
            </a:r>
          </a:p>
        </p:txBody>
      </p:sp>
      <p:sp>
        <p:nvSpPr>
          <p:cNvPr id="23" name="Text Placeholder 19">
            <a:extLst>
              <a:ext uri="{FF2B5EF4-FFF2-40B4-BE49-F238E27FC236}">
                <a16:creationId xmlns:a16="http://schemas.microsoft.com/office/drawing/2014/main" id="{B435344B-9D6C-6E45-A37F-5296AE5EB6F2}"/>
              </a:ext>
            </a:extLst>
          </p:cNvPr>
          <p:cNvSpPr>
            <a:spLocks noGrp="1"/>
          </p:cNvSpPr>
          <p:nvPr>
            <p:ph type="body" sz="quarter" idx="15" hasCustomPrompt="1"/>
          </p:nvPr>
        </p:nvSpPr>
        <p:spPr>
          <a:xfrm>
            <a:off x="8171109" y="5518232"/>
            <a:ext cx="2627313" cy="511992"/>
          </a:xfrm>
          <a:prstGeom prst="rect"/>
        </p:spPr>
        <p:txBody>
          <a:bodyPr/>
          <a:lstStyle>
            <a:lvl1pPr marL="0" indent="0" algn="l" defTabSz="457200" rtl="0" eaLnBrk="1" latinLnBrk="0" hangingPunct="1">
              <a:buNone/>
              <a:defRPr lang="en-US" sz="1400" i="1" kern="1200">
                <a:solidFill>
                  <a:schemeClr val="tx1"/>
                </a:solidFill>
                <a:latin typeface="+mn-lt"/>
                <a:ea typeface="+mn-ea"/>
                <a:cs typeface="+mn-cs"/>
              </a:defRPr>
            </a:lvl1pPr>
          </a:lstStyle>
          <a:p>
            <a:r>
              <a:rPr lang="en-US" sz="1400" dirty="1"/>
              <a:t>Click to enter accolades </a:t>
            </a:r>
          </a:p>
        </p:txBody>
      </p:sp>
      <p:sp>
        <p:nvSpPr>
          <p:cNvPr id="19" name="Slide Number Placeholder 5">
            <a:extLst>
              <a:ext uri="{FF2B5EF4-FFF2-40B4-BE49-F238E27FC236}">
                <a16:creationId xmlns:a16="http://schemas.microsoft.com/office/drawing/2014/main" id="{53672C23-5657-C14E-A5F3-7EC5982A3A48}"/>
              </a:ext>
            </a:extLst>
          </p:cNvPr>
          <p:cNvSpPr>
            <a:spLocks noGrp="1"/>
          </p:cNvSpPr>
          <p:nvPr>
            <p:ph type="sldNum" sz="quarter" idx="4"/>
          </p:nvPr>
        </p:nvSpPr>
        <p:spPr>
          <a:xfrm>
            <a:off x="9708721" y="6442565"/>
            <a:ext cx="1312025" cy="365125"/>
          </a:xfrm>
          <a:prstGeom prst="rect"/>
        </p:spPr>
        <p:txBody>
          <a:bodyPr/>
          <a:lstStyle>
            <a:lvl1pPr algn="r">
              <a:defRPr sz="1400">
                <a:solidFill>
                  <a:schemeClr val="bg1"/>
                </a:solidFill>
              </a:defRPr>
            </a:lvl1pPr>
          </a:lstStyle>
          <a:p>
            <a:fld id="{F8DC2A9F-844C-43CB-AE85-5CEEEC0E3442}" type="slidenum">
              <a:rPr lang="en-US" smtClean="0"/>
              <a:t>‹#›</a:t>
            </a:fld>
            <a:endParaRPr lang="en-US"/>
          </a:p>
        </p:txBody>
      </p:sp>
      <p:cxnSp>
        <p:nvCxnSpPr>
          <p:cNvPr id="26" name="Straight Connector 25">
            <a:extLst>
              <a:ext uri="{FF2B5EF4-FFF2-40B4-BE49-F238E27FC236}">
                <a16:creationId xmlns:a16="http://schemas.microsoft.com/office/drawing/2014/main" id="{E109DBBA-5AA6-1A4F-878E-F9DB7577C4AA}"/>
              </a:ext>
            </a:extLst>
          </p:cNvPr>
          <p:cNvCxnSpPr/>
          <p:nvPr userDrawn="1"/>
        </p:nvCxnSpPr>
        <p:spPr>
          <a:xfrm>
            <a:off x="1171254" y="1605512"/>
            <a:ext cx="9842608" cy="0"/>
          </a:xfrm>
          <a:prstGeom prst="line"/>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4419D3B5-C5B6-0045-907E-366C12BF6CF0}"/>
              </a:ext>
            </a:extLst>
          </p:cNvPr>
          <p:cNvSpPr>
            <a:spLocks noGrp="1"/>
          </p:cNvSpPr>
          <p:nvPr>
            <p:ph type="title" hasCustomPrompt="1"/>
          </p:nvPr>
        </p:nvSpPr>
        <p:spPr>
          <a:xfrm>
            <a:off x="1115348" y="1064093"/>
            <a:ext cx="7781866" cy="431027"/>
          </a:xfrm>
          <a:prstGeom prst="rect"/>
        </p:spPr>
        <p:txBody>
          <a:bodyPr/>
          <a:lstStyle>
            <a:lvl1pPr marL="0">
              <a:defRPr sz="4000">
                <a:solidFill>
                  <a:schemeClr val="accent5"/>
                </a:solidFill>
              </a:defRPr>
            </a:lvl1pPr>
          </a:lstStyle>
          <a:p>
            <a:r>
              <a:rPr lang="en-US" dirty="1"/>
              <a:t>CLICK TO ENTER ATTORNEY NAME</a:t>
            </a:r>
          </a:p>
        </p:txBody>
      </p:sp>
      <p:sp>
        <p:nvSpPr>
          <p:cNvPr id="14" name="Text Placeholder 19">
            <a:extLst>
              <a:ext uri="{FF2B5EF4-FFF2-40B4-BE49-F238E27FC236}">
                <a16:creationId xmlns:a16="http://schemas.microsoft.com/office/drawing/2014/main" id="{21A3EEA7-DEDD-4640-A774-8CCC15E321E2}"/>
              </a:ext>
            </a:extLst>
          </p:cNvPr>
          <p:cNvSpPr>
            <a:spLocks noGrp="1"/>
          </p:cNvSpPr>
          <p:nvPr>
            <p:ph type="body" sz="quarter" idx="16" hasCustomPrompt="1"/>
          </p:nvPr>
        </p:nvSpPr>
        <p:spPr>
          <a:xfrm>
            <a:off x="8171111" y="4877044"/>
            <a:ext cx="2627313" cy="253910"/>
          </a:xfrm>
          <a:prstGeom prst="rect"/>
        </p:spPr>
        <p:txBody>
          <a:bodyPr/>
          <a:lstStyle>
            <a:lvl1pPr marL="0" indent="0" algn="l" defTabSz="457200" rtl="0" eaLnBrk="1" latinLnBrk="0" hangingPunct="1">
              <a:lnSpc>
                <a:spcPct val="100000"/>
              </a:lnSpc>
              <a:buNone/>
              <a:defRPr lang="en-US" sz="1400" kern="1200">
                <a:solidFill>
                  <a:schemeClr val="tx1"/>
                </a:solidFill>
                <a:latin typeface="+mn-lt"/>
                <a:ea typeface="+mn-ea"/>
                <a:cs typeface="+mn-cs"/>
              </a:defRPr>
            </a:lvl1pPr>
          </a:lstStyle>
          <a:p>
            <a:r>
              <a:rPr lang="en-US" sz="1400" dirty="1"/>
              <a:t>Click to enter telephone number</a:t>
            </a:r>
          </a:p>
        </p:txBody>
      </p:sp>
    </p:spTree>
    <p:extLst>
      <p:ext uri="{BB962C8B-B14F-4D97-AF65-F5344CB8AC3E}">
        <p14:creationId xmlns:p14="http://schemas.microsoft.com/office/powerpoint/2010/main" val="21955047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032EA9-D59D-E247-9E07-C246CCDD39D8}"/>
              </a:ext>
            </a:extLst>
          </p:cNvPr>
          <p:cNvSpPr/>
          <p:nvPr userDrawn="1"/>
        </p:nvSpPr>
        <p:spPr>
          <a:xfrm>
            <a:off x="1" y="-1062"/>
            <a:ext cx="12188824" cy="6309265"/>
          </a:xfrm>
          <a:prstGeom prst="rect"/>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580DFDC8-2A2F-6D46-8604-AB17DFB13604}"/>
              </a:ext>
            </a:extLst>
          </p:cNvPr>
          <p:cNvSpPr txBox="1"/>
          <p:nvPr userDrawn="1"/>
        </p:nvSpPr>
        <p:spPr>
          <a:xfrm>
            <a:off x="1766481" y="6423949"/>
            <a:ext cx="8655863" cy="553998"/>
          </a:xfrm>
          <a:prstGeom prst="rect"/>
          <a:noFill/>
        </p:spPr>
        <p:txBody>
          <a:bodyPr wrap="square" rtlCol="0">
            <a:spAutoFit/>
          </a:bodyPr>
          <a:lstStyle/>
          <a:p>
            <a:pPr marL="0" marR="0" lvl="0" indent="0" algn="ctr" defTabSz="457200" fontAlgn="auto" rtl="0" eaLnBrk="1" latinLnBrk="0" hangingPunct="1">
              <a:lnSpc>
                <a:spcPct val="100000"/>
              </a:lnSpc>
              <a:spcBef>
                <a:spcPct val="0"/>
              </a:spcBef>
              <a:spcAft>
                <a:spcPct val="0"/>
              </a:spcAft>
              <a:buClrTx/>
              <a:buSzTx/>
              <a:buFontTx/>
              <a:buNone/>
              <a:defRPr/>
            </a:pPr>
            <a:r>
              <a:rPr lang="en-US" sz="1400" kern="1200" dirty="1">
                <a:solidFill>
                  <a:schemeClr val="tx1">
                    <a:lumMod val="65000"/>
                    <a:lumOff val="35000"/>
                  </a:schemeClr>
                </a:solidFill>
                <a:effectLst/>
                <a:latin typeface="+mn-lt"/>
                <a:ea typeface="+mn-ea"/>
                <a:cs typeface="+mn-cs"/>
              </a:rPr>
              <a:t>NEW HAVEN | STAMFORD | WATERBURY | SOUTHBURY | LITCHFIELD | </a:t>
            </a:r>
            <a:r>
              <a:rPr lang="en-US" sz="1400" b="1" dirty="1">
                <a:solidFill>
                  <a:schemeClr val="tx1">
                    <a:lumMod val="65000"/>
                    <a:lumOff val="35000"/>
                  </a:schemeClr>
                </a:solidFill>
              </a:rPr>
              <a:t>CARMODYLAW.COM</a:t>
            </a:r>
          </a:p>
          <a:p>
            <a:pPr algn="l"/>
            <a:endParaRPr lang="en-US" sz="1600" kern="1200">
              <a:solidFill>
                <a:schemeClr val="tx2"/>
              </a:solidFill>
              <a:effectLst/>
              <a:latin typeface="+mn-lt"/>
              <a:ea typeface="+mn-ea"/>
              <a:cs typeface="+mn-cs"/>
            </a:endParaRPr>
          </a:p>
        </p:txBody>
      </p:sp>
      <p:pic>
        <p:nvPicPr>
          <p:cNvPr id="5" name="Picture 4">
            <a:extLst>
              <a:ext uri="{FF2B5EF4-FFF2-40B4-BE49-F238E27FC236}">
                <a16:creationId xmlns:a16="http://schemas.microsoft.com/office/drawing/2014/main" id="{3BC72965-5A24-C641-92C8-5C454B0B94A8}"/>
              </a:ext>
            </a:extLst>
          </p:cNvPr>
          <p:cNvPicPr>
            <a:picLocks noChangeAspect="1"/>
          </p:cNvPicPr>
          <p:nvPr userDrawn="1"/>
        </p:nvPicPr>
        <p:blipFill>
          <a:blip r:embed="rId2"/>
          <a:srcRect/>
          <a:stretch>
            <a:fillRect/>
          </a:stretch>
        </p:blipFill>
        <p:spPr>
          <a:xfrm>
            <a:off x="2015453" y="2250903"/>
            <a:ext cx="8161094" cy="1805333"/>
          </a:xfrm>
          <a:prstGeom prst="rect"/>
        </p:spPr>
      </p:pic>
    </p:spTree>
    <p:extLst>
      <p:ext uri="{BB962C8B-B14F-4D97-AF65-F5344CB8AC3E}">
        <p14:creationId xmlns:p14="http://schemas.microsoft.com/office/powerpoint/2010/main" val="1698535080"/>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2.xml" /><Relationship Id="rId8" Type="http://schemas.openxmlformats.org/officeDocument/2006/relationships/image" Target="../media/image2.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pic>
        <p:nvPicPr>
          <p:cNvPr id="13" name="Picture 12" descr="A picture containing company name&#10;&#10;Description automatically generated">
            <a:extLst>
              <a:ext uri="{FF2B5EF4-FFF2-40B4-BE49-F238E27FC236}">
                <a16:creationId xmlns:a16="http://schemas.microsoft.com/office/drawing/2014/main" id="{B27BEEDF-BA25-7E40-B692-8AFC195268BD}"/>
              </a:ext>
            </a:extLst>
          </p:cNvPr>
          <p:cNvPicPr>
            <a:picLocks noChangeAspect="1"/>
          </p:cNvPicPr>
          <p:nvPr userDrawn="1"/>
        </p:nvPicPr>
        <p:blipFill>
          <a:blip r:embed="rId8"/>
          <a:srcRect/>
          <a:stretch>
            <a:fillRect/>
          </a:stretch>
        </p:blipFill>
        <p:spPr>
          <a:xfrm>
            <a:off x="9586260" y="439727"/>
            <a:ext cx="2095818" cy="462949"/>
          </a:xfrm>
          <a:prstGeom prst="rect"/>
        </p:spPr>
      </p:pic>
      <p:sp>
        <p:nvSpPr>
          <p:cNvPr id="6" name="Rectangle 5">
            <a:extLst>
              <a:ext uri="{FF2B5EF4-FFF2-40B4-BE49-F238E27FC236}">
                <a16:creationId xmlns:a16="http://schemas.microsoft.com/office/drawing/2014/main" id="{5194E405-9210-6447-96BD-748409ED3B92}"/>
              </a:ext>
            </a:extLst>
          </p:cNvPr>
          <p:cNvSpPr/>
          <p:nvPr userDrawn="1"/>
        </p:nvSpPr>
        <p:spPr>
          <a:xfrm>
            <a:off x="1" y="6308203"/>
            <a:ext cx="12192000" cy="549797"/>
          </a:xfrm>
          <a:prstGeom prst="rect"/>
          <a:solidFill>
            <a:srgbClr val="F3721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0370986"/>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62" r:id="rId3"/>
    <p:sldLayoutId id="2147483672" r:id="rId4"/>
    <p:sldLayoutId id="2147483670" r:id="rId5"/>
    <p:sldLayoutId id="2147483668" r:id="rId6"/>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em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E743-48B0-254F-8DC3-1FDA6C49A77A}"/>
              </a:ext>
            </a:extLst>
          </p:cNvPr>
          <p:cNvSpPr>
            <a:spLocks noGrp="1"/>
          </p:cNvSpPr>
          <p:nvPr>
            <p:ph type="ctrTitle"/>
          </p:nvPr>
        </p:nvSpPr>
        <p:spPr>
          <a:xfrm>
            <a:off x="1168400" y="2219499"/>
            <a:ext cx="9845462" cy="1818540"/>
          </a:xfrm>
        </p:spPr>
        <p:txBody>
          <a:bodyPr/>
          <a:lstStyle/>
          <a:p>
            <a:r>
              <a:rPr lang="en-US" sz="4400" b="1" dirty="1"/>
              <a:t>677 &amp; 707 Washington Boulevard</a:t>
            </a:r>
            <a:br>
              <a:rPr lang="en-US" sz="4400" b="1" dirty="1"/>
            </a:br>
            <a:r>
              <a:rPr lang="en-US" sz="4400" b="1" dirty="1"/>
              <a:t>Signage Rights Transfer Application</a:t>
            </a:r>
            <a:br>
              <a:rPr lang="en-US" sz="4400" dirty="1"/>
            </a:br>
            <a:r>
              <a:rPr lang="en-US" sz="3600" dirty="1"/>
              <a:t>Stamford Washington Office, LLC &amp; World Wrestling Entertainment, Inc.</a:t>
            </a:r>
            <a:r>
              <a:rPr lang="en-US" sz="4400" dirty="1"/>
              <a:t>	</a:t>
            </a:r>
          </a:p>
        </p:txBody>
      </p:sp>
      <p:sp>
        <p:nvSpPr>
          <p:cNvPr id="3" name="Subtitle 2">
            <a:extLst>
              <a:ext uri="{FF2B5EF4-FFF2-40B4-BE49-F238E27FC236}">
                <a16:creationId xmlns:a16="http://schemas.microsoft.com/office/drawing/2014/main" id="{1CC204DC-DC49-5045-9CA0-4EF3BA879D6B}"/>
              </a:ext>
            </a:extLst>
          </p:cNvPr>
          <p:cNvSpPr>
            <a:spLocks noGrp="1"/>
          </p:cNvSpPr>
          <p:nvPr>
            <p:ph type="subTitle" idx="1"/>
          </p:nvPr>
        </p:nvSpPr>
        <p:spPr/>
        <p:txBody>
          <a:bodyPr/>
          <a:lstStyle/>
          <a:p>
            <a:r>
              <a:rPr lang="en-US" dirty="1"/>
              <a:t>Stamford Zoning Board</a:t>
            </a:r>
          </a:p>
          <a:p>
            <a:r>
              <a:rPr lang="en-US" dirty="1"/>
              <a:t>Monday, February 28, 2022</a:t>
            </a:r>
          </a:p>
        </p:txBody>
      </p:sp>
    </p:spTree>
    <p:extLst>
      <p:ext uri="{BB962C8B-B14F-4D97-AF65-F5344CB8AC3E}">
        <p14:creationId xmlns:p14="http://schemas.microsoft.com/office/powerpoint/2010/main" val="415715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B277-734C-49D5-8BEB-3BFDA16B97A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B08E966-D0E4-49C5-A0E9-ADED92B713DD}"/>
              </a:ext>
            </a:extLst>
          </p:cNvPr>
          <p:cNvSpPr>
            <a:spLocks noGrp="1"/>
          </p:cNvSpPr>
          <p:nvPr>
            <p:ph type="sldNum" sz="quarter" idx="4"/>
          </p:nvPr>
        </p:nvSpPr>
        <p:spPr/>
        <p:txBody>
          <a:bodyPr/>
          <a:lstStyle/>
          <a:p>
            <a:fld id="{F8DC2A9F-844C-43CB-AE85-5CEEEC0E3442}" type="slidenum">
              <a:rPr lang="en-US" smtClean="0"/>
              <a:t>2</a:t>
            </a:fld>
            <a:endParaRPr lang="en-US"/>
          </a:p>
        </p:txBody>
      </p:sp>
      <p:pic>
        <p:nvPicPr>
          <p:cNvPr id="10" name="Content Placeholder 9">
            <a:extLst>
              <a:ext uri="{FF2B5EF4-FFF2-40B4-BE49-F238E27FC236}">
                <a16:creationId xmlns:a16="http://schemas.microsoft.com/office/drawing/2014/main" id="{4915F457-CC0D-4449-AA74-77EFF7E6620C}"/>
              </a:ext>
            </a:extLst>
          </p:cNvPr>
          <p:cNvPicPr>
            <a:picLocks noGrp="1" noChangeAspect="1"/>
          </p:cNvPicPr>
          <p:nvPr>
            <p:ph idx="1"/>
          </p:nvPr>
        </p:nvPicPr>
        <p:blipFill>
          <a:blip r:embed="rId2"/>
          <a:srcRect l="16065" t="18938" r="16865" b="8196"/>
          <a:stretch>
            <a:fillRect/>
          </a:stretch>
        </p:blipFill>
        <p:spPr>
          <a:xfrm>
            <a:off x="530737" y="742950"/>
            <a:ext cx="8971383" cy="5482512"/>
          </a:xfrm>
        </p:spPr>
      </p:pic>
    </p:spTree>
    <p:extLst>
      <p:ext uri="{BB962C8B-B14F-4D97-AF65-F5344CB8AC3E}">
        <p14:creationId xmlns:p14="http://schemas.microsoft.com/office/powerpoint/2010/main" val="3320451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9589-B2A0-4AAC-8F9E-93AA9C9763B0}"/>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103E464-E0BE-4255-AA95-F86FD63FF0F5}"/>
              </a:ext>
            </a:extLst>
          </p:cNvPr>
          <p:cNvSpPr>
            <a:spLocks noGrp="1"/>
          </p:cNvSpPr>
          <p:nvPr>
            <p:ph type="sldNum" sz="quarter" idx="4"/>
          </p:nvPr>
        </p:nvSpPr>
        <p:spPr/>
        <p:txBody>
          <a:bodyPr/>
          <a:lstStyle/>
          <a:p>
            <a:fld id="{F8DC2A9F-844C-43CB-AE85-5CEEEC0E3442}" type="slidenum">
              <a:rPr lang="en-US" smtClean="0"/>
              <a:t>3</a:t>
            </a:fld>
            <a:endParaRPr lang="en-US"/>
          </a:p>
        </p:txBody>
      </p:sp>
      <p:pic>
        <p:nvPicPr>
          <p:cNvPr id="6" name="Content Placeholder 5">
            <a:extLst>
              <a:ext uri="{FF2B5EF4-FFF2-40B4-BE49-F238E27FC236}">
                <a16:creationId xmlns:a16="http://schemas.microsoft.com/office/drawing/2014/main" id="{F1011E36-1C6E-4EA5-9888-4EAB1DFBDABD}"/>
              </a:ext>
            </a:extLst>
          </p:cNvPr>
          <p:cNvPicPr>
            <a:picLocks noGrp="1" noChangeAspect="1"/>
          </p:cNvPicPr>
          <p:nvPr>
            <p:ph idx="1"/>
          </p:nvPr>
        </p:nvPicPr>
        <p:blipFill>
          <a:blip r:embed="rId2"/>
          <a:srcRect/>
          <a:stretch>
            <a:fillRect/>
          </a:stretch>
        </p:blipFill>
        <p:spPr>
          <a:xfrm>
            <a:off x="1452387" y="213474"/>
            <a:ext cx="7766879" cy="5863865"/>
          </a:xfrm>
        </p:spPr>
      </p:pic>
    </p:spTree>
    <p:extLst>
      <p:ext uri="{BB962C8B-B14F-4D97-AF65-F5344CB8AC3E}">
        <p14:creationId xmlns:p14="http://schemas.microsoft.com/office/powerpoint/2010/main" val="2183491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01F3-2805-43FF-8556-FA53EA9B6388}"/>
              </a:ext>
            </a:extLst>
          </p:cNvPr>
          <p:cNvSpPr>
            <a:spLocks noGrp="1"/>
          </p:cNvSpPr>
          <p:nvPr>
            <p:ph type="title"/>
          </p:nvPr>
        </p:nvSpPr>
        <p:spPr/>
        <p:txBody>
          <a:bodyPr/>
          <a:lstStyle/>
          <a:p>
            <a:r>
              <a:rPr lang="en-US" dirty="1"/>
              <a:t>Signage Rights of Applicants</a:t>
            </a:r>
          </a:p>
        </p:txBody>
      </p:sp>
      <p:sp>
        <p:nvSpPr>
          <p:cNvPr id="3" name="Slide Number Placeholder 2">
            <a:extLst>
              <a:ext uri="{FF2B5EF4-FFF2-40B4-BE49-F238E27FC236}">
                <a16:creationId xmlns:a16="http://schemas.microsoft.com/office/drawing/2014/main" id="{1F9AFA23-FA33-49B0-A365-1D787887F4EF}"/>
              </a:ext>
            </a:extLst>
          </p:cNvPr>
          <p:cNvSpPr>
            <a:spLocks noGrp="1"/>
          </p:cNvSpPr>
          <p:nvPr>
            <p:ph type="sldNum" sz="quarter" idx="4"/>
          </p:nvPr>
        </p:nvSpPr>
        <p:spPr/>
        <p:txBody>
          <a:bodyPr/>
          <a:lstStyle/>
          <a:p>
            <a:fld id="{F8DC2A9F-844C-43CB-AE85-5CEEEC0E3442}" type="slidenum">
              <a:rPr lang="en-US" smtClean="0"/>
              <a:t>4</a:t>
            </a:fld>
            <a:endParaRPr lang="en-US"/>
          </a:p>
        </p:txBody>
      </p:sp>
      <p:graphicFrame>
        <p:nvGraphicFramePr>
          <p:cNvPr id="9" name="Content Placeholder 8">
            <a:extLst>
              <a:ext uri="{FF2B5EF4-FFF2-40B4-BE49-F238E27FC236}">
                <a16:creationId xmlns:a16="http://schemas.microsoft.com/office/drawing/2014/main" id="{09ADE2EC-B877-4477-AFC1-B0C950C51DEC}"/>
              </a:ext>
            </a:extLst>
          </p:cNvPr>
          <p:cNvGraphicFramePr>
            <a:graphicFrameLocks noGrp="1"/>
          </p:cNvGraphicFramePr>
          <p:nvPr>
            <p:ph idx="1"/>
            <p:extLst>
              <p:ext uri="{D42A27DB-BD31-4B8C-83A1-F6EECF244321}">
                <p14:modId xmlns:p14="http://schemas.microsoft.com/office/powerpoint/2010/main" val="2338413653"/>
              </p:ext>
            </p:extLst>
          </p:nvPr>
        </p:nvGraphicFramePr>
        <p:xfrm>
          <a:off x="1704109" y="1812174"/>
          <a:ext cx="7395123" cy="3210421"/>
        </p:xfrm>
        <a:graphic>
          <a:graphicData uri="http://schemas.openxmlformats.org/drawingml/2006/table">
            <a:tbl>
              <a:tblPr firstRow="1" firstCol="1" bandRow="1">
                <a:tableStyleId>{5C22544A-7EE6-4342-B048-85BDC9FD1C3A}</a:tableStyleId>
              </a:tblPr>
              <a:tblGrid>
                <a:gridCol w="1568213">
                  <a:extLst>
                    <a:ext uri="{9D8B030D-6E8A-4147-A177-3AD203B41FA5}">
                      <a16:colId xmlns:a16="http://schemas.microsoft.com/office/drawing/2014/main" val="484271700"/>
                    </a:ext>
                  </a:extLst>
                </a:gridCol>
                <a:gridCol w="1468247">
                  <a:extLst>
                    <a:ext uri="{9D8B030D-6E8A-4147-A177-3AD203B41FA5}">
                      <a16:colId xmlns:a16="http://schemas.microsoft.com/office/drawing/2014/main" val="614785424"/>
                    </a:ext>
                  </a:extLst>
                </a:gridCol>
                <a:gridCol w="1468247">
                  <a:extLst>
                    <a:ext uri="{9D8B030D-6E8A-4147-A177-3AD203B41FA5}">
                      <a16:colId xmlns:a16="http://schemas.microsoft.com/office/drawing/2014/main" val="38813228"/>
                    </a:ext>
                  </a:extLst>
                </a:gridCol>
                <a:gridCol w="1417483">
                  <a:extLst>
                    <a:ext uri="{9D8B030D-6E8A-4147-A177-3AD203B41FA5}">
                      <a16:colId xmlns:a16="http://schemas.microsoft.com/office/drawing/2014/main" val="3118721711"/>
                    </a:ext>
                  </a:extLst>
                </a:gridCol>
                <a:gridCol w="1472933">
                  <a:extLst>
                    <a:ext uri="{9D8B030D-6E8A-4147-A177-3AD203B41FA5}">
                      <a16:colId xmlns:a16="http://schemas.microsoft.com/office/drawing/2014/main" val="2064251128"/>
                    </a:ext>
                  </a:extLst>
                </a:gridCol>
              </a:tblGrid>
              <a:tr h="587648">
                <a:tc>
                  <a:txBody>
                    <a:bodyPr/>
                    <a:lstStyle/>
                    <a:p>
                      <a:pPr marL="0" marR="0" algn="l">
                        <a:lnSpc>
                          <a:spcPct val="107000"/>
                        </a:lnSpc>
                        <a:spcBef>
                          <a:spcPct val="0"/>
                        </a:spcBef>
                        <a:spcAft>
                          <a:spcPct val="0"/>
                        </a:spcAft>
                      </a:pPr>
                      <a:r>
                        <a:rPr lang="en-US" sz="1200" dirty="1">
                          <a:effectLst/>
                        </a:rPr>
                        <a:t>Building Frontage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Permitted in CC Zone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Approved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Proposed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Remaining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493765"/>
                  </a:ext>
                </a:extLst>
              </a:tr>
              <a:tr h="587648">
                <a:tc>
                  <a:txBody>
                    <a:bodyPr/>
                    <a:lstStyle/>
                    <a:p>
                      <a:pPr marL="0" marR="0" algn="l">
                        <a:lnSpc>
                          <a:spcPct val="107000"/>
                        </a:lnSpc>
                        <a:spcBef>
                          <a:spcPct val="0"/>
                        </a:spcBef>
                        <a:spcAft>
                          <a:spcPct val="0"/>
                        </a:spcAft>
                      </a:pPr>
                      <a:r>
                        <a:rPr lang="en-US" sz="1200" dirty="1">
                          <a:effectLst/>
                        </a:rPr>
                        <a:t>Federal Street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330±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196±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330±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3464630"/>
                  </a:ext>
                </a:extLst>
              </a:tr>
              <a:tr h="859829">
                <a:tc>
                  <a:txBody>
                    <a:bodyPr/>
                    <a:lstStyle/>
                    <a:p>
                      <a:pPr marL="0" marR="0" algn="l">
                        <a:lnSpc>
                          <a:spcPct val="107000"/>
                        </a:lnSpc>
                        <a:spcBef>
                          <a:spcPct val="0"/>
                        </a:spcBef>
                        <a:spcAft>
                          <a:spcPct val="0"/>
                        </a:spcAft>
                      </a:pPr>
                      <a:r>
                        <a:rPr lang="en-US" sz="1200" dirty="1">
                          <a:effectLst/>
                        </a:rPr>
                        <a:t>Washington Boulevard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822±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641±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541±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281±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0548362"/>
                  </a:ext>
                </a:extLst>
              </a:tr>
              <a:tr h="587648">
                <a:tc>
                  <a:txBody>
                    <a:bodyPr/>
                    <a:lstStyle/>
                    <a:p>
                      <a:pPr marL="0" marR="0" algn="l">
                        <a:lnSpc>
                          <a:spcPct val="107000"/>
                        </a:lnSpc>
                        <a:spcBef>
                          <a:spcPct val="0"/>
                        </a:spcBef>
                        <a:spcAft>
                          <a:spcPct val="0"/>
                        </a:spcAft>
                      </a:pPr>
                      <a:r>
                        <a:rPr lang="en-US" sz="1200" dirty="1">
                          <a:effectLst/>
                        </a:rPr>
                        <a:t>State Street (I-95) (South)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688±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554±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358±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330±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370039"/>
                  </a:ext>
                </a:extLst>
              </a:tr>
              <a:tr h="587648">
                <a:tc>
                  <a:txBody>
                    <a:bodyPr/>
                    <a:lstStyle/>
                    <a:p>
                      <a:pPr marL="0" marR="0" algn="l">
                        <a:lnSpc>
                          <a:spcPct val="107000"/>
                        </a:lnSpc>
                        <a:spcBef>
                          <a:spcPct val="0"/>
                        </a:spcBef>
                        <a:spcAft>
                          <a:spcPct val="0"/>
                        </a:spcAft>
                      </a:pPr>
                      <a:r>
                        <a:rPr lang="en-US" sz="1200" dirty="1">
                          <a:effectLst/>
                        </a:rPr>
                        <a:t>Atlantic Street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643±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627±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rPr>
                        <a:t>737± 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200" dirty="1">
                          <a:effectLst/>
                          <a:highlight>
                            <a:srgbClr val="FFFF00"/>
                          </a:highlight>
                        </a:rPr>
                        <a:t>(94 SF)*</a:t>
                      </a:r>
                      <a:endParaRPr lang="en-US" sz="11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8321899"/>
                  </a:ext>
                </a:extLst>
              </a:tr>
            </a:tbl>
          </a:graphicData>
        </a:graphic>
      </p:graphicFrame>
      <p:sp>
        <p:nvSpPr>
          <p:cNvPr id="11" name="TextBox 10">
            <a:extLst>
              <a:ext uri="{FF2B5EF4-FFF2-40B4-BE49-F238E27FC236}">
                <a16:creationId xmlns:a16="http://schemas.microsoft.com/office/drawing/2014/main" id="{66C056FA-85C0-437B-9D8F-96FD7A03270D}"/>
              </a:ext>
            </a:extLst>
          </p:cNvPr>
          <p:cNvSpPr txBox="1"/>
          <p:nvPr/>
        </p:nvSpPr>
        <p:spPr>
          <a:xfrm>
            <a:off x="931025" y="5137265"/>
            <a:ext cx="8168207" cy="646331"/>
          </a:xfrm>
          <a:prstGeom prst="rect"/>
          <a:noFill/>
        </p:spPr>
        <p:txBody>
          <a:bodyPr wrap="square" rtlCol="0">
            <a:spAutoFit/>
          </a:bodyPr>
          <a:lstStyle/>
          <a:p>
            <a:r>
              <a:rPr lang="en-US" dirty="1"/>
              <a:t>This Application proposes transferring 94 square feet of signage rights from the Federal Street (North) frontage to the Atlantic Street (East) frontage</a:t>
            </a:r>
          </a:p>
        </p:txBody>
      </p:sp>
    </p:spTree>
    <p:extLst>
      <p:ext uri="{BB962C8B-B14F-4D97-AF65-F5344CB8AC3E}">
        <p14:creationId xmlns:p14="http://schemas.microsoft.com/office/powerpoint/2010/main" val="287153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E280-7451-45A8-8F32-ACFC433A9AB0}"/>
              </a:ext>
            </a:extLst>
          </p:cNvPr>
          <p:cNvSpPr>
            <a:spLocks noGrp="1"/>
          </p:cNvSpPr>
          <p:nvPr>
            <p:ph type="title"/>
          </p:nvPr>
        </p:nvSpPr>
        <p:spPr>
          <a:xfrm>
            <a:off x="1171254" y="546485"/>
            <a:ext cx="9446956" cy="431027"/>
          </a:xfrm>
        </p:spPr>
        <p:txBody>
          <a:bodyPr/>
          <a:lstStyle/>
          <a:p>
            <a:r>
              <a:rPr lang="en-US" dirty="1"/>
              <a:t>Signage Rights of All Tenants Following Proposed Transfer of Signage Rights</a:t>
            </a:r>
          </a:p>
        </p:txBody>
      </p:sp>
      <p:sp>
        <p:nvSpPr>
          <p:cNvPr id="3" name="Slide Number Placeholder 2">
            <a:extLst>
              <a:ext uri="{FF2B5EF4-FFF2-40B4-BE49-F238E27FC236}">
                <a16:creationId xmlns:a16="http://schemas.microsoft.com/office/drawing/2014/main" id="{9A66A277-C981-420D-96CE-5174841A48ED}"/>
              </a:ext>
            </a:extLst>
          </p:cNvPr>
          <p:cNvSpPr>
            <a:spLocks noGrp="1"/>
          </p:cNvSpPr>
          <p:nvPr>
            <p:ph type="sldNum" sz="quarter" idx="4"/>
          </p:nvPr>
        </p:nvSpPr>
        <p:spPr/>
        <p:txBody>
          <a:bodyPr/>
          <a:lstStyle/>
          <a:p>
            <a:fld id="{F8DC2A9F-844C-43CB-AE85-5CEEEC0E3442}" type="slidenum">
              <a:rPr lang="en-US" smtClean="0"/>
              <a:t>5</a:t>
            </a:fld>
            <a:endParaRPr lang="en-US"/>
          </a:p>
        </p:txBody>
      </p:sp>
      <p:graphicFrame>
        <p:nvGraphicFramePr>
          <p:cNvPr id="5" name="Content Placeholder 4">
            <a:extLst>
              <a:ext uri="{FF2B5EF4-FFF2-40B4-BE49-F238E27FC236}">
                <a16:creationId xmlns:a16="http://schemas.microsoft.com/office/drawing/2014/main" id="{19C1C2D1-BCA8-43F4-B7A3-CE8D80A51A88}"/>
              </a:ext>
            </a:extLst>
          </p:cNvPr>
          <p:cNvGraphicFramePr>
            <a:graphicFrameLocks noGrp="1"/>
          </p:cNvGraphicFramePr>
          <p:nvPr>
            <p:ph idx="1"/>
            <p:extLst>
              <p:ext uri="{D42A27DB-BD31-4B8C-83A1-F6EECF244321}">
                <p14:modId xmlns:p14="http://schemas.microsoft.com/office/powerpoint/2010/main" val="1914495999"/>
              </p:ext>
            </p:extLst>
          </p:nvPr>
        </p:nvGraphicFramePr>
        <p:xfrm>
          <a:off x="1171254" y="2403305"/>
          <a:ext cx="9446956" cy="3163519"/>
        </p:xfrm>
        <a:graphic>
          <a:graphicData uri="http://schemas.openxmlformats.org/drawingml/2006/table">
            <a:tbl>
              <a:tblPr firstRow="1" firstCol="1" bandRow="1">
                <a:tableStyleId>{5C22544A-7EE6-4342-B048-85BDC9FD1C3A}</a:tableStyleId>
              </a:tblPr>
              <a:tblGrid>
                <a:gridCol w="2361739">
                  <a:extLst>
                    <a:ext uri="{9D8B030D-6E8A-4147-A177-3AD203B41FA5}">
                      <a16:colId xmlns:a16="http://schemas.microsoft.com/office/drawing/2014/main" val="807737823"/>
                    </a:ext>
                  </a:extLst>
                </a:gridCol>
                <a:gridCol w="2361739">
                  <a:extLst>
                    <a:ext uri="{9D8B030D-6E8A-4147-A177-3AD203B41FA5}">
                      <a16:colId xmlns:a16="http://schemas.microsoft.com/office/drawing/2014/main" val="3933664436"/>
                    </a:ext>
                  </a:extLst>
                </a:gridCol>
                <a:gridCol w="2361739">
                  <a:extLst>
                    <a:ext uri="{9D8B030D-6E8A-4147-A177-3AD203B41FA5}">
                      <a16:colId xmlns:a16="http://schemas.microsoft.com/office/drawing/2014/main" val="3607850265"/>
                    </a:ext>
                  </a:extLst>
                </a:gridCol>
                <a:gridCol w="2361739">
                  <a:extLst>
                    <a:ext uri="{9D8B030D-6E8A-4147-A177-3AD203B41FA5}">
                      <a16:colId xmlns:a16="http://schemas.microsoft.com/office/drawing/2014/main" val="4109931725"/>
                    </a:ext>
                  </a:extLst>
                </a:gridCol>
              </a:tblGrid>
              <a:tr h="307492">
                <a:tc>
                  <a:txBody>
                    <a:bodyPr/>
                    <a:lstStyle/>
                    <a:p>
                      <a:pPr marL="0" marR="0" algn="ctr">
                        <a:lnSpc>
                          <a:spcPct val="107000"/>
                        </a:lnSpc>
                        <a:spcBef>
                          <a:spcPct val="0"/>
                        </a:spcBef>
                        <a:spcAft>
                          <a:spcPct val="0"/>
                        </a:spcAft>
                      </a:pPr>
                      <a:r>
                        <a:rPr lang="en-US" sz="1600" dirty="1">
                          <a:effectLst/>
                        </a:rPr>
                        <a:t>Federal Street (North)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190" marR="64190" marT="0" marB="0"/>
                </a:tc>
                <a:tc>
                  <a:txBody>
                    <a:bodyPr/>
                    <a:lstStyle/>
                    <a:p>
                      <a:pPr marL="0" marR="0" algn="ctr">
                        <a:lnSpc>
                          <a:spcPct val="107000"/>
                        </a:lnSpc>
                        <a:spcBef>
                          <a:spcPct val="0"/>
                        </a:spcBef>
                        <a:spcAft>
                          <a:spcPct val="0"/>
                        </a:spcAft>
                      </a:pPr>
                      <a:r>
                        <a:rPr lang="en-US" sz="1600" dirty="1">
                          <a:effectLst/>
                        </a:rPr>
                        <a:t>Washington Boulevard (West)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190" marR="64190" marT="0" marB="0"/>
                </a:tc>
                <a:tc>
                  <a:txBody>
                    <a:bodyPr/>
                    <a:lstStyle/>
                    <a:p>
                      <a:pPr marL="0" marR="0" algn="ctr">
                        <a:lnSpc>
                          <a:spcPct val="107000"/>
                        </a:lnSpc>
                        <a:spcBef>
                          <a:spcPct val="0"/>
                        </a:spcBef>
                        <a:spcAft>
                          <a:spcPct val="0"/>
                        </a:spcAft>
                      </a:pPr>
                      <a:r>
                        <a:rPr lang="en-US" sz="1600" dirty="1">
                          <a:effectLst/>
                        </a:rPr>
                        <a:t>State Street (I-95) (South)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190" marR="64190" marT="0" marB="0"/>
                </a:tc>
                <a:tc>
                  <a:txBody>
                    <a:bodyPr/>
                    <a:lstStyle/>
                    <a:p>
                      <a:pPr marL="0" marR="0" algn="ctr">
                        <a:lnSpc>
                          <a:spcPct val="107000"/>
                        </a:lnSpc>
                        <a:spcBef>
                          <a:spcPct val="0"/>
                        </a:spcBef>
                        <a:spcAft>
                          <a:spcPct val="0"/>
                        </a:spcAft>
                      </a:pPr>
                      <a:r>
                        <a:rPr lang="en-US" sz="1600" dirty="1">
                          <a:effectLst/>
                        </a:rPr>
                        <a:t>Atlantic Street (East)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190" marR="64190" marT="0" marB="0"/>
                </a:tc>
                <a:extLst>
                  <a:ext uri="{0D108BD9-81ED-4DB2-BD59-A6C34878D82A}">
                    <a16:rowId xmlns:a16="http://schemas.microsoft.com/office/drawing/2014/main" val="462048821"/>
                  </a:ext>
                </a:extLst>
              </a:tr>
              <a:tr h="2570816">
                <a:tc>
                  <a:txBody>
                    <a:bodyPr/>
                    <a:lstStyle/>
                    <a:p>
                      <a:pPr marL="0" marR="0" algn="ctr">
                        <a:lnSpc>
                          <a:spcPct val="107000"/>
                        </a:lnSpc>
                        <a:spcBef>
                          <a:spcPct val="0"/>
                        </a:spcBef>
                        <a:spcAft>
                          <a:spcPct val="0"/>
                        </a:spcAft>
                      </a:pPr>
                      <a:r>
                        <a:rPr lang="en-US" sz="1800" b="0" dirty="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NONE</a:t>
                      </a:r>
                    </a:p>
                  </a:txBody>
                  <a:tcPr marL="64190" marR="64190" marT="0" marB="0" anchor="ctr">
                    <a:solidFill>
                      <a:srgbClr val="FAD5CC"/>
                    </a:solidFill>
                  </a:tcPr>
                </a:tc>
                <a:tc>
                  <a:txBody>
                    <a:bodyPr/>
                    <a:lstStyle/>
                    <a:p>
                      <a:pPr marL="0" marR="0" algn="just">
                        <a:lnSpc>
                          <a:spcPct val="107000"/>
                        </a:lnSpc>
                        <a:spcBef>
                          <a:spcPct val="0"/>
                        </a:spcBef>
                        <a:spcAft>
                          <a:spcPct val="0"/>
                        </a:spcAft>
                      </a:pPr>
                      <a:r>
                        <a:rPr lang="en-US" sz="1800" dirty="1">
                          <a:effectLst/>
                        </a:rPr>
                        <a:t>WWE - 196± SF</a:t>
                      </a:r>
                    </a:p>
                    <a:p>
                      <a:pPr marL="0" marR="0" algn="just">
                        <a:lnSpc>
                          <a:spcPct val="107000"/>
                        </a:lnSpc>
                        <a:spcBef>
                          <a:spcPct val="0"/>
                        </a:spcBef>
                        <a:spcAft>
                          <a:spcPct val="0"/>
                        </a:spcAft>
                      </a:pPr>
                      <a:r>
                        <a:rPr lang="en-US" sz="1800" dirty="1">
                          <a:effectLst/>
                        </a:rPr>
                        <a:t>KPMG - 115± SF</a:t>
                      </a:r>
                    </a:p>
                    <a:p>
                      <a:pPr marL="0" marR="0" algn="just">
                        <a:lnSpc>
                          <a:spcPct val="107000"/>
                        </a:lnSpc>
                        <a:spcBef>
                          <a:spcPct val="0"/>
                        </a:spcBef>
                        <a:spcAft>
                          <a:spcPct val="0"/>
                        </a:spcAft>
                      </a:pPr>
                      <a:r>
                        <a:rPr lang="en-US" sz="1800" dirty="1">
                          <a:effectLst/>
                        </a:rPr>
                        <a:t>Future - 115± SF</a:t>
                      </a:r>
                    </a:p>
                    <a:p>
                      <a:pPr marL="0" marR="0" algn="just">
                        <a:lnSpc>
                          <a:spcPct val="107000"/>
                        </a:lnSpc>
                        <a:spcBef>
                          <a:spcPct val="0"/>
                        </a:spcBef>
                        <a:spcAft>
                          <a:spcPct val="0"/>
                        </a:spcAft>
                      </a:pPr>
                      <a:r>
                        <a:rPr lang="en-US" sz="1800" dirty="1">
                          <a:effectLst/>
                        </a:rPr>
                        <a:t>Future - 115± SF</a:t>
                      </a:r>
                    </a:p>
                    <a:p>
                      <a:pPr marL="0" marR="0" algn="just">
                        <a:lnSpc>
                          <a:spcPct val="107000"/>
                        </a:lnSpc>
                        <a:spcBef>
                          <a:spcPct val="0"/>
                        </a:spcBef>
                        <a:spcAft>
                          <a:spcPct val="0"/>
                        </a:spcAft>
                      </a:pPr>
                      <a:endParaRPr lang="en-US" sz="1800">
                        <a:effectLst/>
                      </a:endParaRPr>
                    </a:p>
                    <a:p>
                      <a:pPr marL="0" marR="0" algn="just">
                        <a:lnSpc>
                          <a:spcPct val="107000"/>
                        </a:lnSpc>
                        <a:spcBef>
                          <a:spcPct val="0"/>
                        </a:spcBef>
                        <a:spcAft>
                          <a:spcPct val="0"/>
                        </a:spcAft>
                      </a:pPr>
                      <a:r>
                        <a:rPr lang="en-US" sz="1800" dirty="1">
                          <a:effectLst/>
                        </a:rPr>
                        <a:t>TOTAL: 541± SF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190" marR="64190" marT="0" marB="0">
                    <a:solidFill>
                      <a:srgbClr val="FAD5CC"/>
                    </a:solidFill>
                  </a:tcPr>
                </a:tc>
                <a:tc>
                  <a:txBody>
                    <a:bodyPr/>
                    <a:lstStyle/>
                    <a:p>
                      <a:pPr marL="0" marR="0" algn="just">
                        <a:lnSpc>
                          <a:spcPct val="107000"/>
                        </a:lnSpc>
                        <a:spcBef>
                          <a:spcPct val="0"/>
                        </a:spcBef>
                        <a:spcAft>
                          <a:spcPct val="0"/>
                        </a:spcAft>
                      </a:pPr>
                      <a:r>
                        <a:rPr lang="en-US" sz="1800" dirty="1">
                          <a:effectLst/>
                        </a:rPr>
                        <a:t>WWE - 196± SF</a:t>
                      </a:r>
                    </a:p>
                    <a:p>
                      <a:pPr marL="0" marR="0" algn="just">
                        <a:lnSpc>
                          <a:spcPct val="107000"/>
                        </a:lnSpc>
                        <a:spcBef>
                          <a:spcPct val="0"/>
                        </a:spcBef>
                        <a:spcAft>
                          <a:spcPct val="0"/>
                        </a:spcAft>
                      </a:pPr>
                      <a:r>
                        <a:rPr lang="en-US" sz="1800" dirty="1">
                          <a:effectLst/>
                        </a:rPr>
                        <a:t>Address - 162± SF</a:t>
                      </a:r>
                    </a:p>
                    <a:p>
                      <a:pPr marL="0" marR="0" algn="just">
                        <a:lnSpc>
                          <a:spcPct val="107000"/>
                        </a:lnSpc>
                        <a:spcBef>
                          <a:spcPct val="0"/>
                        </a:spcBef>
                        <a:spcAft>
                          <a:spcPct val="0"/>
                        </a:spcAft>
                      </a:pPr>
                      <a:endParaRPr lang="en-US" sz="1800">
                        <a:effectLst/>
                      </a:endParaRPr>
                    </a:p>
                    <a:p>
                      <a:pPr marL="0" marR="0" algn="just">
                        <a:lnSpc>
                          <a:spcPct val="107000"/>
                        </a:lnSpc>
                        <a:spcBef>
                          <a:spcPct val="0"/>
                        </a:spcBef>
                        <a:spcAft>
                          <a:spcPct val="0"/>
                        </a:spcAft>
                      </a:pPr>
                      <a:r>
                        <a:rPr lang="en-US" sz="1800" dirty="1">
                          <a:effectLst/>
                        </a:rPr>
                        <a:t>TOTAL: 358± SF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190" marR="64190" marT="0" marB="0"/>
                </a:tc>
                <a:tc>
                  <a:txBody>
                    <a:bodyPr/>
                    <a:lstStyle/>
                    <a:p>
                      <a:pPr marL="0" marR="0" algn="just">
                        <a:lnSpc>
                          <a:spcPct val="107000"/>
                        </a:lnSpc>
                        <a:spcBef>
                          <a:spcPct val="0"/>
                        </a:spcBef>
                        <a:spcAft>
                          <a:spcPct val="0"/>
                        </a:spcAft>
                      </a:pPr>
                      <a:r>
                        <a:rPr lang="en-US" sz="1800" dirty="1">
                          <a:effectLst/>
                        </a:rPr>
                        <a:t>WWE - 196± SF</a:t>
                      </a:r>
                    </a:p>
                    <a:p>
                      <a:pPr marL="0" marR="0" algn="just">
                        <a:lnSpc>
                          <a:spcPct val="107000"/>
                        </a:lnSpc>
                        <a:spcBef>
                          <a:spcPct val="0"/>
                        </a:spcBef>
                        <a:spcAft>
                          <a:spcPct val="0"/>
                        </a:spcAft>
                      </a:pPr>
                      <a:r>
                        <a:rPr lang="en-US" sz="1800" dirty="1">
                          <a:effectLst/>
                        </a:rPr>
                        <a:t>KPMG - 115± SF</a:t>
                      </a:r>
                    </a:p>
                    <a:p>
                      <a:pPr marL="0" marR="0" algn="just">
                        <a:lnSpc>
                          <a:spcPct val="107000"/>
                        </a:lnSpc>
                        <a:spcBef>
                          <a:spcPct val="0"/>
                        </a:spcBef>
                        <a:spcAft>
                          <a:spcPct val="0"/>
                        </a:spcAft>
                      </a:pPr>
                      <a:r>
                        <a:rPr lang="en-US" sz="1800" dirty="1">
                          <a:effectLst/>
                        </a:rPr>
                        <a:t>Future - 115± SF</a:t>
                      </a:r>
                    </a:p>
                    <a:p>
                      <a:pPr marL="0" marR="0" algn="just">
                        <a:lnSpc>
                          <a:spcPct val="107000"/>
                        </a:lnSpc>
                        <a:spcBef>
                          <a:spcPct val="0"/>
                        </a:spcBef>
                        <a:spcAft>
                          <a:spcPct val="0"/>
                        </a:spcAft>
                      </a:pPr>
                      <a:r>
                        <a:rPr lang="en-US" sz="1800" dirty="1">
                          <a:effectLst/>
                        </a:rPr>
                        <a:t>Future - 115± SF</a:t>
                      </a:r>
                    </a:p>
                    <a:p>
                      <a:pPr marL="0" marR="0" algn="just">
                        <a:lnSpc>
                          <a:spcPct val="107000"/>
                        </a:lnSpc>
                        <a:spcBef>
                          <a:spcPct val="0"/>
                        </a:spcBef>
                        <a:spcAft>
                          <a:spcPct val="0"/>
                        </a:spcAft>
                      </a:pPr>
                      <a:r>
                        <a:rPr lang="en-US" sz="1800" dirty="1">
                          <a:effectLst/>
                        </a:rPr>
                        <a:t>SUBTOTAL: 541± SF</a:t>
                      </a:r>
                    </a:p>
                    <a:p>
                      <a:pPr marL="0" marR="0" algn="just">
                        <a:lnSpc>
                          <a:spcPct val="107000"/>
                        </a:lnSpc>
                        <a:spcBef>
                          <a:spcPct val="0"/>
                        </a:spcBef>
                        <a:spcAft>
                          <a:spcPct val="0"/>
                        </a:spcAft>
                      </a:pPr>
                      <a:r>
                        <a:rPr lang="en-US" sz="1800" dirty="1">
                          <a:effectLst/>
                        </a:rPr>
                        <a:t> </a:t>
                      </a:r>
                    </a:p>
                    <a:p>
                      <a:pPr marL="0" marR="0" algn="just">
                        <a:lnSpc>
                          <a:spcPct val="107000"/>
                        </a:lnSpc>
                        <a:spcBef>
                          <a:spcPct val="0"/>
                        </a:spcBef>
                        <a:spcAft>
                          <a:spcPct val="0"/>
                        </a:spcAft>
                      </a:pPr>
                      <a:r>
                        <a:rPr lang="en-US" sz="1800" dirty="1">
                          <a:effectLst/>
                          <a:highlight>
                            <a:srgbClr val="FFFF00"/>
                          </a:highlight>
                        </a:rPr>
                        <a:t>WWE - 196± SF</a:t>
                      </a:r>
                      <a:endParaRPr lang="en-US" sz="1800">
                        <a:effectLst/>
                      </a:endParaRPr>
                    </a:p>
                    <a:p>
                      <a:pPr marL="0" marR="0" algn="just">
                        <a:lnSpc>
                          <a:spcPct val="107000"/>
                        </a:lnSpc>
                        <a:spcBef>
                          <a:spcPct val="0"/>
                        </a:spcBef>
                        <a:spcAft>
                          <a:spcPct val="0"/>
                        </a:spcAft>
                      </a:pPr>
                      <a:endParaRPr lang="en-US" sz="1800">
                        <a:effectLst/>
                      </a:endParaRPr>
                    </a:p>
                    <a:p>
                      <a:pPr marL="0" marR="0" algn="just">
                        <a:lnSpc>
                          <a:spcPct val="107000"/>
                        </a:lnSpc>
                        <a:spcBef>
                          <a:spcPct val="0"/>
                        </a:spcBef>
                        <a:spcAft>
                          <a:spcPct val="0"/>
                        </a:spcAft>
                      </a:pPr>
                      <a:r>
                        <a:rPr lang="en-US" sz="1800" dirty="1">
                          <a:effectLst/>
                        </a:rPr>
                        <a:t>TOTAL: 737± SF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190" marR="64190" marT="0" marB="0"/>
                </a:tc>
                <a:extLst>
                  <a:ext uri="{0D108BD9-81ED-4DB2-BD59-A6C34878D82A}">
                    <a16:rowId xmlns:a16="http://schemas.microsoft.com/office/drawing/2014/main" val="3829121993"/>
                  </a:ext>
                </a:extLst>
              </a:tr>
            </a:tbl>
          </a:graphicData>
        </a:graphic>
      </p:graphicFrame>
    </p:spTree>
    <p:extLst>
      <p:ext uri="{BB962C8B-B14F-4D97-AF65-F5344CB8AC3E}">
        <p14:creationId xmlns:p14="http://schemas.microsoft.com/office/powerpoint/2010/main" val="708380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Retrospect">
  <a:themeElements>
    <a:clrScheme name="Carmody Color Palette">
      <a:dk1>
        <a:srgbClr val="000000"/>
      </a:dk1>
      <a:lt1>
        <a:srgbClr val="FFFFFF"/>
      </a:lt1>
      <a:dk2>
        <a:srgbClr val="F37320"/>
      </a:dk2>
      <a:lt2>
        <a:srgbClr val="FFFFFF"/>
      </a:lt2>
      <a:accent1>
        <a:srgbClr val="F37320"/>
      </a:accent1>
      <a:accent2>
        <a:srgbClr val="FFA340"/>
      </a:accent2>
      <a:accent3>
        <a:srgbClr val="FF3A3A"/>
      </a:accent3>
      <a:accent4>
        <a:srgbClr val="F8F8F8"/>
      </a:accent4>
      <a:accent5>
        <a:srgbClr val="78808A"/>
      </a:accent5>
      <a:accent6>
        <a:srgbClr val="000000"/>
      </a:accent6>
      <a:hlink>
        <a:srgbClr val="F37320"/>
      </a:hlink>
      <a:folHlink>
        <a:srgbClr val="78808A"/>
      </a:folHlink>
    </a:clrScheme>
    <a:fontScheme name="Retrospect">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tileRect/>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tileRect/>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r="2700000" dist="25400" algn="br" rotWithShape="0">
              <a:srgbClr val="000000">
                <a:alpha val="60000"/>
              </a:srgbClr>
            </a:outerShdw>
          </a:effectLst>
        </a:effectStyle>
        <a:effectStyle>
          <a:effectLst>
            <a:outerShdw blurRad="44450" dir="2700000" dist="25400" algn="br" rotWithShape="0">
              <a:srgbClr val="000000">
                <a:alpha val="60000"/>
              </a:srgbClr>
            </a:outerShdw>
          </a:effectLst>
          <a:scene3d>
            <a:camera prst="orthographicFront">
              <a:rot lat="0" lon="0" rev="0"/>
            </a:camera>
            <a:lightRig dir="t" rig="threePt">
              <a:rot lat="0" lon="0" rev="19800000"/>
            </a:lightRig>
          </a:scene3d>
          <a:sp3d prstMaterial="flat">
            <a:bevelT w="25400" h="31750" prst="circle"/>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tileRect/>
        </a:gradFill>
      </a:bgFillStyleLst>
    </a:fmtScheme>
  </a:themeElements>
  <a:objectDefaul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CarmodyTemplate</Template>
  <TotalTime>0</TotalTime>
  <Application>Microsoft Office PowerPoint</Application>
  <PresentationFormat/>
  <Slides>5</Slide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2022-03-01T10:44:20Z</cp:lastPrinted>
  <dcterms:created xsi:type="dcterms:W3CDTF">2022-03-01T10:44:20Z</dcterms:created>
  <dcterms:modified xsi:type="dcterms:W3CDTF">2022-03-01T10:44:20Z</dcterms:modified>
</cp:coreProperties>
</file>