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 id="2147483727" r:id="rId5"/>
  </p:sldMasterIdLst>
  <p:notesMasterIdLst>
    <p:notesMasterId r:id="rId13"/>
  </p:notesMasterIdLst>
  <p:handoutMasterIdLst>
    <p:handoutMasterId r:id="rId14"/>
  </p:handoutMasterIdLst>
  <p:sldIdLst>
    <p:sldId id="326" r:id="rId6"/>
    <p:sldId id="468" r:id="rId7"/>
    <p:sldId id="469" r:id="rId8"/>
    <p:sldId id="3371" r:id="rId9"/>
    <p:sldId id="464" r:id="rId10"/>
    <p:sldId id="3372" r:id="rId11"/>
    <p:sldId id="3370"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2" pos="3840" userDrawn="1">
          <p15:clr>
            <a:srgbClr val="A4A3A4"/>
          </p15:clr>
        </p15:guide>
        <p15:guide id="3" orient="horz" pos="2160" userDrawn="1">
          <p15:clr>
            <a:srgbClr val="A4A3A4"/>
          </p15:clr>
        </p15:guide>
        <p15:guide id="5" orient="horz" pos="112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EDFC"/>
    <a:srgbClr val="D1C3E9"/>
    <a:srgbClr val="B7DDE8"/>
    <a:srgbClr val="990000"/>
    <a:srgbClr val="CC9900"/>
    <a:srgbClr val="FF33CC"/>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96" autoAdjust="0"/>
    <p:restoredTop sz="95405" autoAdjust="0"/>
  </p:normalViewPr>
  <p:slideViewPr>
    <p:cSldViewPr snapToGrid="0" snapToObjects="1" showGuides="1">
      <p:cViewPr varScale="1">
        <p:scale>
          <a:sx n="113" d="100"/>
          <a:sy n="113" d="100"/>
        </p:scale>
        <p:origin x="360" y="108"/>
      </p:cViewPr>
      <p:guideLst>
        <p:guide pos="3840"/>
        <p:guide orient="horz" pos="2160"/>
        <p:guide orient="horz" pos="1128"/>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51" d="100"/>
          <a:sy n="51" d="100"/>
        </p:scale>
        <p:origin x="2668" y="3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CAB608CE-268D-44AE-92D8-28149CF8EF0B}" type="datetimeFigureOut">
              <a:rPr lang="en-US" smtClean="0"/>
              <a:t>1/19/2023</a:t>
            </a:fld>
            <a:endParaRPr lang="en-US"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ISG Confidential. © 2017 Information Services Group, Inc.  All Rights Reserved. </a:t>
            </a:r>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90E2C185-24A6-4CF6-B074-75B56FF44061}" type="slidenum">
              <a:rPr lang="en-US" smtClean="0"/>
              <a:t>‹#›</a:t>
            </a:fld>
            <a:endParaRPr lang="en-US" dirty="0"/>
          </a:p>
        </p:txBody>
      </p:sp>
    </p:spTree>
    <p:extLst>
      <p:ext uri="{BB962C8B-B14F-4D97-AF65-F5344CB8AC3E}">
        <p14:creationId xmlns:p14="http://schemas.microsoft.com/office/powerpoint/2010/main" val="1478318022"/>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990D1986-573C-4725-A17D-C12568047A33}" type="datetimeFigureOut">
              <a:rPr lang="en-US" smtClean="0"/>
              <a:t>1/19/2023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r>
              <a:rPr lang="en-US" dirty="0"/>
              <a:t>ISG Confidential. © 2017 Information Services Group, Inc.  All Rights Reserved. </a:t>
            </a:r>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260A5360-C4BC-4A4D-887A-63029B264F00}" type="slidenum">
              <a:rPr lang="en-US" smtClean="0"/>
              <a:t>‹#›</a:t>
            </a:fld>
            <a:endParaRPr lang="en-US" dirty="0"/>
          </a:p>
        </p:txBody>
      </p:sp>
    </p:spTree>
    <p:extLst>
      <p:ext uri="{BB962C8B-B14F-4D97-AF65-F5344CB8AC3E}">
        <p14:creationId xmlns:p14="http://schemas.microsoft.com/office/powerpoint/2010/main" val="2076905604"/>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2</a:t>
            </a:fld>
            <a:endParaRPr lang="en-US" dirty="0"/>
          </a:p>
        </p:txBody>
      </p:sp>
    </p:spTree>
    <p:extLst>
      <p:ext uri="{BB962C8B-B14F-4D97-AF65-F5344CB8AC3E}">
        <p14:creationId xmlns:p14="http://schemas.microsoft.com/office/powerpoint/2010/main" val="16482392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3</a:t>
            </a:fld>
            <a:endParaRPr lang="en-US" dirty="0"/>
          </a:p>
        </p:txBody>
      </p:sp>
    </p:spTree>
    <p:extLst>
      <p:ext uri="{BB962C8B-B14F-4D97-AF65-F5344CB8AC3E}">
        <p14:creationId xmlns:p14="http://schemas.microsoft.com/office/powerpoint/2010/main" val="19759616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4</a:t>
            </a:fld>
            <a:endParaRPr lang="en-US" dirty="0"/>
          </a:p>
        </p:txBody>
      </p:sp>
    </p:spTree>
    <p:extLst>
      <p:ext uri="{BB962C8B-B14F-4D97-AF65-F5344CB8AC3E}">
        <p14:creationId xmlns:p14="http://schemas.microsoft.com/office/powerpoint/2010/main" val="11794181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5</a:t>
            </a:fld>
            <a:endParaRPr lang="en-US" dirty="0"/>
          </a:p>
        </p:txBody>
      </p:sp>
    </p:spTree>
    <p:extLst>
      <p:ext uri="{BB962C8B-B14F-4D97-AF65-F5344CB8AC3E}">
        <p14:creationId xmlns:p14="http://schemas.microsoft.com/office/powerpoint/2010/main" val="59059040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Todd</a:t>
            </a:r>
          </a:p>
          <a:p>
            <a:r>
              <a:rPr lang="en-US" dirty="0"/>
              <a:t>Acknowledging the fact that the BOF got this project started and Board member participation</a:t>
            </a:r>
          </a:p>
          <a:p>
            <a:r>
              <a:rPr lang="en-US" dirty="0"/>
              <a:t>The board participants are the watch dogs that will report back to the boards on our progress and issues</a:t>
            </a:r>
          </a:p>
        </p:txBody>
      </p:sp>
      <p:sp>
        <p:nvSpPr>
          <p:cNvPr id="4" name="Slide Number Placeholder 3"/>
          <p:cNvSpPr>
            <a:spLocks noGrp="1"/>
          </p:cNvSpPr>
          <p:nvPr>
            <p:ph type="sldNum" sz="quarter" idx="5"/>
          </p:nvPr>
        </p:nvSpPr>
        <p:spPr/>
        <p:txBody>
          <a:bodyPr/>
          <a:lstStyle/>
          <a:p>
            <a:fld id="{80FFA1EE-6D3B-4C02-90F5-CABD7AAD577F}" type="slidenum">
              <a:rPr lang="en-US" smtClean="0"/>
              <a:t>6</a:t>
            </a:fld>
            <a:endParaRPr lang="en-US" dirty="0"/>
          </a:p>
        </p:txBody>
      </p:sp>
    </p:spTree>
    <p:extLst>
      <p:ext uri="{BB962C8B-B14F-4D97-AF65-F5344CB8AC3E}">
        <p14:creationId xmlns:p14="http://schemas.microsoft.com/office/powerpoint/2010/main" val="33343746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8.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1" name="Text Placeholder 10"/>
          <p:cNvSpPr>
            <a:spLocks noGrp="1"/>
          </p:cNvSpPr>
          <p:nvPr>
            <p:ph type="body" sz="quarter" idx="10" hasCustomPrompt="1"/>
          </p:nvPr>
        </p:nvSpPr>
        <p:spPr>
          <a:xfrm>
            <a:off x="5380383" y="1947004"/>
            <a:ext cx="6215872" cy="923330"/>
          </a:xfrm>
        </p:spPr>
        <p:txBody>
          <a:bodyPr wrap="square" lIns="0" tIns="0" rIns="0" bIns="0" anchor="b" anchorCtr="0">
            <a:spAutoFit/>
          </a:bodyPr>
          <a:lstStyle>
            <a:lvl1pPr marL="0" indent="0">
              <a:lnSpc>
                <a:spcPct val="100000"/>
              </a:lnSpc>
              <a:spcBef>
                <a:spcPts val="0"/>
              </a:spcBef>
              <a:buNone/>
              <a:defRPr sz="3000" b="0" i="0" baseline="0">
                <a:solidFill>
                  <a:schemeClr val="tx2"/>
                </a:solidFill>
                <a:latin typeface="+mj-lt"/>
                <a:ea typeface="Roboto Slab Light" charset="0"/>
                <a:cs typeface="Roboto Slab Light"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Placeholder Text for Presentation Title set in 30 </a:t>
            </a:r>
            <a:r>
              <a:rPr lang="en-US" dirty="0" err="1"/>
              <a:t>pt</a:t>
            </a:r>
            <a:r>
              <a:rPr lang="en-US" dirty="0"/>
              <a:t> Calibri Light</a:t>
            </a:r>
          </a:p>
        </p:txBody>
      </p:sp>
      <p:sp>
        <p:nvSpPr>
          <p:cNvPr id="5" name="Text Placeholder 4"/>
          <p:cNvSpPr>
            <a:spLocks noGrp="1"/>
          </p:cNvSpPr>
          <p:nvPr>
            <p:ph type="body" sz="quarter" idx="12" hasCustomPrompt="1"/>
          </p:nvPr>
        </p:nvSpPr>
        <p:spPr>
          <a:xfrm>
            <a:off x="5380382" y="3455771"/>
            <a:ext cx="6215873" cy="646331"/>
          </a:xfrm>
        </p:spPr>
        <p:txBody>
          <a:bodyPr anchor="b" anchorCtr="0"/>
          <a:lstStyle>
            <a:lvl1pPr>
              <a:lnSpc>
                <a:spcPct val="100000"/>
              </a:lnSpc>
              <a:spcBef>
                <a:spcPts val="200"/>
              </a:spcBef>
              <a:defRPr sz="1400"/>
            </a:lvl1pPr>
          </a:lstStyle>
          <a:p>
            <a:pPr lvl="0"/>
            <a:r>
              <a:rPr lang="en-US" dirty="0"/>
              <a:t>Presenter’s name</a:t>
            </a:r>
            <a:br>
              <a:rPr lang="en-US" dirty="0"/>
            </a:br>
            <a:r>
              <a:rPr lang="en-US" dirty="0"/>
              <a:t>Presenter’s title</a:t>
            </a:r>
            <a:br>
              <a:rPr lang="en-US" dirty="0"/>
            </a:br>
            <a:r>
              <a:rPr lang="en-US" dirty="0"/>
              <a:t>Date</a:t>
            </a:r>
          </a:p>
        </p:txBody>
      </p:sp>
      <p:sp>
        <p:nvSpPr>
          <p:cNvPr id="12" name="Rectangle 11"/>
          <p:cNvSpPr/>
          <p:nvPr userDrawn="1"/>
        </p:nvSpPr>
        <p:spPr>
          <a:xfrm>
            <a:off x="0" y="5460643"/>
            <a:ext cx="12192000" cy="1397359"/>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Tree>
    <p:extLst>
      <p:ext uri="{BB962C8B-B14F-4D97-AF65-F5344CB8AC3E}">
        <p14:creationId xmlns:p14="http://schemas.microsoft.com/office/powerpoint/2010/main" val="8317729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hart Builder_reverse head, intro">
    <p:spTree>
      <p:nvGrpSpPr>
        <p:cNvPr id="1" name=""/>
        <p:cNvGrpSpPr/>
        <p:nvPr/>
      </p:nvGrpSpPr>
      <p:grpSpPr>
        <a:xfrm>
          <a:off x="0" y="0"/>
          <a:ext cx="0" cy="0"/>
          <a:chOff x="0" y="0"/>
          <a:chExt cx="0" cy="0"/>
        </a:xfrm>
      </p:grpSpPr>
      <p:sp>
        <p:nvSpPr>
          <p:cNvPr id="3" name="Rectangle 2"/>
          <p:cNvSpPr/>
          <p:nvPr userDrawn="1"/>
        </p:nvSpPr>
        <p:spPr>
          <a:xfrm>
            <a:off x="0" y="0"/>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6"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7"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8" name="Chart Placeholder 7"/>
          <p:cNvSpPr>
            <a:spLocks noGrp="1"/>
          </p:cNvSpPr>
          <p:nvPr>
            <p:ph type="chart" sz="quarter" idx="12" hasCustomPrompt="1"/>
          </p:nvPr>
        </p:nvSpPr>
        <p:spPr>
          <a:xfrm>
            <a:off x="914400" y="1466492"/>
            <a:ext cx="10363200" cy="4477108"/>
          </a:xfrm>
        </p:spPr>
        <p:txBody>
          <a:bodyPr/>
          <a:lstStyle/>
          <a:p>
            <a:pPr lvl="0"/>
            <a:r>
              <a:rPr lang="en-US" dirty="0"/>
              <a:t>First level no bullet, Calibri 16 pt , 12 pt before paragraph, multiple 1.2 line spacing</a:t>
            </a:r>
          </a:p>
          <a:p>
            <a:pPr lvl="1"/>
            <a:r>
              <a:rPr lang="en-US" dirty="0"/>
              <a:t>Second level – bullet Calibri 16 pt</a:t>
            </a:r>
          </a:p>
          <a:p>
            <a:pPr lvl="2"/>
            <a:r>
              <a:rPr lang="en-US" dirty="0"/>
              <a:t>Third level bullet Calibri 16 pt</a:t>
            </a:r>
          </a:p>
          <a:p>
            <a:pPr lvl="3"/>
            <a:r>
              <a:rPr lang="en-US" dirty="0"/>
              <a:t>Fourth level bullet Calibri 16 pt</a:t>
            </a:r>
          </a:p>
          <a:p>
            <a:pPr lvl="4"/>
            <a:r>
              <a:rPr lang="en-US" dirty="0"/>
              <a:t>Fifth level bullet - Calibri 14 pt</a:t>
            </a:r>
          </a:p>
        </p:txBody>
      </p:sp>
      <p:sp>
        <p:nvSpPr>
          <p:cNvPr id="4" name="Footer Placeholder 3"/>
          <p:cNvSpPr>
            <a:spLocks noGrp="1"/>
          </p:cNvSpPr>
          <p:nvPr>
            <p:ph type="ftr" sz="quarter" idx="13"/>
          </p:nvPr>
        </p:nvSpPr>
        <p:spPr/>
        <p:txBody>
          <a:bodyPr/>
          <a:lstStyle/>
          <a:p>
            <a:r>
              <a:rPr lang="en-US"/>
              <a:t>City of Stamford ERP Project </a:t>
            </a:r>
            <a:endParaRPr lang="en-US" dirty="0"/>
          </a:p>
        </p:txBody>
      </p:sp>
    </p:spTree>
    <p:extLst>
      <p:ext uri="{BB962C8B-B14F-4D97-AF65-F5344CB8AC3E}">
        <p14:creationId xmlns:p14="http://schemas.microsoft.com/office/powerpoint/2010/main" val="31712663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Intro and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508760"/>
            <a:ext cx="10363200" cy="4434840"/>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7" name="Title 6"/>
          <p:cNvSpPr>
            <a:spLocks noGrp="1"/>
          </p:cNvSpPr>
          <p:nvPr>
            <p:ph type="title" hasCustomPrompt="1"/>
          </p:nvPr>
        </p:nvSpPr>
        <p:spPr/>
        <p:txBody>
          <a:bodyPr>
            <a:spAutoFit/>
          </a:bodyPr>
          <a:lstStyle>
            <a:lvl1pPr>
              <a:defRPr sz="3000"/>
            </a:lvl1p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6"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95379477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Intro and Reverse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Slide Title in 30pt Calibri Light</a:t>
            </a:r>
          </a:p>
        </p:txBody>
      </p:sp>
      <p:sp>
        <p:nvSpPr>
          <p:cNvPr id="3" name="Rectangle 2"/>
          <p:cNvSpPr/>
          <p:nvPr userDrawn="1"/>
        </p:nvSpPr>
        <p:spPr>
          <a:xfrm>
            <a:off x="0" y="1397359"/>
            <a:ext cx="12192000" cy="4836012"/>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7" name="Content Placeholder 2"/>
          <p:cNvSpPr>
            <a:spLocks noGrp="1"/>
          </p:cNvSpPr>
          <p:nvPr>
            <p:ph idx="1" hasCustomPrompt="1"/>
          </p:nvPr>
        </p:nvSpPr>
        <p:spPr>
          <a:xfrm>
            <a:off x="914400" y="1508760"/>
            <a:ext cx="10363200" cy="4434840"/>
          </a:xfrm>
        </p:spPr>
        <p:txBody>
          <a:bodyPr/>
          <a:lstStyle>
            <a:lvl1pPr>
              <a:lnSpc>
                <a:spcPct val="120000"/>
              </a:lnSpc>
              <a:spcBef>
                <a:spcPts val="900"/>
              </a:spcBef>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8"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6"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4" name="Footer Placeholder 3"/>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676247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Intro Reversed and Content">
    <p:spTree>
      <p:nvGrpSpPr>
        <p:cNvPr id="1" name=""/>
        <p:cNvGrpSpPr/>
        <p:nvPr/>
      </p:nvGrpSpPr>
      <p:grpSpPr>
        <a:xfrm>
          <a:off x="0" y="0"/>
          <a:ext cx="0" cy="0"/>
          <a:chOff x="0" y="0"/>
          <a:chExt cx="0" cy="0"/>
        </a:xfrm>
      </p:grpSpPr>
      <p:sp>
        <p:nvSpPr>
          <p:cNvPr id="3" name="Rectangle 2"/>
          <p:cNvSpPr/>
          <p:nvPr userDrawn="1"/>
        </p:nvSpPr>
        <p:spPr>
          <a:xfrm>
            <a:off x="0" y="0"/>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5" name="Content Placeholder 2"/>
          <p:cNvSpPr>
            <a:spLocks noGrp="1"/>
          </p:cNvSpPr>
          <p:nvPr>
            <p:ph idx="1" hasCustomPrompt="1"/>
          </p:nvPr>
        </p:nvSpPr>
        <p:spPr>
          <a:xfrm>
            <a:off x="914400" y="1508760"/>
            <a:ext cx="10363200" cy="4434840"/>
          </a:xfrm>
        </p:spPr>
        <p:txBody>
          <a:bodyPr/>
          <a:lstStyle>
            <a:lvl1pPr>
              <a:lnSpc>
                <a:spcPct val="120000"/>
              </a:lnSpc>
              <a:spcBef>
                <a:spcPts val="900"/>
              </a:spcBef>
              <a:defRPr sz="1600">
                <a:solidFill>
                  <a:schemeClr val="tx1"/>
                </a:solidFill>
              </a:defRPr>
            </a:lvl1pPr>
            <a:lvl2pPr>
              <a:defRPr>
                <a:solidFill>
                  <a:schemeClr val="tx1"/>
                </a:solidFill>
              </a:defRPr>
            </a:lvl2pPr>
            <a:lvl3pPr marL="1143000" indent="-228600">
              <a:buFont typeface="Calibri" panose="020F0502020204030204" pitchFamily="34" charset="0"/>
              <a:buChar char="−"/>
              <a:defRPr>
                <a:solidFill>
                  <a:schemeClr val="tx1"/>
                </a:solidFill>
              </a:defRPr>
            </a:lvl3pPr>
            <a:lvl4pPr marL="1371600" indent="-228600">
              <a:buFont typeface="Calibri" panose="020F0502020204030204" pitchFamily="34" charset="0"/>
              <a:buChar char="−"/>
              <a:defRPr>
                <a:solidFill>
                  <a:schemeClr val="tx1"/>
                </a:solidFill>
              </a:defRPr>
            </a:lvl4pPr>
            <a:lvl5pPr>
              <a:defRPr>
                <a:solidFill>
                  <a:schemeClr val="tx1"/>
                </a:solidFill>
              </a:defRPr>
            </a:lvl5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7"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4" name="Footer Placeholder 3"/>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6552413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Bullet Content, no intro copy">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978407"/>
            <a:ext cx="10360152" cy="4873752"/>
          </a:xfrm>
        </p:spPr>
        <p:txBody>
          <a:bodyPr/>
          <a:lstStyle>
            <a:lvl1pPr marL="274320" indent="-274320">
              <a:lnSpc>
                <a:spcPct val="120000"/>
              </a:lnSpc>
              <a:spcBef>
                <a:spcPts val="900"/>
              </a:spcBef>
              <a:buSzPct val="120000"/>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Calibri" panose="020F0502020204030204" pitchFamily="34" charset="0"/>
              <a:buChar char="−"/>
              <a:defRPr/>
            </a:lvl3pPr>
            <a:lvl4pPr marL="1188720" indent="-228600">
              <a:buFont typeface="Calibri" panose="020F0502020204030204" pitchFamily="34" charset="0"/>
              <a:buChar char="−"/>
              <a:defRPr/>
            </a:lvl4pPr>
            <a:lvl5pPr marL="137160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0"/>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4"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6466453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Reverse Bullet Content">
    <p:spTree>
      <p:nvGrpSpPr>
        <p:cNvPr id="1" name=""/>
        <p:cNvGrpSpPr/>
        <p:nvPr/>
      </p:nvGrpSpPr>
      <p:grpSpPr>
        <a:xfrm>
          <a:off x="0" y="0"/>
          <a:ext cx="0" cy="0"/>
          <a:chOff x="0" y="0"/>
          <a:chExt cx="0" cy="0"/>
        </a:xfrm>
      </p:grpSpPr>
      <p:sp>
        <p:nvSpPr>
          <p:cNvPr id="4" name="Rectangle 3"/>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978408"/>
            <a:ext cx="10363200" cy="4873752"/>
          </a:xfrm>
        </p:spPr>
        <p:txBody>
          <a:bodyPr/>
          <a:lstStyle>
            <a:lvl1pPr marL="274320" marR="0" indent="-274320" algn="l" defTabSz="914400" rtl="0" eaLnBrk="1" fontAlgn="auto" latinLnBrk="0" hangingPunct="1">
              <a:lnSpc>
                <a:spcPct val="120000"/>
              </a:lnSpc>
              <a:spcBef>
                <a:spcPts val="900"/>
              </a:spcBef>
              <a:spcAft>
                <a:spcPts val="0"/>
              </a:spcAft>
              <a:buClr>
                <a:schemeClr val="tx2">
                  <a:lumMod val="60000"/>
                  <a:lumOff val="40000"/>
                </a:schemeClr>
              </a:buClr>
              <a:buSzPct val="120000"/>
              <a:buFont typeface=".LucidaGrandeUI" charset="0"/>
              <a:buChar char="●"/>
              <a:tabLst/>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371600">
              <a:defRPr>
                <a:solidFill>
                  <a:schemeClr val="bg1"/>
                </a:solidFill>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0"/>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5"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5734339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Reverse and Bullet Content">
    <p:spTree>
      <p:nvGrpSpPr>
        <p:cNvPr id="1" name=""/>
        <p:cNvGrpSpPr/>
        <p:nvPr/>
      </p:nvGrpSpPr>
      <p:grpSpPr>
        <a:xfrm>
          <a:off x="0" y="0"/>
          <a:ext cx="0" cy="0"/>
          <a:chOff x="0" y="0"/>
          <a:chExt cx="0" cy="0"/>
        </a:xfrm>
      </p:grpSpPr>
      <p:sp>
        <p:nvSpPr>
          <p:cNvPr id="4" name="Rectangle 3"/>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978408"/>
            <a:ext cx="10360152" cy="4873752"/>
          </a:xfrm>
        </p:spPr>
        <p:txBody>
          <a:bodyPr/>
          <a:lstStyle>
            <a:lvl1pPr marL="274320" marR="0" indent="-274320" algn="l" defTabSz="914400" rtl="0" eaLnBrk="1" fontAlgn="auto" latinLnBrk="0" hangingPunct="1">
              <a:lnSpc>
                <a:spcPct val="120000"/>
              </a:lnSpc>
              <a:spcBef>
                <a:spcPts val="900"/>
              </a:spcBef>
              <a:spcAft>
                <a:spcPts val="0"/>
              </a:spcAft>
              <a:buClr>
                <a:schemeClr val="tx2">
                  <a:lumMod val="60000"/>
                  <a:lumOff val="40000"/>
                </a:schemeClr>
              </a:buClr>
              <a:buSzPct val="120000"/>
              <a:buFont typeface=".LucidaGrandeUI" charset="0"/>
              <a:buChar char="●"/>
              <a:tabLst/>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baseline="0"/>
            </a:lvl2pPr>
            <a:lvl3pPr marL="960120" indent="-228600">
              <a:buSzPct val="115000"/>
              <a:buFont typeface="Calibri" panose="020F0502020204030204" pitchFamily="34" charset="0"/>
              <a:buChar char="−"/>
              <a:defRPr/>
            </a:lvl3pPr>
            <a:lvl4pPr marL="1188720" indent="-228600">
              <a:buFont typeface="Calibri" panose="020F0502020204030204" pitchFamily="34" charset="0"/>
              <a:buChar char="−"/>
              <a:defRPr/>
            </a:lvl4pPr>
            <a:lvl5pPr marL="137160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0"/>
            <a:endParaRPr lang="en-US" dirty="0"/>
          </a:p>
        </p:txBody>
      </p:sp>
      <p:sp>
        <p:nvSpPr>
          <p:cNvPr id="7" name="Title 6"/>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084941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Intro and Bullet Conten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1508759"/>
            <a:ext cx="10360152" cy="438912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Calibri" panose="020F0502020204030204" pitchFamily="34" charset="0"/>
              <a:buChar char="−"/>
              <a:defRPr/>
            </a:lvl3pPr>
            <a:lvl4pPr marL="1188720" indent="-228600">
              <a:buFont typeface="Calibri" panose="020F0502020204030204" pitchFamily="34" charset="0"/>
              <a:buChar char="−"/>
              <a:defRPr/>
            </a:lvl4pPr>
            <a:lvl5pPr marL="137160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1"/>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4"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5"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2904587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Intro and Reverse Bullet Content">
    <p:spTree>
      <p:nvGrpSpPr>
        <p:cNvPr id="1" name=""/>
        <p:cNvGrpSpPr/>
        <p:nvPr/>
      </p:nvGrpSpPr>
      <p:grpSpPr>
        <a:xfrm>
          <a:off x="0" y="0"/>
          <a:ext cx="0" cy="0"/>
          <a:chOff x="0" y="0"/>
          <a:chExt cx="0" cy="0"/>
        </a:xfrm>
      </p:grpSpPr>
      <p:sp>
        <p:nvSpPr>
          <p:cNvPr id="6" name="Rectangle 5"/>
          <p:cNvSpPr/>
          <p:nvPr userDrawn="1"/>
        </p:nvSpPr>
        <p:spPr>
          <a:xfrm>
            <a:off x="0" y="1397359"/>
            <a:ext cx="12192000" cy="4836012"/>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1508759"/>
            <a:ext cx="10363200" cy="438912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371600">
              <a:defRPr>
                <a:solidFill>
                  <a:schemeClr val="bg1"/>
                </a:solidFill>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1"/>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8"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51205382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mp; Intro Reverse and Bullet Content">
    <p:spTree>
      <p:nvGrpSpPr>
        <p:cNvPr id="1" name=""/>
        <p:cNvGrpSpPr/>
        <p:nvPr/>
      </p:nvGrpSpPr>
      <p:grpSpPr>
        <a:xfrm>
          <a:off x="0" y="0"/>
          <a:ext cx="0" cy="0"/>
          <a:chOff x="0" y="0"/>
          <a:chExt cx="0" cy="0"/>
        </a:xfrm>
      </p:grpSpPr>
      <p:sp>
        <p:nvSpPr>
          <p:cNvPr id="6" name="Rectangle 5"/>
          <p:cNvSpPr/>
          <p:nvPr userDrawn="1"/>
        </p:nvSpPr>
        <p:spPr>
          <a:xfrm>
            <a:off x="0" y="0"/>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1508759"/>
            <a:ext cx="10363200" cy="438912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1.5” indent, .2” hanging</a:t>
            </a:r>
          </a:p>
          <a:p>
            <a:pPr lvl="1"/>
            <a:r>
              <a:rPr lang="en-US" dirty="0"/>
              <a:t>Calibri 16 </a:t>
            </a:r>
            <a:r>
              <a:rPr lang="en-US" dirty="0" err="1"/>
              <a:t>pt</a:t>
            </a:r>
            <a:r>
              <a:rPr lang="en-US" dirty="0"/>
              <a:t>, custom bullet, 6 </a:t>
            </a:r>
            <a:r>
              <a:rPr lang="en-US" dirty="0" err="1"/>
              <a:t>pt</a:t>
            </a:r>
            <a:r>
              <a:rPr lang="en-US" dirty="0"/>
              <a:t> before paragraph, multiple 1.2 line spacing, </a:t>
            </a:r>
            <a:br>
              <a:rPr lang="en-US" dirty="0"/>
            </a:br>
            <a:r>
              <a:rPr lang="en-US" dirty="0"/>
              <a:t>.8” indent, .25” hanging</a:t>
            </a:r>
          </a:p>
          <a:p>
            <a:pPr lvl="0"/>
            <a:r>
              <a:rPr lang="en-US" dirty="0"/>
              <a:t>Calibri 16pt, custom bullet, 9 </a:t>
            </a:r>
            <a:r>
              <a:rPr lang="en-US" dirty="0" err="1"/>
              <a:t>pt</a:t>
            </a:r>
            <a:r>
              <a:rPr lang="en-US" dirty="0"/>
              <a:t> before paragraph, multiple 1.2 line spacing, .3” indent hanging</a:t>
            </a:r>
          </a:p>
          <a:p>
            <a:pPr lvl="1"/>
            <a:endParaRPr lang="en-US" dirty="0"/>
          </a:p>
        </p:txBody>
      </p:sp>
      <p:sp>
        <p:nvSpPr>
          <p:cNvPr id="7" name="Title 6"/>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2076940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Section Title">
    <p:spTree>
      <p:nvGrpSpPr>
        <p:cNvPr id="1" name=""/>
        <p:cNvGrpSpPr/>
        <p:nvPr/>
      </p:nvGrpSpPr>
      <p:grpSpPr>
        <a:xfrm>
          <a:off x="0" y="0"/>
          <a:ext cx="0" cy="0"/>
          <a:chOff x="0" y="0"/>
          <a:chExt cx="0" cy="0"/>
        </a:xfrm>
      </p:grpSpPr>
      <p:sp>
        <p:nvSpPr>
          <p:cNvPr id="13" name="Rectangle 12"/>
          <p:cNvSpPr/>
          <p:nvPr userDrawn="1"/>
        </p:nvSpPr>
        <p:spPr>
          <a:xfrm>
            <a:off x="0" y="0"/>
            <a:ext cx="12192000" cy="5475303"/>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11" name="Text Placeholder 10"/>
          <p:cNvSpPr>
            <a:spLocks noGrp="1"/>
          </p:cNvSpPr>
          <p:nvPr userDrawn="1">
            <p:ph type="body" sz="quarter" idx="10" hasCustomPrompt="1"/>
          </p:nvPr>
        </p:nvSpPr>
        <p:spPr>
          <a:xfrm>
            <a:off x="1554043" y="729734"/>
            <a:ext cx="9723557" cy="923330"/>
          </a:xfrm>
        </p:spPr>
        <p:txBody>
          <a:bodyPr wrap="square" lIns="0" tIns="0" rIns="0" bIns="0" anchor="b" anchorCtr="0">
            <a:spAutoFit/>
          </a:bodyPr>
          <a:lstStyle>
            <a:lvl1pPr marL="0" indent="0">
              <a:lnSpc>
                <a:spcPct val="100000"/>
              </a:lnSpc>
              <a:spcBef>
                <a:spcPts val="0"/>
              </a:spcBef>
              <a:buNone/>
              <a:defRPr sz="3000" b="0" i="0" baseline="0">
                <a:solidFill>
                  <a:schemeClr val="bg1"/>
                </a:solidFill>
                <a:latin typeface="+mj-lt"/>
                <a:ea typeface="Roboto Slab Light" charset="0"/>
                <a:cs typeface="Roboto Slab Light"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Enter Section Title in 30 </a:t>
            </a:r>
            <a:r>
              <a:rPr lang="en-US" dirty="0" err="1"/>
              <a:t>pt</a:t>
            </a:r>
            <a:br>
              <a:rPr lang="en-US" dirty="0"/>
            </a:br>
            <a:r>
              <a:rPr lang="en-US" dirty="0"/>
              <a:t>(not Presentation Title)</a:t>
            </a:r>
          </a:p>
        </p:txBody>
      </p:sp>
      <p:sp>
        <p:nvSpPr>
          <p:cNvPr id="8" name="Text Placeholder 7"/>
          <p:cNvSpPr>
            <a:spLocks noGrp="1"/>
          </p:cNvSpPr>
          <p:nvPr userDrawn="1">
            <p:ph type="body" sz="quarter" idx="13" hasCustomPrompt="1"/>
          </p:nvPr>
        </p:nvSpPr>
        <p:spPr>
          <a:xfrm>
            <a:off x="1562100" y="1871094"/>
            <a:ext cx="9715500" cy="246221"/>
          </a:xfrm>
        </p:spPr>
        <p:txBody>
          <a:bodyPr/>
          <a:lstStyle>
            <a:lvl1pPr>
              <a:lnSpc>
                <a:spcPct val="100000"/>
              </a:lnSpc>
              <a:spcBef>
                <a:spcPts val="0"/>
              </a:spcBef>
              <a:defRPr cap="all" spc="10" baseline="0">
                <a:solidFill>
                  <a:schemeClr val="tx2">
                    <a:lumMod val="40000"/>
                    <a:lumOff val="60000"/>
                  </a:schemeClr>
                </a:solidFill>
                <a:latin typeface="+mj-lt"/>
                <a:ea typeface="Roboto Slab" charset="0"/>
                <a:cs typeface="Roboto Slab" charset="0"/>
              </a:defRPr>
            </a:lvl1pPr>
          </a:lstStyle>
          <a:p>
            <a:pPr lvl="0"/>
            <a:r>
              <a:rPr lang="en-US" dirty="0"/>
              <a:t>Enter SECTION Subtitle</a:t>
            </a:r>
          </a:p>
        </p:txBody>
      </p:sp>
      <p:sp>
        <p:nvSpPr>
          <p:cNvPr id="25" name="Text Placeholder 2"/>
          <p:cNvSpPr>
            <a:spLocks noGrp="1"/>
          </p:cNvSpPr>
          <p:nvPr>
            <p:ph idx="1" hasCustomPrompt="1"/>
          </p:nvPr>
        </p:nvSpPr>
        <p:spPr>
          <a:xfrm>
            <a:off x="3352800" y="2535578"/>
            <a:ext cx="7924800" cy="1969770"/>
          </a:xfrm>
          <a:prstGeom prst="rect">
            <a:avLst/>
          </a:prstGeom>
        </p:spPr>
        <p:txBody>
          <a:bodyPr vert="horz" wrap="square" lIns="0" tIns="0" rIns="0" bIns="0" rtlCol="0">
            <a:spAutoFit/>
          </a:bodyPr>
          <a:lstStyle>
            <a:lvl1pPr>
              <a:defRPr sz="1800" b="0" i="0" baseline="0">
                <a:solidFill>
                  <a:schemeClr val="bg1"/>
                </a:solidFill>
                <a:latin typeface="+mn-lt"/>
                <a:ea typeface="Open Sans" panose="020B0606030504020204" pitchFamily="34" charset="0"/>
                <a:cs typeface="Open Sans" panose="020B0606030504020204" pitchFamily="34" charset="0"/>
              </a:defRPr>
            </a:lvl1pPr>
            <a:lvl2pPr marL="754380" indent="-342900">
              <a:lnSpc>
                <a:spcPct val="120000"/>
              </a:lnSpc>
              <a:spcBef>
                <a:spcPts val="600"/>
              </a:spcBef>
              <a:buClr>
                <a:schemeClr val="tx2">
                  <a:lumMod val="40000"/>
                  <a:lumOff val="60000"/>
                </a:schemeClr>
              </a:buClr>
              <a:buFont typeface="+mj-lt"/>
              <a:buAutoNum type="arabicPeriod"/>
              <a:defRPr sz="1800" b="0" i="0">
                <a:solidFill>
                  <a:schemeClr val="bg1"/>
                </a:solidFill>
                <a:latin typeface="+mn-lt"/>
                <a:ea typeface="Open Sans" panose="020B0606030504020204" pitchFamily="34" charset="0"/>
                <a:cs typeface="Open Sans" panose="020B0606030504020204" pitchFamily="34" charset="0"/>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Click to add section Agenda if wanted</a:t>
            </a:r>
          </a:p>
          <a:p>
            <a:pPr lvl="1"/>
            <a:r>
              <a:rPr lang="en-US" dirty="0"/>
              <a:t>Agenda item</a:t>
            </a:r>
          </a:p>
          <a:p>
            <a:pPr lvl="1"/>
            <a:r>
              <a:rPr lang="en-US" dirty="0"/>
              <a:t>Agenda item</a:t>
            </a:r>
          </a:p>
          <a:p>
            <a:pPr lvl="1"/>
            <a:r>
              <a:rPr lang="en-US" dirty="0"/>
              <a:t>Agenda item</a:t>
            </a:r>
          </a:p>
          <a:p>
            <a:pPr lvl="1"/>
            <a:r>
              <a:rPr lang="en-US" dirty="0"/>
              <a:t>Agenda item</a:t>
            </a:r>
          </a:p>
        </p:txBody>
      </p:sp>
      <p:sp>
        <p:nvSpPr>
          <p:cNvPr id="10" name="Footer Placeholder 1">
            <a:extLst>
              <a:ext uri="{FF2B5EF4-FFF2-40B4-BE49-F238E27FC236}">
                <a16:creationId xmlns:a16="http://schemas.microsoft.com/office/drawing/2014/main" id="{6ACA2E41-D406-4FFF-A36E-312795107DFF}"/>
              </a:ext>
            </a:extLst>
          </p:cNvPr>
          <p:cNvSpPr>
            <a:spLocks noGrp="1"/>
          </p:cNvSpPr>
          <p:nvPr>
            <p:ph type="ftr" sz="quarter" idx="3"/>
          </p:nvPr>
        </p:nvSpPr>
        <p:spPr>
          <a:xfrm>
            <a:off x="3512408" y="6369283"/>
            <a:ext cx="5167184" cy="458508"/>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City of Stamford ERP Project</a:t>
            </a:r>
            <a:endParaRPr lang="en-US" dirty="0"/>
          </a:p>
        </p:txBody>
      </p:sp>
      <p:sp>
        <p:nvSpPr>
          <p:cNvPr id="12" name="TextBox 11">
            <a:extLst>
              <a:ext uri="{FF2B5EF4-FFF2-40B4-BE49-F238E27FC236}">
                <a16:creationId xmlns:a16="http://schemas.microsoft.com/office/drawing/2014/main" id="{CC0FAB86-4288-4A2B-94F2-7C4442070E59}"/>
              </a:ext>
            </a:extLst>
          </p:cNvPr>
          <p:cNvSpPr txBox="1"/>
          <p:nvPr userDrawn="1"/>
        </p:nvSpPr>
        <p:spPr>
          <a:xfrm>
            <a:off x="243840" y="6342747"/>
            <a:ext cx="853119" cy="276999"/>
          </a:xfrm>
          <a:prstGeom prst="rect">
            <a:avLst/>
          </a:prstGeom>
          <a:noFill/>
        </p:spPr>
        <p:txBody>
          <a:bodyPr wrap="none" rtlCol="0">
            <a:spAutoFit/>
          </a:bodyPr>
          <a:lstStyle/>
          <a:p>
            <a:r>
              <a:rPr lang="en-US" sz="1200" dirty="0"/>
              <a:t>12/9/2020</a:t>
            </a:r>
          </a:p>
        </p:txBody>
      </p:sp>
    </p:spTree>
    <p:extLst>
      <p:ext uri="{BB962C8B-B14F-4D97-AF65-F5344CB8AC3E}">
        <p14:creationId xmlns:p14="http://schemas.microsoft.com/office/powerpoint/2010/main" val="16347635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itle - Blank">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p>
            <a:r>
              <a:rPr lang="en-US" dirty="0"/>
              <a:t>Click to Enter Slide Title in 30pt Calibri Light</a:t>
            </a:r>
          </a:p>
        </p:txBody>
      </p:sp>
      <p:sp>
        <p:nvSpPr>
          <p:cNvPr id="3"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07904093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 Reverse Blank">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Slide Title in 30pt Calibri Light</a:t>
            </a:r>
          </a:p>
        </p:txBody>
      </p:sp>
      <p:sp>
        <p:nvSpPr>
          <p:cNvPr id="3" name="Rectangle 2"/>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4"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5" name="Footer Placeholder 4"/>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33394694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Reverse Title - Blank">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4"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3" name="Footer Placeholder 2"/>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57859825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Intro - Blank">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spAutoFit/>
          </a:bodyPr>
          <a:lstStyle>
            <a:lvl1pPr>
              <a:defRPr sz="3000"/>
            </a:lvl1p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4"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6476650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Intro - Reversed Blank">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3"/>
            <a:ext cx="10363200" cy="415498"/>
          </a:xfrm>
        </p:spPr>
        <p:txBody>
          <a:bodyPr/>
          <a:lstStyle/>
          <a:p>
            <a:r>
              <a:rPr lang="en-US" dirty="0"/>
              <a:t>Click to Enter Slide Title in 30pt Calibri Light</a:t>
            </a:r>
          </a:p>
        </p:txBody>
      </p:sp>
      <p:sp>
        <p:nvSpPr>
          <p:cNvPr id="3" name="Rectangle 2"/>
          <p:cNvSpPr/>
          <p:nvPr userDrawn="1"/>
        </p:nvSpPr>
        <p:spPr>
          <a:xfrm>
            <a:off x="0" y="1397359"/>
            <a:ext cx="12192000" cy="4836012"/>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8"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5"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4" name="Footer Placeholder 3"/>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1991423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Intro Reversed - Blank">
    <p:spTree>
      <p:nvGrpSpPr>
        <p:cNvPr id="1" name=""/>
        <p:cNvGrpSpPr/>
        <p:nvPr/>
      </p:nvGrpSpPr>
      <p:grpSpPr>
        <a:xfrm>
          <a:off x="0" y="0"/>
          <a:ext cx="0" cy="0"/>
          <a:chOff x="0" y="0"/>
          <a:chExt cx="0" cy="0"/>
        </a:xfrm>
      </p:grpSpPr>
      <p:sp>
        <p:nvSpPr>
          <p:cNvPr id="3" name="Rectangle 2"/>
          <p:cNvSpPr/>
          <p:nvPr userDrawn="1"/>
        </p:nvSpPr>
        <p:spPr>
          <a:xfrm>
            <a:off x="0" y="0"/>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6"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5"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4" name="Footer Placeholder 3"/>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30593880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5029200" cy="4965192"/>
          </a:xfrm>
        </p:spPr>
        <p:txBody>
          <a:bodyPr/>
          <a:lstStyle>
            <a:lvl1pPr>
              <a:defRPr baseline="0"/>
            </a:lvl1pPr>
            <a:lvl2pPr>
              <a:defRPr/>
            </a:lvl2pPr>
            <a:lvl3pPr>
              <a:defRPr/>
            </a:lvl3pPr>
            <a:lvl4pPr>
              <a:defRPr/>
            </a:lvl4pPr>
            <a:lvl5pPr>
              <a:defRPr baseline="0"/>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978408"/>
            <a:ext cx="5029200"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6" name="Footer Placeholder 5"/>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85128585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Bullet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6" name="Content Placeholder 2"/>
          <p:cNvSpPr>
            <a:spLocks noGrp="1"/>
          </p:cNvSpPr>
          <p:nvPr>
            <p:ph idx="11" hasCustomPrompt="1"/>
          </p:nvPr>
        </p:nvSpPr>
        <p:spPr>
          <a:xfrm>
            <a:off x="914400" y="978408"/>
            <a:ext cx="5029200" cy="493776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7" name="Content Placeholder 2"/>
          <p:cNvSpPr>
            <a:spLocks noGrp="1"/>
          </p:cNvSpPr>
          <p:nvPr>
            <p:ph idx="12" hasCustomPrompt="1"/>
          </p:nvPr>
        </p:nvSpPr>
        <p:spPr>
          <a:xfrm>
            <a:off x="6248400" y="978408"/>
            <a:ext cx="5029200" cy="493776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3"/>
          </p:nvPr>
        </p:nvSpPr>
        <p:spPr/>
        <p:txBody>
          <a:bodyPr/>
          <a:lstStyle/>
          <a:p>
            <a:r>
              <a:rPr lang="en-US"/>
              <a:t>City of Stamford ERP Project </a:t>
            </a:r>
            <a:endParaRPr lang="en-US" dirty="0"/>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Two Content Reverse">
    <p:spTree>
      <p:nvGrpSpPr>
        <p:cNvPr id="1" name=""/>
        <p:cNvGrpSpPr/>
        <p:nvPr/>
      </p:nvGrpSpPr>
      <p:grpSpPr>
        <a:xfrm>
          <a:off x="0" y="0"/>
          <a:ext cx="0" cy="0"/>
          <a:chOff x="0" y="0"/>
          <a:chExt cx="0" cy="0"/>
        </a:xfrm>
      </p:grpSpPr>
      <p:sp>
        <p:nvSpPr>
          <p:cNvPr id="5" name="Rectangle 4"/>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5029200" cy="49651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978408"/>
            <a:ext cx="5029200" cy="49651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7" name="Footer Placeholder 6"/>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529305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Bullet Two Content Reverse">
    <p:spTree>
      <p:nvGrpSpPr>
        <p:cNvPr id="1" name=""/>
        <p:cNvGrpSpPr/>
        <p:nvPr/>
      </p:nvGrpSpPr>
      <p:grpSpPr>
        <a:xfrm>
          <a:off x="0" y="0"/>
          <a:ext cx="0" cy="0"/>
          <a:chOff x="0" y="0"/>
          <a:chExt cx="0" cy="0"/>
        </a:xfrm>
      </p:grpSpPr>
      <p:sp>
        <p:nvSpPr>
          <p:cNvPr id="5" name="Rectangle 4"/>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7" name="Content Placeholder 2"/>
          <p:cNvSpPr>
            <a:spLocks noGrp="1"/>
          </p:cNvSpPr>
          <p:nvPr>
            <p:ph idx="11" hasCustomPrompt="1"/>
          </p:nvPr>
        </p:nvSpPr>
        <p:spPr>
          <a:xfrm>
            <a:off x="914400" y="978408"/>
            <a:ext cx="5029200" cy="493776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8" name="Content Placeholder 2"/>
          <p:cNvSpPr>
            <a:spLocks noGrp="1"/>
          </p:cNvSpPr>
          <p:nvPr>
            <p:ph idx="12" hasCustomPrompt="1"/>
          </p:nvPr>
        </p:nvSpPr>
        <p:spPr>
          <a:xfrm>
            <a:off x="6248400" y="978408"/>
            <a:ext cx="5029200" cy="493776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3"/>
          </p:nvPr>
        </p:nvSpPr>
        <p:spPr/>
        <p:txBody>
          <a:bodyPr/>
          <a:lstStyle/>
          <a:p>
            <a:r>
              <a:rPr lang="en-US"/>
              <a:t>City of Stamford ERP Project </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Title - alternate">
    <p:spTree>
      <p:nvGrpSpPr>
        <p:cNvPr id="1" name=""/>
        <p:cNvGrpSpPr/>
        <p:nvPr/>
      </p:nvGrpSpPr>
      <p:grpSpPr>
        <a:xfrm>
          <a:off x="0" y="0"/>
          <a:ext cx="0" cy="0"/>
          <a:chOff x="0" y="0"/>
          <a:chExt cx="0" cy="0"/>
        </a:xfrm>
      </p:grpSpPr>
      <p:sp>
        <p:nvSpPr>
          <p:cNvPr id="13" name="Rectangle 12"/>
          <p:cNvSpPr/>
          <p:nvPr userDrawn="1"/>
        </p:nvSpPr>
        <p:spPr>
          <a:xfrm>
            <a:off x="0" y="0"/>
            <a:ext cx="12192000" cy="5475303"/>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11" name="Text Placeholder 10"/>
          <p:cNvSpPr>
            <a:spLocks noGrp="1"/>
          </p:cNvSpPr>
          <p:nvPr userDrawn="1">
            <p:ph type="body" sz="quarter" idx="10" hasCustomPrompt="1"/>
          </p:nvPr>
        </p:nvSpPr>
        <p:spPr>
          <a:xfrm>
            <a:off x="1554043" y="2681202"/>
            <a:ext cx="9723557" cy="738664"/>
          </a:xfrm>
        </p:spPr>
        <p:txBody>
          <a:bodyPr wrap="square" lIns="0" tIns="0" rIns="0" bIns="0" anchor="b" anchorCtr="0">
            <a:spAutoFit/>
          </a:bodyPr>
          <a:lstStyle>
            <a:lvl1pPr marL="0" indent="0">
              <a:lnSpc>
                <a:spcPct val="100000"/>
              </a:lnSpc>
              <a:spcBef>
                <a:spcPts val="0"/>
              </a:spcBef>
              <a:buNone/>
              <a:defRPr sz="4800" b="0" i="0" baseline="0">
                <a:solidFill>
                  <a:schemeClr val="bg1"/>
                </a:solidFill>
                <a:latin typeface="+mj-lt"/>
                <a:ea typeface="Roboto Slab Light" charset="0"/>
                <a:cs typeface="Roboto Slab Light"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Section Title 48 </a:t>
            </a:r>
            <a:r>
              <a:rPr lang="en-US" dirty="0" err="1"/>
              <a:t>pt</a:t>
            </a:r>
            <a:r>
              <a:rPr lang="en-US" dirty="0"/>
              <a:t> Calibri Light</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Reverse, Two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5029200"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978408"/>
            <a:ext cx="5029200"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7" name="Footer Placeholder 6"/>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22800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Reverse, Bullet Two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7" name="Content Placeholder 2"/>
          <p:cNvSpPr>
            <a:spLocks noGrp="1"/>
          </p:cNvSpPr>
          <p:nvPr>
            <p:ph idx="11" hasCustomPrompt="1"/>
          </p:nvPr>
        </p:nvSpPr>
        <p:spPr>
          <a:xfrm>
            <a:off x="914400" y="978408"/>
            <a:ext cx="5029200" cy="493776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8" name="Content Placeholder 2"/>
          <p:cNvSpPr>
            <a:spLocks noGrp="1"/>
          </p:cNvSpPr>
          <p:nvPr>
            <p:ph idx="12" hasCustomPrompt="1"/>
          </p:nvPr>
        </p:nvSpPr>
        <p:spPr>
          <a:xfrm>
            <a:off x="6248400" y="978408"/>
            <a:ext cx="5029200" cy="493776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3"/>
          </p:nvPr>
        </p:nvSpPr>
        <p:spPr/>
        <p:txBody>
          <a:bodyPr/>
          <a:lstStyle/>
          <a:p>
            <a:r>
              <a:rPr lang="en-US"/>
              <a:t>City of Stamford ERP Project </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Subtitle,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5029200"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1565328"/>
            <a:ext cx="5029200"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67625962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Subtitle, Bullet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9" name="Content Placeholder 2"/>
          <p:cNvSpPr>
            <a:spLocks noGrp="1"/>
          </p:cNvSpPr>
          <p:nvPr>
            <p:ph idx="12" hasCustomPrompt="1"/>
          </p:nvPr>
        </p:nvSpPr>
        <p:spPr>
          <a:xfrm>
            <a:off x="914400" y="1563624"/>
            <a:ext cx="5029200" cy="429768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10" name="Content Placeholder 2"/>
          <p:cNvSpPr>
            <a:spLocks noGrp="1"/>
          </p:cNvSpPr>
          <p:nvPr>
            <p:ph idx="13" hasCustomPrompt="1"/>
          </p:nvPr>
        </p:nvSpPr>
        <p:spPr>
          <a:xfrm>
            <a:off x="6248400" y="1563624"/>
            <a:ext cx="5029200" cy="429768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4"/>
          </p:nvPr>
        </p:nvSpPr>
        <p:spPr/>
        <p:txBody>
          <a:bodyPr/>
          <a:lstStyle/>
          <a:p>
            <a:r>
              <a:rPr lang="en-US"/>
              <a:t>City of Stamford ERP Project </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Subtitle, Two Content-Reverse">
    <p:spTree>
      <p:nvGrpSpPr>
        <p:cNvPr id="1" name=""/>
        <p:cNvGrpSpPr/>
        <p:nvPr/>
      </p:nvGrpSpPr>
      <p:grpSpPr>
        <a:xfrm>
          <a:off x="0" y="0"/>
          <a:ext cx="0" cy="0"/>
          <a:chOff x="0" y="0"/>
          <a:chExt cx="0" cy="0"/>
        </a:xfrm>
      </p:grpSpPr>
      <p:sp>
        <p:nvSpPr>
          <p:cNvPr id="8" name="Rectangle 7"/>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5029200" cy="429768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1565328"/>
            <a:ext cx="5029200" cy="429768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9"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53724457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Subtitle, Bullet Two Content-Reverse">
    <p:spTree>
      <p:nvGrpSpPr>
        <p:cNvPr id="1" name=""/>
        <p:cNvGrpSpPr/>
        <p:nvPr/>
      </p:nvGrpSpPr>
      <p:grpSpPr>
        <a:xfrm>
          <a:off x="0" y="0"/>
          <a:ext cx="0" cy="0"/>
          <a:chOff x="0" y="0"/>
          <a:chExt cx="0" cy="0"/>
        </a:xfrm>
      </p:grpSpPr>
      <p:sp>
        <p:nvSpPr>
          <p:cNvPr id="8" name="Rectangle 7"/>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9"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10" name="Content Placeholder 2"/>
          <p:cNvSpPr>
            <a:spLocks noGrp="1"/>
          </p:cNvSpPr>
          <p:nvPr>
            <p:ph idx="12" hasCustomPrompt="1"/>
          </p:nvPr>
        </p:nvSpPr>
        <p:spPr>
          <a:xfrm>
            <a:off x="914400" y="1563624"/>
            <a:ext cx="5029200" cy="429768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11" name="Content Placeholder 2"/>
          <p:cNvSpPr>
            <a:spLocks noGrp="1"/>
          </p:cNvSpPr>
          <p:nvPr>
            <p:ph idx="13" hasCustomPrompt="1"/>
          </p:nvPr>
        </p:nvSpPr>
        <p:spPr>
          <a:xfrm>
            <a:off x="6248400" y="1563624"/>
            <a:ext cx="5029200" cy="4297680"/>
          </a:xfrm>
        </p:spPr>
        <p:txBody>
          <a:bodyPr/>
          <a:lstStyle>
            <a:lvl1pPr marL="274320" indent="-274320">
              <a:lnSpc>
                <a:spcPct val="120000"/>
              </a:lnSpc>
              <a:spcBef>
                <a:spcPts val="900"/>
              </a:spcBef>
              <a:buFont typeface=".LucidaGrandeUI" charset="0"/>
              <a:buChar char="●"/>
              <a:defRPr sz="1600" baseline="0">
                <a:solidFill>
                  <a:schemeClr val="bg1"/>
                </a:solidFill>
              </a:defRPr>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solidFill>
                  <a:schemeClr val="bg1"/>
                </a:solidFill>
              </a:defRPr>
            </a:lvl2pPr>
            <a:lvl3pPr marL="960120" indent="-228600">
              <a:buSzPct val="115000"/>
              <a:buFont typeface=".AppleSystemUIFont" charset="-120"/>
              <a:buChar char="−"/>
              <a:defRPr>
                <a:solidFill>
                  <a:schemeClr val="bg1"/>
                </a:solidFill>
              </a:defRPr>
            </a:lvl3pPr>
            <a:lvl4pPr marL="1188720">
              <a:defRPr>
                <a:solidFill>
                  <a:schemeClr val="bg1"/>
                </a:solidFill>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4"/>
          </p:nvPr>
        </p:nvSpPr>
        <p:spPr/>
        <p:txBody>
          <a:bodyPr/>
          <a:lstStyle/>
          <a:p>
            <a:r>
              <a:rPr lang="en-US"/>
              <a:t>City of Stamford ERP Project </a:t>
            </a:r>
            <a:endParaRPr lang="en-US" dirty="0"/>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Reverse, Subtitle, Two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5029200"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6248400" y="1565328"/>
            <a:ext cx="5029200"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9" name="Footer Placeholder 8"/>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99119889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itle-Reverse, Subtitle, Bullet Two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6" name="Text Placeholder 2"/>
          <p:cNvSpPr>
            <a:spLocks noGrp="1"/>
          </p:cNvSpPr>
          <p:nvPr>
            <p:ph type="body" idx="10" hasCustomPrompt="1"/>
          </p:nvPr>
        </p:nvSpPr>
        <p:spPr>
          <a:xfrm>
            <a:off x="914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6248400" y="1028691"/>
            <a:ext cx="5029200"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9" name="Content Placeholder 2"/>
          <p:cNvSpPr>
            <a:spLocks noGrp="1"/>
          </p:cNvSpPr>
          <p:nvPr>
            <p:ph idx="12" hasCustomPrompt="1"/>
          </p:nvPr>
        </p:nvSpPr>
        <p:spPr>
          <a:xfrm>
            <a:off x="914400" y="1563624"/>
            <a:ext cx="5029200" cy="429768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10" name="Content Placeholder 2"/>
          <p:cNvSpPr>
            <a:spLocks noGrp="1"/>
          </p:cNvSpPr>
          <p:nvPr>
            <p:ph idx="13" hasCustomPrompt="1"/>
          </p:nvPr>
        </p:nvSpPr>
        <p:spPr>
          <a:xfrm>
            <a:off x="6248400" y="1563624"/>
            <a:ext cx="5029200" cy="4297680"/>
          </a:xfrm>
        </p:spPr>
        <p:txBody>
          <a:bodyPr/>
          <a:lstStyle>
            <a:lvl1pPr marL="274320" indent="-274320">
              <a:lnSpc>
                <a:spcPct val="120000"/>
              </a:lnSpc>
              <a:spcBef>
                <a:spcPts val="900"/>
              </a:spcBef>
              <a:buFont typeface=".LucidaGrandeUI" charset="0"/>
              <a:buChar char="●"/>
              <a:defRPr sz="1600" baseline="0"/>
            </a:lvl1pPr>
            <a:lvl2pPr marL="731520" marR="0" indent="-228600" algn="l" defTabSz="914400" rtl="0" eaLnBrk="1" fontAlgn="auto" latinLnBrk="0" hangingPunct="1">
              <a:lnSpc>
                <a:spcPct val="120000"/>
              </a:lnSpc>
              <a:spcBef>
                <a:spcPts val="600"/>
              </a:spcBef>
              <a:spcAft>
                <a:spcPts val="0"/>
              </a:spcAft>
              <a:buClr>
                <a:schemeClr val="tx2">
                  <a:lumMod val="60000"/>
                  <a:lumOff val="40000"/>
                </a:schemeClr>
              </a:buClr>
              <a:buSzPct val="115000"/>
              <a:buFont typeface="Calibri" panose="020F0502020204030204" pitchFamily="34" charset="0"/>
              <a:buChar char="−"/>
              <a:tabLst/>
              <a:defRPr/>
            </a:lvl2pPr>
            <a:lvl3pPr marL="960120" indent="-228600">
              <a:buSzPct val="115000"/>
              <a:buFont typeface=".AppleSystemUIFont" charset="-120"/>
              <a:buChar char="−"/>
              <a:defRPr/>
            </a:lvl3pPr>
            <a:lvl4pPr marL="1188720">
              <a:defRPr/>
            </a:lvl4pPr>
            <a:lvl5pPr marL="1554480">
              <a:defRPr/>
            </a:lvl5pPr>
          </a:lstStyle>
          <a:p>
            <a:pPr lvl="0"/>
            <a:r>
              <a:rPr lang="en-US" dirty="0"/>
              <a:t>First level bullet Calibri 16 </a:t>
            </a:r>
            <a:r>
              <a:rPr lang="en-US" dirty="0" err="1"/>
              <a:t>pt</a:t>
            </a:r>
            <a:r>
              <a:rPr lang="en-US" dirty="0"/>
              <a:t>, custom bullet, 9 </a:t>
            </a:r>
            <a:r>
              <a:rPr lang="en-US" dirty="0" err="1"/>
              <a:t>pt</a:t>
            </a:r>
            <a:r>
              <a:rPr lang="en-US" dirty="0"/>
              <a:t> before paragraph, multiple 1.2 line spacing, .3” indent, hanging</a:t>
            </a:r>
          </a:p>
          <a:p>
            <a:pPr lvl="1"/>
            <a:r>
              <a:rPr lang="en-US" dirty="0"/>
              <a:t>Calibri 16 </a:t>
            </a:r>
            <a:r>
              <a:rPr lang="en-US" dirty="0" err="1"/>
              <a:t>pt</a:t>
            </a:r>
            <a:r>
              <a:rPr lang="en-US" dirty="0"/>
              <a:t>, custom bullet, 6 </a:t>
            </a:r>
            <a:r>
              <a:rPr lang="en-US" dirty="0" err="1"/>
              <a:t>pt</a:t>
            </a:r>
            <a:r>
              <a:rPr lang="en-US" dirty="0"/>
              <a:t> before paragraph, multiple 1.2 line spacing, .8” indent, </a:t>
            </a:r>
            <a:br>
              <a:rPr lang="en-US" dirty="0"/>
            </a:br>
            <a:r>
              <a:rPr lang="en-US" dirty="0"/>
              <a:t>.25” hanging</a:t>
            </a:r>
          </a:p>
          <a:p>
            <a:pPr lvl="2"/>
            <a:r>
              <a:rPr lang="en-US" dirty="0"/>
              <a:t>Calibri 16 </a:t>
            </a:r>
            <a:r>
              <a:rPr lang="en-US" dirty="0" err="1"/>
              <a:t>pt</a:t>
            </a:r>
            <a:r>
              <a:rPr lang="en-US" dirty="0"/>
              <a:t>, custom bullet, 3 </a:t>
            </a:r>
            <a:r>
              <a:rPr lang="en-US" dirty="0" err="1"/>
              <a:t>pt</a:t>
            </a:r>
            <a:r>
              <a:rPr lang="en-US" dirty="0"/>
              <a:t> before paragraph, multiple 1.2 line spacing, 1.05” indent, </a:t>
            </a:r>
            <a:br>
              <a:rPr lang="en-US" dirty="0"/>
            </a:br>
            <a:r>
              <a:rPr lang="en-US" dirty="0"/>
              <a:t>.25” hanging</a:t>
            </a:r>
          </a:p>
          <a:p>
            <a:pPr lvl="3"/>
            <a:r>
              <a:rPr lang="en-US" dirty="0"/>
              <a:t>Calibri 16 </a:t>
            </a:r>
            <a:r>
              <a:rPr lang="en-US" dirty="0" err="1"/>
              <a:t>pt</a:t>
            </a:r>
            <a:r>
              <a:rPr lang="en-US" dirty="0"/>
              <a:t>, custom bullet, 3 </a:t>
            </a:r>
            <a:r>
              <a:rPr lang="en-US" dirty="0" err="1"/>
              <a:t>pt</a:t>
            </a:r>
            <a:r>
              <a:rPr lang="en-US" dirty="0"/>
              <a:t> before paragraph, multiple 1.2 line spacing, 1.3” indent, .25” hanging</a:t>
            </a:r>
          </a:p>
          <a:p>
            <a:pPr lvl="1"/>
            <a:endParaRPr lang="en-US" dirty="0"/>
          </a:p>
        </p:txBody>
      </p:sp>
      <p:sp>
        <p:nvSpPr>
          <p:cNvPr id="3" name="Footer Placeholder 2"/>
          <p:cNvSpPr>
            <a:spLocks noGrp="1"/>
          </p:cNvSpPr>
          <p:nvPr>
            <p:ph type="ftr" sz="quarter" idx="14"/>
          </p:nvPr>
        </p:nvSpPr>
        <p:spPr/>
        <p:txBody>
          <a:bodyPr/>
          <a:lstStyle/>
          <a:p>
            <a:r>
              <a:rPr lang="en-US"/>
              <a:t>City of Stamford ERP Project </a:t>
            </a:r>
            <a:endParaRPr lang="en-US" dirty="0"/>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Title, Uneven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3346704"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5048" y="978408"/>
            <a:ext cx="6702552"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6" name="Footer Placeholder 5"/>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739615315"/>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1_Title, Uneven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3346704" cy="4965192"/>
          </a:xfrm>
        </p:spPr>
        <p:txBody>
          <a:bodyPr/>
          <a:lstStyle/>
          <a:p>
            <a:pPr lvl="0"/>
            <a:r>
              <a:rPr lang="en-US" dirty="0"/>
              <a:t>First level no bullet, Calibri 16 </a:t>
            </a:r>
            <a:r>
              <a:rPr lang="en-US" dirty="0" err="1"/>
              <a:t>pt</a:t>
            </a:r>
            <a:endParaRPr lang="en-US" dirty="0"/>
          </a:p>
          <a:p>
            <a:pPr lvl="1"/>
            <a:r>
              <a:rPr lang="en-US" dirty="0"/>
              <a:t>Second level bullet, Calibri 16 </a:t>
            </a:r>
            <a:r>
              <a:rPr lang="en-US" dirty="0" err="1"/>
              <a:t>pt</a:t>
            </a:r>
            <a:endParaRPr lang="en-US" dirty="0"/>
          </a:p>
          <a:p>
            <a:pPr lvl="2"/>
            <a:r>
              <a:rPr lang="en-US" dirty="0"/>
              <a:t>Third level bullet, Calibri 16 </a:t>
            </a:r>
            <a:r>
              <a:rPr lang="en-US" dirty="0" err="1"/>
              <a:t>pt</a:t>
            </a:r>
            <a:endParaRPr lang="en-US" dirty="0"/>
          </a:p>
          <a:p>
            <a:pPr lvl="3"/>
            <a:r>
              <a:rPr lang="en-US" dirty="0"/>
              <a:t>Fourth level bullet, Calibri 16 </a:t>
            </a:r>
            <a:r>
              <a:rPr lang="en-US" dirty="0" err="1"/>
              <a:t>pt</a:t>
            </a:r>
            <a:endParaRPr lang="en-US" dirty="0"/>
          </a:p>
          <a:p>
            <a:pPr lvl="4"/>
            <a:r>
              <a:rPr lang="en-US" dirty="0"/>
              <a:t>Fifth level bullet, Calibri 14 </a:t>
            </a:r>
            <a:r>
              <a:rPr lang="en-US" dirty="0" err="1"/>
              <a:t>pt</a:t>
            </a:r>
            <a:endParaRPr lang="en-US" dirty="0"/>
          </a:p>
        </p:txBody>
      </p:sp>
      <p:sp>
        <p:nvSpPr>
          <p:cNvPr id="4" name="Content Placeholder 3"/>
          <p:cNvSpPr>
            <a:spLocks noGrp="1"/>
          </p:cNvSpPr>
          <p:nvPr>
            <p:ph sz="half" idx="2" hasCustomPrompt="1"/>
          </p:nvPr>
        </p:nvSpPr>
        <p:spPr>
          <a:xfrm>
            <a:off x="4575048" y="978408"/>
            <a:ext cx="6702552"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5"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6" name="Footer Placeholder 5"/>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224598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rt Builder_no intro">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lstStyle/>
          <a:p>
            <a:r>
              <a:rPr lang="en-US" dirty="0"/>
              <a:t>Click to Enter Slide Title in 30pt Calibri Light</a:t>
            </a:r>
          </a:p>
        </p:txBody>
      </p:sp>
      <p:sp>
        <p:nvSpPr>
          <p:cNvPr id="4"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5" name="Chart Placeholder 4"/>
          <p:cNvSpPr>
            <a:spLocks noGrp="1"/>
          </p:cNvSpPr>
          <p:nvPr>
            <p:ph type="chart" sz="quarter" idx="11" hasCustomPrompt="1"/>
          </p:nvPr>
        </p:nvSpPr>
        <p:spPr>
          <a:xfrm>
            <a:off x="914400" y="978407"/>
            <a:ext cx="10360152" cy="4873752"/>
          </a:xfrm>
        </p:spPr>
        <p:txBody>
          <a:bodyPr/>
          <a:lstStyle>
            <a:lvl1pPr>
              <a:defRPr baseline="0"/>
            </a:lvl1pPr>
            <a:lvl2pPr>
              <a:defRPr/>
            </a:lvl2pPr>
            <a:lvl3pPr>
              <a:defRPr/>
            </a:lvl3pPr>
            <a:lvl4pPr>
              <a:defRPr/>
            </a:lvl4pPr>
            <a:lvl5pPr>
              <a:defRPr/>
            </a:lvl5pPr>
          </a:lstStyle>
          <a:p>
            <a:pPr lvl="0"/>
            <a:r>
              <a:rPr lang="en-US" dirty="0"/>
              <a:t>Chart builder – click to add chart</a:t>
            </a:r>
          </a:p>
        </p:txBody>
      </p:sp>
      <p:sp>
        <p:nvSpPr>
          <p:cNvPr id="3" name="Footer Placeholder 2"/>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3622031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le, Uneven Two Content-Reverse">
    <p:spTree>
      <p:nvGrpSpPr>
        <p:cNvPr id="1" name=""/>
        <p:cNvGrpSpPr/>
        <p:nvPr/>
      </p:nvGrpSpPr>
      <p:grpSpPr>
        <a:xfrm>
          <a:off x="0" y="0"/>
          <a:ext cx="0" cy="0"/>
          <a:chOff x="0" y="0"/>
          <a:chExt cx="0" cy="0"/>
        </a:xfrm>
      </p:grpSpPr>
      <p:sp>
        <p:nvSpPr>
          <p:cNvPr id="6" name="Rectangle 5"/>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3346704" cy="49651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5048" y="978408"/>
            <a:ext cx="6702552" cy="496519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7"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5" name="Footer Placeholder 4"/>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8983059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itle-Reverse, Uneven Two Content">
    <p:spTree>
      <p:nvGrpSpPr>
        <p:cNvPr id="1" name=""/>
        <p:cNvGrpSpPr/>
        <p:nvPr/>
      </p:nvGrpSpPr>
      <p:grpSpPr>
        <a:xfrm>
          <a:off x="0" y="0"/>
          <a:ext cx="0" cy="0"/>
          <a:chOff x="0" y="0"/>
          <a:chExt cx="0" cy="0"/>
        </a:xfrm>
      </p:grpSpPr>
      <p:sp>
        <p:nvSpPr>
          <p:cNvPr id="6" name="Rectangle 5"/>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978408"/>
            <a:ext cx="3346704"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5048" y="978408"/>
            <a:ext cx="6702552" cy="496519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7"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5" name="Footer Placeholder 4"/>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20712473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le, Subtitle, Uneven Two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3346704"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4587" y="1565328"/>
            <a:ext cx="6702552"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3346704"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4574587" y="1028691"/>
            <a:ext cx="6702552"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8"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781960813"/>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le-Subtitle, Reverse-Uneven Two Content">
    <p:spTree>
      <p:nvGrpSpPr>
        <p:cNvPr id="1" name=""/>
        <p:cNvGrpSpPr/>
        <p:nvPr/>
      </p:nvGrpSpPr>
      <p:grpSpPr>
        <a:xfrm>
          <a:off x="0" y="0"/>
          <a:ext cx="0" cy="0"/>
          <a:chOff x="0" y="0"/>
          <a:chExt cx="0" cy="0"/>
        </a:xfrm>
      </p:grpSpPr>
      <p:sp>
        <p:nvSpPr>
          <p:cNvPr id="8" name="Rectangle 7"/>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tx2"/>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3346704" cy="437827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4587" y="1565328"/>
            <a:ext cx="6702552" cy="4378272"/>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3346704"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4574587" y="1028691"/>
            <a:ext cx="6702552" cy="406265"/>
          </a:xfrm>
        </p:spPr>
        <p:txBody>
          <a:bodyPr anchor="t" anchorCtr="0"/>
          <a:lstStyle>
            <a:lvl1pPr marL="0" indent="0" algn="l">
              <a:buNone/>
              <a:defRPr sz="2200" b="0" i="0">
                <a:solidFill>
                  <a:schemeClr val="bg1"/>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9" name="Text Placeholder 3"/>
          <p:cNvSpPr>
            <a:spLocks noGrp="1"/>
          </p:cNvSpPr>
          <p:nvPr>
            <p:ph type="body" idx="11"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107759983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Title, Subtitle-Reverse, Uneven Two Content">
    <p:spTree>
      <p:nvGrpSpPr>
        <p:cNvPr id="1" name=""/>
        <p:cNvGrpSpPr/>
        <p:nvPr/>
      </p:nvGrpSpPr>
      <p:grpSpPr>
        <a:xfrm>
          <a:off x="0" y="0"/>
          <a:ext cx="0" cy="0"/>
          <a:chOff x="0" y="0"/>
          <a:chExt cx="0" cy="0"/>
        </a:xfrm>
      </p:grpSpPr>
      <p:sp>
        <p:nvSpPr>
          <p:cNvPr id="8" name="Rectangle 7"/>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a:prstGeom prst="rect">
            <a:avLst/>
          </a:prstGeom>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sz="half" idx="1" hasCustomPrompt="1"/>
          </p:nvPr>
        </p:nvSpPr>
        <p:spPr>
          <a:xfrm>
            <a:off x="914400" y="1565328"/>
            <a:ext cx="3346704"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4" name="Content Placeholder 3"/>
          <p:cNvSpPr>
            <a:spLocks noGrp="1"/>
          </p:cNvSpPr>
          <p:nvPr>
            <p:ph sz="half" idx="2" hasCustomPrompt="1"/>
          </p:nvPr>
        </p:nvSpPr>
        <p:spPr>
          <a:xfrm>
            <a:off x="4574587" y="1565328"/>
            <a:ext cx="6702552" cy="4378272"/>
          </a:xfrm>
        </p:spPr>
        <p:txBody>
          <a:body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2"/>
          <p:cNvSpPr>
            <a:spLocks noGrp="1"/>
          </p:cNvSpPr>
          <p:nvPr>
            <p:ph type="body" idx="10" hasCustomPrompt="1"/>
          </p:nvPr>
        </p:nvSpPr>
        <p:spPr>
          <a:xfrm>
            <a:off x="914400" y="1028691"/>
            <a:ext cx="3346704"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7" name="Text Placeholder 4"/>
          <p:cNvSpPr>
            <a:spLocks noGrp="1"/>
          </p:cNvSpPr>
          <p:nvPr>
            <p:ph type="body" sz="quarter" idx="3" hasCustomPrompt="1"/>
          </p:nvPr>
        </p:nvSpPr>
        <p:spPr>
          <a:xfrm>
            <a:off x="4574587" y="1028691"/>
            <a:ext cx="6702552" cy="406265"/>
          </a:xfrm>
        </p:spPr>
        <p:txBody>
          <a:bodyPr anchor="t" anchorCtr="0"/>
          <a:lstStyle>
            <a:lvl1pPr marL="0" indent="0" algn="l">
              <a:buNone/>
              <a:defRPr sz="2200" b="0" i="0">
                <a:solidFill>
                  <a:schemeClr val="tx2"/>
                </a:solidFill>
                <a:latin typeface="+mj-lt"/>
                <a:ea typeface="Roboto Slab Light" charset="0"/>
                <a:cs typeface="Roboto Slab Light"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Text</a:t>
            </a:r>
          </a:p>
        </p:txBody>
      </p:sp>
      <p:sp>
        <p:nvSpPr>
          <p:cNvPr id="9"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5" name="Footer Placeholder 4"/>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917262560"/>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preserve="1" userDrawn="1">
  <p:cSld name="Reverse Slide_Title and Content">
    <p:spTree>
      <p:nvGrpSpPr>
        <p:cNvPr id="1" name=""/>
        <p:cNvGrpSpPr/>
        <p:nvPr/>
      </p:nvGrpSpPr>
      <p:grpSpPr>
        <a:xfrm>
          <a:off x="0" y="0"/>
          <a:ext cx="0" cy="0"/>
          <a:chOff x="0" y="0"/>
          <a:chExt cx="0" cy="0"/>
        </a:xfrm>
      </p:grpSpPr>
      <p:sp>
        <p:nvSpPr>
          <p:cNvPr id="5" name="Rectangle 4"/>
          <p:cNvSpPr/>
          <p:nvPr userDrawn="1"/>
        </p:nvSpPr>
        <p:spPr>
          <a:xfrm flipV="1">
            <a:off x="0" y="-1"/>
            <a:ext cx="12192000" cy="6227098"/>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p:spPr>
        <p:txBody>
          <a:bodyPr/>
          <a:lstStyle>
            <a:lvl1pPr>
              <a:defRPr>
                <a:solidFill>
                  <a:schemeClr val="bg1"/>
                </a:solidFill>
              </a:defRPr>
            </a:lvl1pPr>
          </a:lstStyle>
          <a:p>
            <a:r>
              <a:rPr lang="en-US" dirty="0"/>
              <a:t>Click to Enter Slide Title </a:t>
            </a:r>
            <a:r>
              <a:rPr lang="en-US"/>
              <a:t>in 30pt </a:t>
            </a:r>
            <a:r>
              <a:rPr lang="en-US" dirty="0"/>
              <a:t>Calibri Light</a:t>
            </a: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a:t>
            </a:r>
          </a:p>
          <a:p>
            <a:pPr lvl="1"/>
            <a:r>
              <a:rPr lang="en-US"/>
              <a:t>Second level bullet, Calibri 16 pt</a:t>
            </a:r>
          </a:p>
          <a:p>
            <a:pPr lvl="2"/>
            <a:r>
              <a:rPr lang="en-US"/>
              <a:t>Third level bullet, Calibri 16 pt</a:t>
            </a:r>
          </a:p>
          <a:p>
            <a:pPr lvl="3"/>
            <a:r>
              <a:rPr lang="en-US"/>
              <a:t>Fourth level bullet, Calibri 16 pt</a:t>
            </a:r>
          </a:p>
          <a:p>
            <a:pPr lvl="4"/>
            <a:r>
              <a:rPr lang="en-US"/>
              <a:t>Fifth level bullet, Calibri 14 pt</a:t>
            </a:r>
            <a:endParaRPr lang="en-US" dirty="0"/>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4" name="Footer Placeholder 3"/>
          <p:cNvSpPr>
            <a:spLocks noGrp="1"/>
          </p:cNvSpPr>
          <p:nvPr>
            <p:ph type="ftr" sz="quarter" idx="11"/>
          </p:nvPr>
        </p:nvSpPr>
        <p:spPr/>
        <p:txBody>
          <a:bodyPr/>
          <a:lstStyle/>
          <a:p>
            <a:r>
              <a:rPr lang="en-US"/>
              <a:t>City of Stamford ERP Project </a:t>
            </a:r>
            <a:endParaRPr lang="en-US" dirty="0"/>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Reverse Slide_Title, Intro, Content">
    <p:spTree>
      <p:nvGrpSpPr>
        <p:cNvPr id="1" name=""/>
        <p:cNvGrpSpPr/>
        <p:nvPr/>
      </p:nvGrpSpPr>
      <p:grpSpPr>
        <a:xfrm>
          <a:off x="0" y="0"/>
          <a:ext cx="0" cy="0"/>
          <a:chOff x="0" y="0"/>
          <a:chExt cx="0" cy="0"/>
        </a:xfrm>
      </p:grpSpPr>
      <p:sp>
        <p:nvSpPr>
          <p:cNvPr id="5" name="Rectangle 4"/>
          <p:cNvSpPr/>
          <p:nvPr userDrawn="1"/>
        </p:nvSpPr>
        <p:spPr>
          <a:xfrm flipV="1">
            <a:off x="0" y="-1"/>
            <a:ext cx="12192000" cy="6227098"/>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10" name="Text Placeholder 4"/>
          <p:cNvSpPr>
            <a:spLocks noGrp="1"/>
          </p:cNvSpPr>
          <p:nvPr>
            <p:ph type="body" sz="quarter" idx="11" hasCustomPrompt="1"/>
          </p:nvPr>
        </p:nvSpPr>
        <p:spPr>
          <a:xfrm>
            <a:off x="914400" y="822960"/>
            <a:ext cx="10363200" cy="517065"/>
          </a:xfrm>
        </p:spPr>
        <p:txBody>
          <a:bodyPr/>
          <a:lstStyle>
            <a:lvl1pPr algn="ctr">
              <a:spcBef>
                <a:spcPts val="0"/>
              </a:spcBef>
              <a:defRPr sz="1400" baseline="0">
                <a:solidFill>
                  <a:schemeClr val="bg1"/>
                </a:solidFill>
              </a:defRPr>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11" name="Content Placeholder 2"/>
          <p:cNvSpPr>
            <a:spLocks noGrp="1"/>
          </p:cNvSpPr>
          <p:nvPr>
            <p:ph idx="1"/>
          </p:nvPr>
        </p:nvSpPr>
        <p:spPr>
          <a:xfrm>
            <a:off x="914400" y="1508760"/>
            <a:ext cx="10363200" cy="3238322"/>
          </a:xfrm>
        </p:spPr>
        <p:txBody>
          <a:bodyPr/>
          <a:lstStyle>
            <a:lvl1pPr>
              <a:lnSpc>
                <a:spcPct val="120000"/>
              </a:lnSpc>
              <a:spcBef>
                <a:spcPts val="900"/>
              </a:spcBef>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Footer Placeholder 2"/>
          <p:cNvSpPr>
            <a:spLocks noGrp="1"/>
          </p:cNvSpPr>
          <p:nvPr>
            <p:ph type="ftr" sz="quarter" idx="12"/>
          </p:nvPr>
        </p:nvSpPr>
        <p:spPr/>
        <p:txBody>
          <a:bodyPr/>
          <a:lstStyle/>
          <a:p>
            <a:r>
              <a:rPr lang="en-US"/>
              <a:t>City of Stamford ERP Project </a:t>
            </a:r>
            <a:endParaRPr lang="en-US" dirty="0"/>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preserve="1" userDrawn="1">
  <p:cSld name="Reverse Slide_Title">
    <p:spTree>
      <p:nvGrpSpPr>
        <p:cNvPr id="1" name=""/>
        <p:cNvGrpSpPr/>
        <p:nvPr/>
      </p:nvGrpSpPr>
      <p:grpSpPr>
        <a:xfrm>
          <a:off x="0" y="0"/>
          <a:ext cx="0" cy="0"/>
          <a:chOff x="0" y="0"/>
          <a:chExt cx="0" cy="0"/>
        </a:xfrm>
      </p:grpSpPr>
      <p:sp>
        <p:nvSpPr>
          <p:cNvPr id="5" name="Rectangle 4"/>
          <p:cNvSpPr/>
          <p:nvPr userDrawn="1"/>
        </p:nvSpPr>
        <p:spPr>
          <a:xfrm flipV="1">
            <a:off x="0" y="-1"/>
            <a:ext cx="12192000" cy="6227098"/>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a:xfrm>
            <a:off x="914400" y="347472"/>
            <a:ext cx="10363200" cy="415498"/>
          </a:xfrm>
        </p:spPr>
        <p:txBody>
          <a:bodyPr/>
          <a:lstStyle>
            <a:lvl1pPr>
              <a:defRPr>
                <a:solidFill>
                  <a:schemeClr val="bg1"/>
                </a:solidFill>
              </a:defRPr>
            </a:lvl1pPr>
          </a:lstStyle>
          <a:p>
            <a:r>
              <a:rPr lang="en-US" dirty="0"/>
              <a:t>Click to Enter Slide Title in </a:t>
            </a:r>
            <a:r>
              <a:rPr lang="en-US"/>
              <a:t>30pt Calibri </a:t>
            </a:r>
            <a:r>
              <a:rPr lang="en-US" dirty="0"/>
              <a:t>Light</a:t>
            </a:r>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3" name="Footer Placeholder 2"/>
          <p:cNvSpPr>
            <a:spLocks noGrp="1"/>
          </p:cNvSpPr>
          <p:nvPr>
            <p:ph type="ftr" sz="quarter" idx="11"/>
          </p:nvPr>
        </p:nvSpPr>
        <p:spPr/>
        <p:txBody>
          <a:bodyPr/>
          <a:lstStyle/>
          <a:p>
            <a:r>
              <a:rPr lang="en-US"/>
              <a:t>City of Stamford ERP Project </a:t>
            </a:r>
            <a:endParaRPr lang="en-US" dirty="0"/>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Reverse Slide_star special statement">
    <p:spTree>
      <p:nvGrpSpPr>
        <p:cNvPr id="1" name=""/>
        <p:cNvGrpSpPr/>
        <p:nvPr/>
      </p:nvGrpSpPr>
      <p:grpSpPr>
        <a:xfrm>
          <a:off x="0" y="0"/>
          <a:ext cx="0" cy="0"/>
          <a:chOff x="0" y="0"/>
          <a:chExt cx="0" cy="0"/>
        </a:xfrm>
      </p:grpSpPr>
      <p:sp>
        <p:nvSpPr>
          <p:cNvPr id="5" name="Rectangle 4"/>
          <p:cNvSpPr/>
          <p:nvPr userDrawn="1"/>
        </p:nvSpPr>
        <p:spPr>
          <a:xfrm flipV="1">
            <a:off x="0" y="-1"/>
            <a:ext cx="12192000" cy="6227098"/>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6"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pic>
        <p:nvPicPr>
          <p:cNvPr id="7" name="Picture 6"/>
          <p:cNvPicPr>
            <a:picLocks noChangeAspect="1"/>
          </p:cNvPicPr>
          <p:nvPr userDrawn="1"/>
        </p:nvPicPr>
        <p:blipFill rotWithShape="1">
          <a:blip r:embed="rId2">
            <a:extLst>
              <a:ext uri="{28A0092B-C50C-407E-A947-70E740481C1C}">
                <a14:useLocalDpi xmlns:a14="http://schemas.microsoft.com/office/drawing/2010/main" val="0"/>
              </a:ext>
            </a:extLst>
          </a:blip>
          <a:srcRect b="65468"/>
          <a:stretch/>
        </p:blipFill>
        <p:spPr>
          <a:xfrm>
            <a:off x="3424346" y="1223911"/>
            <a:ext cx="5329687" cy="5227748"/>
          </a:xfrm>
          <a:prstGeom prst="rect">
            <a:avLst/>
          </a:prstGeom>
        </p:spPr>
      </p:pic>
      <p:sp>
        <p:nvSpPr>
          <p:cNvPr id="2" name="Title 1"/>
          <p:cNvSpPr>
            <a:spLocks noGrp="1"/>
          </p:cNvSpPr>
          <p:nvPr>
            <p:ph type="title" hasCustomPrompt="1"/>
          </p:nvPr>
        </p:nvSpPr>
        <p:spPr>
          <a:xfrm>
            <a:off x="914400" y="3115534"/>
            <a:ext cx="10363200" cy="415498"/>
          </a:xfrm>
        </p:spPr>
        <p:txBody>
          <a:bodyPr/>
          <a:lstStyle>
            <a:lvl1pPr>
              <a:defRPr>
                <a:solidFill>
                  <a:schemeClr val="bg1"/>
                </a:solidFill>
              </a:defRPr>
            </a:lvl1pPr>
          </a:lstStyle>
          <a:p>
            <a:r>
              <a:rPr lang="en-US" dirty="0"/>
              <a:t>Click to Enter Slide Title </a:t>
            </a:r>
            <a:r>
              <a:rPr lang="en-US"/>
              <a:t>in 30pt </a:t>
            </a:r>
            <a:r>
              <a:rPr lang="en-US" dirty="0"/>
              <a:t>Calibri Light</a:t>
            </a:r>
          </a:p>
        </p:txBody>
      </p:sp>
      <p:sp>
        <p:nvSpPr>
          <p:cNvPr id="3" name="Footer Placeholder 2"/>
          <p:cNvSpPr>
            <a:spLocks noGrp="1"/>
          </p:cNvSpPr>
          <p:nvPr>
            <p:ph type="ftr" sz="quarter" idx="11"/>
          </p:nvPr>
        </p:nvSpPr>
        <p:spPr/>
        <p:txBody>
          <a:bodyPr/>
          <a:lstStyle/>
          <a:p>
            <a:r>
              <a:rPr lang="en-US"/>
              <a:t>City of Stamford ERP Project </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preserve="1" userDrawn="1">
  <p:cSld name="Reverse slide_Star_Headline &amp; Special Statem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Slide Title in 30pt  Calibri Light</a:t>
            </a:r>
          </a:p>
        </p:txBody>
      </p:sp>
      <p:sp>
        <p:nvSpPr>
          <p:cNvPr id="3" name="Rectangle 2"/>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pic>
        <p:nvPicPr>
          <p:cNvPr id="6" name="Picture 5"/>
          <p:cNvPicPr>
            <a:picLocks noChangeAspect="1"/>
          </p:cNvPicPr>
          <p:nvPr userDrawn="1"/>
        </p:nvPicPr>
        <p:blipFill rotWithShape="1">
          <a:blip r:embed="rId2">
            <a:extLst>
              <a:ext uri="{28A0092B-C50C-407E-A947-70E740481C1C}">
                <a14:useLocalDpi xmlns:a14="http://schemas.microsoft.com/office/drawing/2010/main" val="0"/>
              </a:ext>
            </a:extLst>
          </a:blip>
          <a:srcRect b="65468"/>
          <a:stretch/>
        </p:blipFill>
        <p:spPr>
          <a:xfrm>
            <a:off x="3424346" y="1223911"/>
            <a:ext cx="5329687" cy="5227748"/>
          </a:xfrm>
          <a:prstGeom prst="rect">
            <a:avLst/>
          </a:prstGeom>
        </p:spPr>
      </p:pic>
      <p:sp>
        <p:nvSpPr>
          <p:cNvPr id="4" name="Content Placeholder 2"/>
          <p:cNvSpPr>
            <a:spLocks noGrp="1"/>
          </p:cNvSpPr>
          <p:nvPr>
            <p:ph idx="1" hasCustomPrompt="1"/>
          </p:nvPr>
        </p:nvSpPr>
        <p:spPr>
          <a:xfrm>
            <a:off x="914400" y="3198849"/>
            <a:ext cx="10363200" cy="295466"/>
          </a:xfrm>
        </p:spPr>
        <p:txBody>
          <a:bodyPr anchor="ctr" anchorCtr="0"/>
          <a:lstStyle>
            <a:lvl1pPr algn="ctr">
              <a:lnSpc>
                <a:spcPct val="120000"/>
              </a:lnSpc>
              <a:spcBef>
                <a:spcPts val="900"/>
              </a:spcBef>
              <a:defRPr sz="1600" baseline="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Edit Master Text Calibri 16 pt</a:t>
            </a:r>
          </a:p>
        </p:txBody>
      </p:sp>
      <p:sp>
        <p:nvSpPr>
          <p:cNvPr id="5"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7" name="Footer Placeholder 6"/>
          <p:cNvSpPr>
            <a:spLocks noGrp="1"/>
          </p:cNvSpPr>
          <p:nvPr>
            <p:ph type="ftr" sz="quarter" idx="11"/>
          </p:nvPr>
        </p:nvSpPr>
        <p:spPr/>
        <p:txBody>
          <a:bodyPr/>
          <a:lstStyle/>
          <a:p>
            <a:r>
              <a:rPr lang="en-US"/>
              <a:t>City of Stamford ERP Project </a:t>
            </a:r>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Builder _reverse head, no intro">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7" name="Chart Placeholder 6"/>
          <p:cNvSpPr>
            <a:spLocks noGrp="1"/>
          </p:cNvSpPr>
          <p:nvPr>
            <p:ph type="chart" sz="quarter" idx="11" hasCustomPrompt="1"/>
          </p:nvPr>
        </p:nvSpPr>
        <p:spPr>
          <a:xfrm>
            <a:off x="914400" y="978408"/>
            <a:ext cx="10360152" cy="4873752"/>
          </a:xfrm>
        </p:spPr>
        <p:txBody>
          <a:bodyPr/>
          <a:lstStyle>
            <a:lvl1pPr>
              <a:defRPr baseline="0"/>
            </a:lvl1pPr>
          </a:lstStyle>
          <a:p>
            <a:pPr lvl="0"/>
            <a:r>
              <a:rPr lang="en-US" dirty="0"/>
              <a:t>Chart builder – click to add chart</a:t>
            </a:r>
          </a:p>
        </p:txBody>
      </p:sp>
      <p:sp>
        <p:nvSpPr>
          <p:cNvPr id="8" name="Footer Placeholder 7"/>
          <p:cNvSpPr>
            <a:spLocks noGrp="1"/>
          </p:cNvSpPr>
          <p:nvPr>
            <p:ph type="ftr" sz="quarter" idx="12"/>
          </p:nvPr>
        </p:nvSpPr>
        <p:spPr/>
        <p:txBody>
          <a:bodyPr/>
          <a:lstStyle/>
          <a:p>
            <a:r>
              <a:rPr lang="en-US"/>
              <a:t>City of Stamford ERP Project </a:t>
            </a:r>
            <a:endParaRPr lang="en-US" dirty="0"/>
          </a:p>
        </p:txBody>
      </p:sp>
    </p:spTree>
    <p:extLst>
      <p:ext uri="{BB962C8B-B14F-4D97-AF65-F5344CB8AC3E}">
        <p14:creationId xmlns:p14="http://schemas.microsoft.com/office/powerpoint/2010/main" val="292173450"/>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preserve="1" userDrawn="1">
  <p:cSld name="Title and Boxed Content">
    <p:spTree>
      <p:nvGrpSpPr>
        <p:cNvPr id="1" name=""/>
        <p:cNvGrpSpPr/>
        <p:nvPr/>
      </p:nvGrpSpPr>
      <p:grpSpPr>
        <a:xfrm>
          <a:off x="0" y="0"/>
          <a:ext cx="0" cy="0"/>
          <a:chOff x="0" y="0"/>
          <a:chExt cx="0" cy="0"/>
        </a:xfrm>
      </p:grpSpPr>
      <p:sp>
        <p:nvSpPr>
          <p:cNvPr id="32" name="SmartArt Placeholder 9"/>
          <p:cNvSpPr>
            <a:spLocks noGrp="1"/>
          </p:cNvSpPr>
          <p:nvPr>
            <p:ph type="dgm" sz="quarter" idx="33" hasCustomPrompt="1"/>
          </p:nvPr>
        </p:nvSpPr>
        <p:spPr>
          <a:xfrm>
            <a:off x="1499616" y="4645152"/>
            <a:ext cx="9290304" cy="1060704"/>
          </a:xfrm>
          <a:solidFill>
            <a:schemeClr val="accent4"/>
          </a:solidFill>
        </p:spPr>
        <p:txBody>
          <a:bodyPr anchor="b" anchorCtr="0">
            <a:noAutofit/>
          </a:bodyPr>
          <a:lstStyle>
            <a:lvl1pPr>
              <a:defRPr sz="900"/>
            </a:lvl1pPr>
          </a:lstStyle>
          <a:p>
            <a:r>
              <a:rPr lang="en-US" dirty="0"/>
              <a:t>background</a:t>
            </a:r>
          </a:p>
        </p:txBody>
      </p:sp>
      <p:sp>
        <p:nvSpPr>
          <p:cNvPr id="33" name="SmartArt Placeholder 9"/>
          <p:cNvSpPr>
            <a:spLocks noGrp="1"/>
          </p:cNvSpPr>
          <p:nvPr>
            <p:ph type="dgm" sz="quarter" idx="34" hasCustomPrompt="1"/>
          </p:nvPr>
        </p:nvSpPr>
        <p:spPr>
          <a:xfrm>
            <a:off x="3200400" y="4645152"/>
            <a:ext cx="7479792" cy="1060704"/>
          </a:xfrm>
          <a:solidFill>
            <a:schemeClr val="bg1">
              <a:alpha val="75000"/>
            </a:schemeClr>
          </a:solidFill>
        </p:spPr>
        <p:txBody>
          <a:bodyPr anchor="b" anchorCtr="0">
            <a:noAutofit/>
          </a:bodyPr>
          <a:lstStyle>
            <a:lvl1pPr>
              <a:defRPr sz="900"/>
            </a:lvl1pPr>
          </a:lstStyle>
          <a:p>
            <a:r>
              <a:rPr lang="en-US" dirty="0"/>
              <a:t>background</a:t>
            </a:r>
          </a:p>
        </p:txBody>
      </p:sp>
      <p:sp>
        <p:nvSpPr>
          <p:cNvPr id="30" name="SmartArt Placeholder 9"/>
          <p:cNvSpPr>
            <a:spLocks noGrp="1"/>
          </p:cNvSpPr>
          <p:nvPr>
            <p:ph type="dgm" sz="quarter" idx="31" hasCustomPrompt="1"/>
          </p:nvPr>
        </p:nvSpPr>
        <p:spPr>
          <a:xfrm>
            <a:off x="1499616" y="3419856"/>
            <a:ext cx="9290304" cy="1060704"/>
          </a:xfrm>
          <a:solidFill>
            <a:schemeClr val="accent1"/>
          </a:solidFill>
        </p:spPr>
        <p:txBody>
          <a:bodyPr anchor="b" anchorCtr="0">
            <a:noAutofit/>
          </a:bodyPr>
          <a:lstStyle>
            <a:lvl1pPr>
              <a:defRPr sz="900"/>
            </a:lvl1pPr>
          </a:lstStyle>
          <a:p>
            <a:r>
              <a:rPr lang="en-US" dirty="0"/>
              <a:t>background</a:t>
            </a:r>
          </a:p>
        </p:txBody>
      </p:sp>
      <p:sp>
        <p:nvSpPr>
          <p:cNvPr id="31" name="SmartArt Placeholder 9"/>
          <p:cNvSpPr>
            <a:spLocks noGrp="1"/>
          </p:cNvSpPr>
          <p:nvPr>
            <p:ph type="dgm" sz="quarter" idx="32" hasCustomPrompt="1"/>
          </p:nvPr>
        </p:nvSpPr>
        <p:spPr>
          <a:xfrm>
            <a:off x="3200400" y="3419856"/>
            <a:ext cx="7479792" cy="1060704"/>
          </a:xfrm>
          <a:solidFill>
            <a:schemeClr val="bg1">
              <a:alpha val="75000"/>
            </a:schemeClr>
          </a:solidFill>
        </p:spPr>
        <p:txBody>
          <a:bodyPr anchor="b" anchorCtr="0">
            <a:noAutofit/>
          </a:bodyPr>
          <a:lstStyle>
            <a:lvl1pPr>
              <a:defRPr sz="900"/>
            </a:lvl1pPr>
          </a:lstStyle>
          <a:p>
            <a:r>
              <a:rPr lang="en-US" dirty="0"/>
              <a:t>background</a:t>
            </a:r>
          </a:p>
        </p:txBody>
      </p:sp>
      <p:sp>
        <p:nvSpPr>
          <p:cNvPr id="27" name="SmartArt Placeholder 9"/>
          <p:cNvSpPr>
            <a:spLocks noGrp="1"/>
          </p:cNvSpPr>
          <p:nvPr>
            <p:ph type="dgm" sz="quarter" idx="29" hasCustomPrompt="1"/>
          </p:nvPr>
        </p:nvSpPr>
        <p:spPr>
          <a:xfrm>
            <a:off x="1499616" y="2203704"/>
            <a:ext cx="9290304" cy="1060704"/>
          </a:xfrm>
          <a:solidFill>
            <a:schemeClr val="accent2"/>
          </a:solidFill>
        </p:spPr>
        <p:txBody>
          <a:bodyPr anchor="b" anchorCtr="0">
            <a:noAutofit/>
          </a:bodyPr>
          <a:lstStyle>
            <a:lvl1pPr>
              <a:defRPr sz="900"/>
            </a:lvl1pPr>
          </a:lstStyle>
          <a:p>
            <a:r>
              <a:rPr lang="en-US" dirty="0"/>
              <a:t>background</a:t>
            </a:r>
          </a:p>
        </p:txBody>
      </p:sp>
      <p:sp>
        <p:nvSpPr>
          <p:cNvPr id="28" name="SmartArt Placeholder 9"/>
          <p:cNvSpPr>
            <a:spLocks noGrp="1"/>
          </p:cNvSpPr>
          <p:nvPr>
            <p:ph type="dgm" sz="quarter" idx="30" hasCustomPrompt="1"/>
          </p:nvPr>
        </p:nvSpPr>
        <p:spPr>
          <a:xfrm>
            <a:off x="3200400" y="2203704"/>
            <a:ext cx="7479792" cy="1060704"/>
          </a:xfrm>
          <a:solidFill>
            <a:schemeClr val="bg1">
              <a:alpha val="75000"/>
            </a:schemeClr>
          </a:solidFill>
        </p:spPr>
        <p:txBody>
          <a:bodyPr anchor="b" anchorCtr="0">
            <a:noAutofit/>
          </a:bodyPr>
          <a:lstStyle>
            <a:lvl1pPr>
              <a:defRPr sz="900"/>
            </a:lvl1pPr>
          </a:lstStyle>
          <a:p>
            <a:r>
              <a:rPr lang="en-US" dirty="0"/>
              <a:t>background</a:t>
            </a:r>
          </a:p>
        </p:txBody>
      </p:sp>
      <p:sp>
        <p:nvSpPr>
          <p:cNvPr id="10" name="SmartArt Placeholder 9"/>
          <p:cNvSpPr>
            <a:spLocks noGrp="1"/>
          </p:cNvSpPr>
          <p:nvPr>
            <p:ph type="dgm" sz="quarter" idx="27" hasCustomPrompt="1"/>
          </p:nvPr>
        </p:nvSpPr>
        <p:spPr>
          <a:xfrm>
            <a:off x="1499616" y="978408"/>
            <a:ext cx="9290304" cy="1060704"/>
          </a:xfrm>
          <a:solidFill>
            <a:schemeClr val="tx2"/>
          </a:solidFill>
        </p:spPr>
        <p:txBody>
          <a:bodyPr anchor="b" anchorCtr="0">
            <a:noAutofit/>
          </a:bodyPr>
          <a:lstStyle>
            <a:lvl1pPr>
              <a:defRPr sz="900"/>
            </a:lvl1pPr>
          </a:lstStyle>
          <a:p>
            <a:r>
              <a:rPr lang="en-US" dirty="0"/>
              <a:t>background</a:t>
            </a:r>
          </a:p>
        </p:txBody>
      </p:sp>
      <p:sp>
        <p:nvSpPr>
          <p:cNvPr id="26" name="SmartArt Placeholder 9"/>
          <p:cNvSpPr>
            <a:spLocks noGrp="1"/>
          </p:cNvSpPr>
          <p:nvPr>
            <p:ph type="dgm" sz="quarter" idx="28" hasCustomPrompt="1"/>
          </p:nvPr>
        </p:nvSpPr>
        <p:spPr>
          <a:xfrm>
            <a:off x="3200400" y="978408"/>
            <a:ext cx="7479792" cy="1060704"/>
          </a:xfrm>
          <a:solidFill>
            <a:schemeClr val="bg1">
              <a:alpha val="75000"/>
            </a:schemeClr>
          </a:solidFill>
        </p:spPr>
        <p:txBody>
          <a:bodyPr anchor="b" anchorCtr="0">
            <a:noAutofit/>
          </a:bodyPr>
          <a:lstStyle>
            <a:lvl1pPr>
              <a:defRPr sz="900"/>
            </a:lvl1pPr>
          </a:lstStyle>
          <a:p>
            <a:r>
              <a:rPr lang="en-US" dirty="0"/>
              <a:t>background</a:t>
            </a:r>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3" name="Text Placeholder 2"/>
          <p:cNvSpPr>
            <a:spLocks noGrp="1"/>
          </p:cNvSpPr>
          <p:nvPr userDrawn="1">
            <p:ph type="body" sz="quarter" idx="10" hasCustomPrompt="1"/>
          </p:nvPr>
        </p:nvSpPr>
        <p:spPr>
          <a:xfrm>
            <a:off x="1499616" y="977900"/>
            <a:ext cx="1698625" cy="443198"/>
          </a:xfrm>
        </p:spPr>
        <p:txBody>
          <a:bodyPr lIns="109728" tIns="73152" rIns="109728" bIns="73152"/>
          <a:lstStyle>
            <a:lvl1pPr>
              <a:spcBef>
                <a:spcPts val="0"/>
              </a:spcBef>
              <a:defRPr sz="1600" b="0" i="0">
                <a:solidFill>
                  <a:schemeClr val="bg1"/>
                </a:solidFill>
                <a:latin typeface="+mj-lt"/>
                <a:ea typeface="Roboto Slab" charset="0"/>
                <a:cs typeface="Roboto Slab" charset="0"/>
              </a:defRPr>
            </a:lvl1pPr>
          </a:lstStyle>
          <a:p>
            <a:pPr lvl="0"/>
            <a:r>
              <a:rPr lang="en-US" dirty="0"/>
              <a:t>Insert Text Here</a:t>
            </a:r>
          </a:p>
        </p:txBody>
      </p:sp>
      <p:sp>
        <p:nvSpPr>
          <p:cNvPr id="20" name="Text Placeholder 2"/>
          <p:cNvSpPr>
            <a:spLocks noGrp="1"/>
          </p:cNvSpPr>
          <p:nvPr userDrawn="1">
            <p:ph type="body" sz="quarter" idx="11" hasCustomPrompt="1"/>
          </p:nvPr>
        </p:nvSpPr>
        <p:spPr>
          <a:xfrm>
            <a:off x="1499616" y="2199115"/>
            <a:ext cx="1698625" cy="443198"/>
          </a:xfrm>
        </p:spPr>
        <p:txBody>
          <a:bodyPr lIns="109728" tIns="73152" rIns="109728" bIns="73152"/>
          <a:lstStyle>
            <a:lvl1pPr>
              <a:spcBef>
                <a:spcPts val="0"/>
              </a:spcBef>
              <a:defRPr sz="1600" b="0" i="0">
                <a:solidFill>
                  <a:schemeClr val="bg1"/>
                </a:solidFill>
                <a:latin typeface="+mj-lt"/>
                <a:ea typeface="Roboto Slab" charset="0"/>
                <a:cs typeface="Roboto Slab" charset="0"/>
              </a:defRPr>
            </a:lvl1pPr>
          </a:lstStyle>
          <a:p>
            <a:pPr lvl="0"/>
            <a:r>
              <a:rPr lang="en-US" dirty="0"/>
              <a:t>Insert Text Here</a:t>
            </a:r>
          </a:p>
        </p:txBody>
      </p:sp>
      <p:sp>
        <p:nvSpPr>
          <p:cNvPr id="21" name="Text Placeholder 2"/>
          <p:cNvSpPr>
            <a:spLocks noGrp="1"/>
          </p:cNvSpPr>
          <p:nvPr>
            <p:ph type="body" sz="quarter" idx="12" hasCustomPrompt="1"/>
          </p:nvPr>
        </p:nvSpPr>
        <p:spPr>
          <a:xfrm>
            <a:off x="1499616" y="3420544"/>
            <a:ext cx="1698625" cy="443198"/>
          </a:xfrm>
        </p:spPr>
        <p:txBody>
          <a:bodyPr lIns="109728" tIns="73152" rIns="109728" bIns="73152"/>
          <a:lstStyle>
            <a:lvl1pPr>
              <a:spcBef>
                <a:spcPts val="0"/>
              </a:spcBef>
              <a:defRPr sz="1600" b="0" i="0">
                <a:solidFill>
                  <a:schemeClr val="bg1"/>
                </a:solidFill>
                <a:latin typeface="+mj-lt"/>
                <a:ea typeface="Roboto Slab" charset="0"/>
                <a:cs typeface="Roboto Slab" charset="0"/>
              </a:defRPr>
            </a:lvl1pPr>
          </a:lstStyle>
          <a:p>
            <a:pPr lvl="0"/>
            <a:r>
              <a:rPr lang="en-US" dirty="0"/>
              <a:t>Insert Text Here</a:t>
            </a:r>
          </a:p>
        </p:txBody>
      </p:sp>
      <p:sp>
        <p:nvSpPr>
          <p:cNvPr id="37" name="Text Placeholder 2"/>
          <p:cNvSpPr>
            <a:spLocks noGrp="1"/>
          </p:cNvSpPr>
          <p:nvPr>
            <p:ph type="body" sz="quarter" idx="13" hasCustomPrompt="1"/>
          </p:nvPr>
        </p:nvSpPr>
        <p:spPr>
          <a:xfrm>
            <a:off x="1499616" y="4641252"/>
            <a:ext cx="1698625" cy="443198"/>
          </a:xfrm>
        </p:spPr>
        <p:txBody>
          <a:bodyPr lIns="109728" tIns="73152" rIns="109728" bIns="73152"/>
          <a:lstStyle>
            <a:lvl1pPr>
              <a:spcBef>
                <a:spcPts val="0"/>
              </a:spcBef>
              <a:defRPr sz="1600" b="0" i="0">
                <a:solidFill>
                  <a:schemeClr val="bg1"/>
                </a:solidFill>
                <a:latin typeface="+mj-lt"/>
                <a:ea typeface="Roboto Slab" charset="0"/>
                <a:cs typeface="Roboto Slab" charset="0"/>
              </a:defRPr>
            </a:lvl1pPr>
          </a:lstStyle>
          <a:p>
            <a:pPr lvl="0"/>
            <a:r>
              <a:rPr lang="en-US" dirty="0"/>
              <a:t>Insert Text Here</a:t>
            </a:r>
          </a:p>
        </p:txBody>
      </p:sp>
      <p:sp>
        <p:nvSpPr>
          <p:cNvPr id="5" name="Text Placeholder 4"/>
          <p:cNvSpPr>
            <a:spLocks noGrp="1"/>
          </p:cNvSpPr>
          <p:nvPr>
            <p:ph type="body" sz="quarter" idx="14" hasCustomPrompt="1"/>
          </p:nvPr>
        </p:nvSpPr>
        <p:spPr>
          <a:xfrm>
            <a:off x="3198240" y="978408"/>
            <a:ext cx="7479792" cy="304699"/>
          </a:xfrm>
        </p:spPr>
        <p:txBody>
          <a:bodyPr lIns="182880" tIns="82296" rIns="182880"/>
          <a:lstStyle>
            <a:lvl1pPr marL="182880" indent="-182880">
              <a:spcBef>
                <a:spcPts val="200"/>
              </a:spcBef>
              <a:buFont typeface=".LucidaGrandeUI" charset="0"/>
              <a:buChar char="●"/>
              <a:defRPr sz="1200"/>
            </a:lvl1pPr>
          </a:lstStyle>
          <a:p>
            <a:pPr lvl="0"/>
            <a:r>
              <a:rPr lang="en-US" dirty="0"/>
              <a:t>Calibri 12 </a:t>
            </a:r>
            <a:r>
              <a:rPr lang="en-US" dirty="0" err="1"/>
              <a:t>pt</a:t>
            </a:r>
            <a:endParaRPr lang="en-US" dirty="0"/>
          </a:p>
        </p:txBody>
      </p:sp>
      <p:sp>
        <p:nvSpPr>
          <p:cNvPr id="42" name="Text Placeholder 4"/>
          <p:cNvSpPr>
            <a:spLocks noGrp="1"/>
          </p:cNvSpPr>
          <p:nvPr>
            <p:ph type="body" sz="quarter" idx="15" hasCustomPrompt="1"/>
          </p:nvPr>
        </p:nvSpPr>
        <p:spPr>
          <a:xfrm>
            <a:off x="3200400" y="2198394"/>
            <a:ext cx="7479792" cy="304699"/>
          </a:xfrm>
        </p:spPr>
        <p:txBody>
          <a:bodyPr lIns="182880" tIns="82296" rIns="182880"/>
          <a:lstStyle>
            <a:lvl1pPr marL="182880" indent="-182880">
              <a:spcBef>
                <a:spcPts val="200"/>
              </a:spcBef>
              <a:buFont typeface=".LucidaGrandeUI" charset="0"/>
              <a:buChar char="●"/>
              <a:defRPr sz="1200"/>
            </a:lvl1pPr>
          </a:lstStyle>
          <a:p>
            <a:pPr lvl="0"/>
            <a:r>
              <a:rPr lang="en-US" dirty="0"/>
              <a:t>Calibri 12 </a:t>
            </a:r>
            <a:r>
              <a:rPr lang="en-US" dirty="0" err="1"/>
              <a:t>pt</a:t>
            </a:r>
            <a:endParaRPr lang="en-US" dirty="0"/>
          </a:p>
        </p:txBody>
      </p:sp>
      <p:sp>
        <p:nvSpPr>
          <p:cNvPr id="43" name="Text Placeholder 4"/>
          <p:cNvSpPr>
            <a:spLocks noGrp="1"/>
          </p:cNvSpPr>
          <p:nvPr>
            <p:ph type="body" sz="quarter" idx="16" hasCustomPrompt="1"/>
          </p:nvPr>
        </p:nvSpPr>
        <p:spPr>
          <a:xfrm>
            <a:off x="3200856" y="3422061"/>
            <a:ext cx="7479792" cy="304699"/>
          </a:xfrm>
        </p:spPr>
        <p:txBody>
          <a:bodyPr lIns="182880" tIns="82296" rIns="182880"/>
          <a:lstStyle>
            <a:lvl1pPr marL="182880" indent="-182880">
              <a:spcBef>
                <a:spcPts val="200"/>
              </a:spcBef>
              <a:buFont typeface=".LucidaGrandeUI" charset="0"/>
              <a:buChar char="●"/>
              <a:defRPr sz="1200"/>
            </a:lvl1pPr>
          </a:lstStyle>
          <a:p>
            <a:pPr lvl="0"/>
            <a:r>
              <a:rPr lang="en-US" dirty="0"/>
              <a:t>Calibri 12 </a:t>
            </a:r>
            <a:r>
              <a:rPr lang="en-US" dirty="0" err="1"/>
              <a:t>pt</a:t>
            </a:r>
            <a:endParaRPr lang="en-US" dirty="0"/>
          </a:p>
        </p:txBody>
      </p:sp>
      <p:sp>
        <p:nvSpPr>
          <p:cNvPr id="44" name="Text Placeholder 4"/>
          <p:cNvSpPr>
            <a:spLocks noGrp="1"/>
          </p:cNvSpPr>
          <p:nvPr>
            <p:ph type="body" sz="quarter" idx="17" hasCustomPrompt="1"/>
          </p:nvPr>
        </p:nvSpPr>
        <p:spPr>
          <a:xfrm>
            <a:off x="3200400" y="4645152"/>
            <a:ext cx="7479792" cy="304699"/>
          </a:xfrm>
        </p:spPr>
        <p:txBody>
          <a:bodyPr lIns="182880" tIns="82296" rIns="182880"/>
          <a:lstStyle>
            <a:lvl1pPr marL="182880" indent="-182880">
              <a:spcBef>
                <a:spcPts val="200"/>
              </a:spcBef>
              <a:buFont typeface=".LucidaGrandeUI" charset="0"/>
              <a:buChar char="●"/>
              <a:defRPr sz="1200" baseline="0"/>
            </a:lvl1pPr>
          </a:lstStyle>
          <a:p>
            <a:pPr lvl="0"/>
            <a:r>
              <a:rPr lang="en-US" dirty="0"/>
              <a:t>Calibri 12 </a:t>
            </a:r>
            <a:r>
              <a:rPr lang="en-US" dirty="0" err="1"/>
              <a:t>pt</a:t>
            </a:r>
            <a:endParaRPr lang="en-US" dirty="0"/>
          </a:p>
        </p:txBody>
      </p:sp>
      <p:sp>
        <p:nvSpPr>
          <p:cNvPr id="19" name="Text Placeholder 3"/>
          <p:cNvSpPr>
            <a:spLocks noGrp="1"/>
          </p:cNvSpPr>
          <p:nvPr>
            <p:ph type="body" idx="35"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36"/>
          </p:nvPr>
        </p:nvSpPr>
        <p:spPr/>
        <p:txBody>
          <a:bodyPr/>
          <a:lstStyle/>
          <a:p>
            <a:r>
              <a:rPr lang="en-US"/>
              <a:t>City of Stamford ERP Project </a:t>
            </a:r>
            <a:endParaRPr lang="en-US" dirty="0"/>
          </a:p>
        </p:txBody>
      </p:sp>
    </p:spTree>
    <p:extLst>
      <p:ext uri="{BB962C8B-B14F-4D97-AF65-F5344CB8AC3E}">
        <p14:creationId xmlns:p14="http://schemas.microsoft.com/office/powerpoint/2010/main" val="478302388"/>
      </p:ext>
    </p:extLst>
  </p:cSld>
  <p:clrMapOvr>
    <a:masterClrMapping/>
  </p:clrMapOvr>
  <p:extLst>
    <p:ext uri="{DCECCB84-F9BA-43D5-87BE-67443E8EF086}">
      <p15:sldGuideLst xmlns:p15="http://schemas.microsoft.com/office/powerpoint/2012/main">
        <p15:guide id="1" orient="horz" pos="2160" userDrawn="1">
          <p15:clr>
            <a:srgbClr val="FBAE40"/>
          </p15:clr>
        </p15:guide>
      </p15:sldGuideLst>
    </p:ext>
  </p:extLst>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preserve="1" userDrawn="1">
  <p:cSld name="Client Slide">
    <p:spTree>
      <p:nvGrpSpPr>
        <p:cNvPr id="1" name=""/>
        <p:cNvGrpSpPr/>
        <p:nvPr/>
      </p:nvGrpSpPr>
      <p:grpSpPr>
        <a:xfrm>
          <a:off x="0" y="0"/>
          <a:ext cx="0" cy="0"/>
          <a:chOff x="0" y="0"/>
          <a:chExt cx="0" cy="0"/>
        </a:xfrm>
      </p:grpSpPr>
      <p:sp>
        <p:nvSpPr>
          <p:cNvPr id="20" name="Rectangle 19"/>
          <p:cNvSpPr/>
          <p:nvPr userDrawn="1"/>
        </p:nvSpPr>
        <p:spPr>
          <a:xfrm>
            <a:off x="0" y="5460643"/>
            <a:ext cx="12192000" cy="1397359"/>
          </a:xfrm>
          <a:prstGeom prst="rect">
            <a:avLst/>
          </a:prstGeom>
          <a:solidFill>
            <a:srgbClr val="29497B"/>
          </a:solidFill>
          <a:ln w="12700" cap="flat" cmpd="sng" algn="ctr">
            <a:solidFill>
              <a:srgbClr val="5B9BD5">
                <a:shade val="50000"/>
              </a:srgbClr>
            </a:solid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10" name="Content Placeholder 2"/>
          <p:cNvSpPr>
            <a:spLocks noGrp="1"/>
          </p:cNvSpPr>
          <p:nvPr userDrawn="1">
            <p:ph sz="quarter" idx="10" hasCustomPrompt="1"/>
          </p:nvPr>
        </p:nvSpPr>
        <p:spPr>
          <a:xfrm>
            <a:off x="1392238" y="1762125"/>
            <a:ext cx="2874962" cy="2359025"/>
          </a:xfrm>
        </p:spPr>
        <p:txBody>
          <a:bodyPr anchor="ctr">
            <a:noAutofit/>
          </a:bodyPr>
          <a:lstStyle>
            <a:lvl1pPr algn="ctr">
              <a:defRPr sz="2400" b="1"/>
            </a:lvl1pPr>
          </a:lstStyle>
          <a:p>
            <a:pPr lvl="0"/>
            <a:r>
              <a:rPr lang="en-US" dirty="0"/>
              <a:t>Client logo goes here</a:t>
            </a:r>
          </a:p>
        </p:txBody>
      </p:sp>
      <p:sp>
        <p:nvSpPr>
          <p:cNvPr id="12" name="Text Placeholder 10"/>
          <p:cNvSpPr>
            <a:spLocks noGrp="1"/>
          </p:cNvSpPr>
          <p:nvPr userDrawn="1">
            <p:ph type="body" sz="quarter" idx="11" hasCustomPrompt="1"/>
          </p:nvPr>
        </p:nvSpPr>
        <p:spPr>
          <a:xfrm>
            <a:off x="4745383" y="3057472"/>
            <a:ext cx="6215872" cy="461665"/>
          </a:xfrm>
        </p:spPr>
        <p:txBody>
          <a:bodyPr wrap="square" lIns="0" tIns="0" rIns="0" bIns="0" anchor="b" anchorCtr="0">
            <a:spAutoFit/>
          </a:bodyPr>
          <a:lstStyle>
            <a:lvl1pPr marL="0" indent="0">
              <a:lnSpc>
                <a:spcPct val="100000"/>
              </a:lnSpc>
              <a:spcBef>
                <a:spcPts val="0"/>
              </a:spcBef>
              <a:buNone/>
              <a:defRPr sz="3000" b="0" i="0" baseline="0">
                <a:solidFill>
                  <a:schemeClr val="tx2"/>
                </a:solidFill>
                <a:latin typeface="Calibri Light" charset="0"/>
                <a:ea typeface="Roboto Slab Light" charset="0"/>
                <a:cs typeface="Roboto Slab Light"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dirty="0"/>
              <a:t>Client Name and Presentation Title</a:t>
            </a:r>
          </a:p>
        </p:txBody>
      </p:sp>
    </p:spTree>
    <p:extLst>
      <p:ext uri="{BB962C8B-B14F-4D97-AF65-F5344CB8AC3E}">
        <p14:creationId xmlns:p14="http://schemas.microsoft.com/office/powerpoint/2010/main" val="4280089258"/>
      </p:ext>
    </p:extLst>
  </p:cSld>
  <p:clrMapOvr>
    <a:masterClrMapping/>
  </p:clrMapOvr>
  <p:extLst>
    <p:ext uri="{DCECCB84-F9BA-43D5-87BE-67443E8EF086}">
      <p15:sldGuideLst xmlns:p15="http://schemas.microsoft.com/office/powerpoint/2012/main">
        <p15:guide id="1" orient="horz" pos="2160">
          <p15:clr>
            <a:srgbClr val="FBAE40"/>
          </p15:clr>
        </p15:guide>
        <p15:guide id="2" orient="horz" pos="3984">
          <p15:clr>
            <a:srgbClr val="FBAE40"/>
          </p15:clr>
        </p15:guide>
      </p15:sldGuideLst>
    </p:ext>
  </p:extLst>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matchingName="Title Slide with subtitle">
  <p:cSld name="Title Slide with subtitle">
    <p:spTree>
      <p:nvGrpSpPr>
        <p:cNvPr id="1" name="Shape 87"/>
        <p:cNvGrpSpPr/>
        <p:nvPr/>
      </p:nvGrpSpPr>
      <p:grpSpPr>
        <a:xfrm>
          <a:off x="0" y="0"/>
          <a:ext cx="0" cy="0"/>
          <a:chOff x="0" y="0"/>
          <a:chExt cx="0" cy="0"/>
        </a:xfrm>
      </p:grpSpPr>
      <p:pic>
        <p:nvPicPr>
          <p:cNvPr id="88" name="Google Shape;88;p14" descr="A picture containing clipart&#10;&#10;Description generated with very high confidence"/>
          <p:cNvPicPr preferRelativeResize="0"/>
          <p:nvPr/>
        </p:nvPicPr>
        <p:blipFill rotWithShape="1">
          <a:blip r:embed="rId2">
            <a:alphaModFix/>
          </a:blip>
          <a:srcRect/>
          <a:stretch/>
        </p:blipFill>
        <p:spPr>
          <a:xfrm>
            <a:off x="1444752" y="1837944"/>
            <a:ext cx="3340752" cy="2293802"/>
          </a:xfrm>
          <a:prstGeom prst="rect">
            <a:avLst/>
          </a:prstGeom>
          <a:noFill/>
          <a:ln>
            <a:noFill/>
          </a:ln>
        </p:spPr>
      </p:pic>
      <p:sp>
        <p:nvSpPr>
          <p:cNvPr id="89" name="Google Shape;89;p14"/>
          <p:cNvSpPr/>
          <p:nvPr/>
        </p:nvSpPr>
        <p:spPr>
          <a:xfrm>
            <a:off x="0" y="5449824"/>
            <a:ext cx="12192000" cy="1408176"/>
          </a:xfrm>
          <a:custGeom>
            <a:avLst/>
            <a:gdLst/>
            <a:ahLst/>
            <a:cxnLst/>
            <a:rect l="l" t="t" r="r" b="b"/>
            <a:pathLst>
              <a:path w="12192000" h="1390512" extrusionOk="0">
                <a:moveTo>
                  <a:pt x="0" y="0"/>
                </a:moveTo>
                <a:lnTo>
                  <a:pt x="1554043" y="0"/>
                </a:lnTo>
                <a:lnTo>
                  <a:pt x="1895333" y="270456"/>
                </a:lnTo>
                <a:lnTo>
                  <a:pt x="2236623" y="0"/>
                </a:lnTo>
                <a:lnTo>
                  <a:pt x="12192000" y="0"/>
                </a:lnTo>
                <a:lnTo>
                  <a:pt x="12192000" y="1390512"/>
                </a:lnTo>
                <a:lnTo>
                  <a:pt x="0" y="1390512"/>
                </a:lnTo>
                <a:close/>
              </a:path>
            </a:pathLst>
          </a:cu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pic>
        <p:nvPicPr>
          <p:cNvPr id="90" name="Google Shape;90;p14"/>
          <p:cNvPicPr preferRelativeResize="0"/>
          <p:nvPr/>
        </p:nvPicPr>
        <p:blipFill rotWithShape="1">
          <a:blip r:embed="rId3">
            <a:alphaModFix/>
          </a:blip>
          <a:srcRect/>
          <a:stretch/>
        </p:blipFill>
        <p:spPr>
          <a:xfrm>
            <a:off x="1519185" y="6124214"/>
            <a:ext cx="3078755" cy="278344"/>
          </a:xfrm>
          <a:prstGeom prst="rect">
            <a:avLst/>
          </a:prstGeom>
          <a:noFill/>
          <a:ln>
            <a:noFill/>
          </a:ln>
        </p:spPr>
      </p:pic>
      <p:sp>
        <p:nvSpPr>
          <p:cNvPr id="91" name="Google Shape;91;p14"/>
          <p:cNvSpPr/>
          <p:nvPr/>
        </p:nvSpPr>
        <p:spPr>
          <a:xfrm>
            <a:off x="5304816" y="5869707"/>
            <a:ext cx="5310547" cy="342786"/>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Clr>
                <a:srgbClr val="FFFFFF"/>
              </a:buClr>
              <a:buSzPts val="675"/>
              <a:buFont typeface="Open Sans"/>
              <a:buNone/>
            </a:pPr>
            <a:r>
              <a:rPr lang="en-US" sz="675">
                <a:solidFill>
                  <a:srgbClr val="FFFFFF"/>
                </a:solidFill>
                <a:latin typeface="Open Sans"/>
                <a:ea typeface="Open Sans"/>
                <a:cs typeface="Open Sans"/>
                <a:sym typeface="Open Sans"/>
              </a:rPr>
              <a:t>ISG Confidential. © 2020 Information Services Group, Inc.  All Rights Reserved. </a:t>
            </a:r>
            <a:br>
              <a:rPr lang="en-US" sz="675">
                <a:solidFill>
                  <a:srgbClr val="FFFFFF"/>
                </a:solidFill>
                <a:latin typeface="Open Sans"/>
                <a:ea typeface="Open Sans"/>
                <a:cs typeface="Open Sans"/>
                <a:sym typeface="Open Sans"/>
              </a:rPr>
            </a:br>
            <a:r>
              <a:rPr lang="en-US" sz="675">
                <a:solidFill>
                  <a:srgbClr val="FFFFFF"/>
                </a:solidFill>
                <a:latin typeface="Open Sans"/>
                <a:ea typeface="Open Sans"/>
                <a:cs typeface="Open Sans"/>
                <a:sym typeface="Open Sans"/>
              </a:rPr>
              <a:t>Proprietary and Confidential. No part of this document may be reproduced in any form or by any electronic or mechanical means, including information storage and retrieval devices or systems, without prior written permission from Information Services Group, Inc.</a:t>
            </a:r>
            <a:endParaRPr sz="1800"/>
          </a:p>
        </p:txBody>
      </p:sp>
      <p:sp>
        <p:nvSpPr>
          <p:cNvPr id="92" name="Google Shape;92;p14"/>
          <p:cNvSpPr txBox="1">
            <a:spLocks noGrp="1"/>
          </p:cNvSpPr>
          <p:nvPr>
            <p:ph type="body" idx="1"/>
          </p:nvPr>
        </p:nvSpPr>
        <p:spPr>
          <a:xfrm>
            <a:off x="5356225" y="1943355"/>
            <a:ext cx="6263640" cy="923330"/>
          </a:xfrm>
          <a:prstGeom prst="rect">
            <a:avLst/>
          </a:prstGeom>
          <a:noFill/>
          <a:ln>
            <a:noFill/>
          </a:ln>
        </p:spPr>
        <p:txBody>
          <a:bodyPr spcFirstLastPara="1" wrap="square" lIns="0" tIns="0" rIns="0" bIns="0" anchor="b" anchorCtr="0">
            <a:noAutofit/>
          </a:bodyPr>
          <a:lstStyle>
            <a:lvl1pPr marL="457200" lvl="0" indent="-228600" algn="l">
              <a:lnSpc>
                <a:spcPct val="110000"/>
              </a:lnSpc>
              <a:spcBef>
                <a:spcPts val="600"/>
              </a:spcBef>
              <a:spcAft>
                <a:spcPts val="0"/>
              </a:spcAft>
              <a:buSzPts val="2100"/>
              <a:buNone/>
              <a:defRPr sz="2100">
                <a:solidFill>
                  <a:schemeClr val="dk2"/>
                </a:solidFill>
                <a:latin typeface="Roboto Slab Regular"/>
                <a:ea typeface="Roboto Slab Regular"/>
                <a:cs typeface="Roboto Slab Regular"/>
                <a:sym typeface="Roboto Slab Regular"/>
              </a:defRPr>
            </a:lvl1pPr>
            <a:lvl2pPr marL="914400" lvl="1" indent="-228600" algn="l">
              <a:lnSpc>
                <a:spcPct val="100000"/>
              </a:lnSpc>
              <a:spcBef>
                <a:spcPts val="600"/>
              </a:spcBef>
              <a:spcAft>
                <a:spcPts val="0"/>
              </a:spcAft>
              <a:buSzPts val="1200"/>
              <a:buNone/>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3" name="Google Shape;93;p14"/>
          <p:cNvSpPr txBox="1">
            <a:spLocks noGrp="1"/>
          </p:cNvSpPr>
          <p:nvPr>
            <p:ph type="body" idx="2"/>
          </p:nvPr>
        </p:nvSpPr>
        <p:spPr>
          <a:xfrm>
            <a:off x="5356225" y="3573693"/>
            <a:ext cx="6263640" cy="55778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150"/>
              </a:spcBef>
              <a:spcAft>
                <a:spcPts val="0"/>
              </a:spcAft>
              <a:buSzPts val="900"/>
              <a:buNone/>
              <a:defRPr sz="9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94" name="Google Shape;94;p14"/>
          <p:cNvSpPr txBox="1">
            <a:spLocks noGrp="1"/>
          </p:cNvSpPr>
          <p:nvPr>
            <p:ph type="body" idx="3"/>
          </p:nvPr>
        </p:nvSpPr>
        <p:spPr>
          <a:xfrm>
            <a:off x="5356225" y="3005740"/>
            <a:ext cx="6263640" cy="22860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050"/>
              <a:buNone/>
              <a:defRPr sz="1050" b="1" cap="none">
                <a:solidFill>
                  <a:schemeClr val="lt2"/>
                </a:solidFill>
              </a:defRPr>
            </a:lvl1pPr>
            <a:lvl2pPr marL="914400" lvl="1" indent="-228600" algn="l">
              <a:lnSpc>
                <a:spcPct val="100000"/>
              </a:lnSpc>
              <a:spcBef>
                <a:spcPts val="600"/>
              </a:spcBef>
              <a:spcAft>
                <a:spcPts val="0"/>
              </a:spcAft>
              <a:buSzPts val="1200"/>
              <a:buNone/>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288835995"/>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matchingName="Client Slide">
  <p:cSld name="Client Slide">
    <p:spTree>
      <p:nvGrpSpPr>
        <p:cNvPr id="1" name="Shape 95"/>
        <p:cNvGrpSpPr/>
        <p:nvPr/>
      </p:nvGrpSpPr>
      <p:grpSpPr>
        <a:xfrm>
          <a:off x="0" y="0"/>
          <a:ext cx="0" cy="0"/>
          <a:chOff x="0" y="0"/>
          <a:chExt cx="0" cy="0"/>
        </a:xfrm>
      </p:grpSpPr>
      <p:sp>
        <p:nvSpPr>
          <p:cNvPr id="96" name="Google Shape;96;p15"/>
          <p:cNvSpPr/>
          <p:nvPr/>
        </p:nvSpPr>
        <p:spPr>
          <a:xfrm>
            <a:off x="0" y="5449824"/>
            <a:ext cx="12192000" cy="1408176"/>
          </a:xfrm>
          <a:custGeom>
            <a:avLst/>
            <a:gdLst/>
            <a:ahLst/>
            <a:cxnLst/>
            <a:rect l="l" t="t" r="r" b="b"/>
            <a:pathLst>
              <a:path w="12192000" h="1390512" extrusionOk="0">
                <a:moveTo>
                  <a:pt x="0" y="0"/>
                </a:moveTo>
                <a:lnTo>
                  <a:pt x="1554043" y="0"/>
                </a:lnTo>
                <a:lnTo>
                  <a:pt x="1895333" y="270456"/>
                </a:lnTo>
                <a:lnTo>
                  <a:pt x="2236623" y="0"/>
                </a:lnTo>
                <a:lnTo>
                  <a:pt x="12192000" y="0"/>
                </a:lnTo>
                <a:lnTo>
                  <a:pt x="12192000" y="1390512"/>
                </a:lnTo>
                <a:lnTo>
                  <a:pt x="0" y="1390512"/>
                </a:lnTo>
                <a:close/>
              </a:path>
            </a:pathLst>
          </a:cu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pic>
        <p:nvPicPr>
          <p:cNvPr id="97" name="Google Shape;97;p15"/>
          <p:cNvPicPr preferRelativeResize="0"/>
          <p:nvPr/>
        </p:nvPicPr>
        <p:blipFill rotWithShape="1">
          <a:blip r:embed="rId2">
            <a:alphaModFix/>
          </a:blip>
          <a:srcRect/>
          <a:stretch/>
        </p:blipFill>
        <p:spPr>
          <a:xfrm>
            <a:off x="1519185" y="6124214"/>
            <a:ext cx="3078755" cy="278344"/>
          </a:xfrm>
          <a:prstGeom prst="rect">
            <a:avLst/>
          </a:prstGeom>
          <a:noFill/>
          <a:ln>
            <a:noFill/>
          </a:ln>
        </p:spPr>
      </p:pic>
      <p:sp>
        <p:nvSpPr>
          <p:cNvPr id="98" name="Google Shape;98;p15"/>
          <p:cNvSpPr/>
          <p:nvPr/>
        </p:nvSpPr>
        <p:spPr>
          <a:xfrm>
            <a:off x="5304816" y="5869707"/>
            <a:ext cx="5310547" cy="342786"/>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Clr>
                <a:srgbClr val="FFFFFF"/>
              </a:buClr>
              <a:buSzPts val="675"/>
              <a:buFont typeface="Open Sans"/>
              <a:buNone/>
            </a:pPr>
            <a:r>
              <a:rPr lang="en-US" sz="675">
                <a:solidFill>
                  <a:srgbClr val="FFFFFF"/>
                </a:solidFill>
                <a:latin typeface="Open Sans"/>
                <a:ea typeface="Open Sans"/>
                <a:cs typeface="Open Sans"/>
                <a:sym typeface="Open Sans"/>
              </a:rPr>
              <a:t>ISG Confidential. © 2020 Information Services Group, Inc.  All Rights Reserved. </a:t>
            </a:r>
            <a:br>
              <a:rPr lang="en-US" sz="675">
                <a:solidFill>
                  <a:srgbClr val="FFFFFF"/>
                </a:solidFill>
                <a:latin typeface="Open Sans"/>
                <a:ea typeface="Open Sans"/>
                <a:cs typeface="Open Sans"/>
                <a:sym typeface="Open Sans"/>
              </a:rPr>
            </a:br>
            <a:r>
              <a:rPr lang="en-US" sz="675">
                <a:solidFill>
                  <a:srgbClr val="FFFFFF"/>
                </a:solidFill>
                <a:latin typeface="Open Sans"/>
                <a:ea typeface="Open Sans"/>
                <a:cs typeface="Open Sans"/>
                <a:sym typeface="Open Sans"/>
              </a:rPr>
              <a:t>Proprietary and Confidential. No part of this document may be reproduced in any form or by any electronic or mechanical means, including information storage and retrieval devices or systems, without prior written permission from Information Services Group, Inc.</a:t>
            </a:r>
            <a:endParaRPr sz="1800"/>
          </a:p>
        </p:txBody>
      </p:sp>
      <p:sp>
        <p:nvSpPr>
          <p:cNvPr id="99" name="Google Shape;99;p15"/>
          <p:cNvSpPr>
            <a:spLocks noGrp="1"/>
          </p:cNvSpPr>
          <p:nvPr>
            <p:ph type="pic" idx="2"/>
          </p:nvPr>
        </p:nvSpPr>
        <p:spPr>
          <a:xfrm>
            <a:off x="1392237" y="1762127"/>
            <a:ext cx="2874963" cy="2365375"/>
          </a:xfrm>
          <a:prstGeom prst="rect">
            <a:avLst/>
          </a:prstGeom>
          <a:noFill/>
          <a:ln>
            <a:noFill/>
          </a:ln>
        </p:spPr>
        <p:txBody>
          <a:bodyPr spcFirstLastPara="1" wrap="square" lIns="0" tIns="0" rIns="0" bIns="0" anchor="ctr" anchorCtr="0">
            <a:normAutofit/>
          </a:bodyPr>
          <a:lstStyle>
            <a:lvl1pPr marR="0" lvl="0" algn="ctr" rtl="0">
              <a:lnSpc>
                <a:spcPct val="110000"/>
              </a:lnSpc>
              <a:spcBef>
                <a:spcPts val="600"/>
              </a:spcBef>
              <a:spcAft>
                <a:spcPts val="0"/>
              </a:spcAft>
              <a:buClr>
                <a:srgbClr val="618ACB"/>
              </a:buClr>
              <a:buSzPts val="1200"/>
              <a:buFont typeface="Arial"/>
              <a:buNone/>
              <a:defRPr sz="1200" b="0" i="0" u="none" strike="noStrike" cap="none">
                <a:solidFill>
                  <a:schemeClr val="dk1"/>
                </a:solidFill>
                <a:latin typeface="Open Sans"/>
                <a:ea typeface="Open Sans"/>
                <a:cs typeface="Open Sans"/>
                <a:sym typeface="Open Sans"/>
              </a:defRPr>
            </a:lvl1pPr>
            <a:lvl2pPr marR="0" lvl="1" algn="l" rtl="0">
              <a:lnSpc>
                <a:spcPct val="100000"/>
              </a:lnSpc>
              <a:spcBef>
                <a:spcPts val="600"/>
              </a:spcBef>
              <a:spcAft>
                <a:spcPts val="0"/>
              </a:spcAft>
              <a:buClr>
                <a:srgbClr val="618ACB"/>
              </a:buClr>
              <a:buSzPts val="1200"/>
              <a:buFont typeface="Arial"/>
              <a:buChar char="⬤"/>
              <a:defRPr sz="1200" b="0" i="0" u="none" strike="noStrike" cap="none">
                <a:solidFill>
                  <a:schemeClr val="dk1"/>
                </a:solidFill>
                <a:latin typeface="Open Sans"/>
                <a:ea typeface="Open Sans"/>
                <a:cs typeface="Open Sans"/>
                <a:sym typeface="Open Sans"/>
              </a:defRPr>
            </a:lvl2pPr>
            <a:lvl3pPr marR="0" lvl="2" algn="l" rtl="0">
              <a:lnSpc>
                <a:spcPct val="100000"/>
              </a:lnSpc>
              <a:spcBef>
                <a:spcPts val="600"/>
              </a:spcBef>
              <a:spcAft>
                <a:spcPts val="0"/>
              </a:spcAft>
              <a:buClr>
                <a:srgbClr val="618ACB"/>
              </a:buClr>
              <a:buSzPts val="1200"/>
              <a:buFont typeface="Open Sans"/>
              <a:buChar char="–"/>
              <a:defRPr sz="1200" b="0" i="0" u="none" strike="noStrike" cap="none">
                <a:solidFill>
                  <a:schemeClr val="dk1"/>
                </a:solidFill>
                <a:latin typeface="Open Sans"/>
                <a:ea typeface="Open Sans"/>
                <a:cs typeface="Open Sans"/>
                <a:sym typeface="Open Sans"/>
              </a:defRPr>
            </a:lvl3pPr>
            <a:lvl4pPr marR="0" lvl="3"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4pPr>
            <a:lvl5pPr marR="0" lvl="4"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5pPr>
            <a:lvl6pPr marR="0" lvl="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6pPr>
            <a:lvl7pPr marR="0" lvl="6"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7pPr>
            <a:lvl8pPr marR="0" lvl="7"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8pPr>
            <a:lvl9pPr marR="0" lvl="8"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9pPr>
          </a:lstStyle>
          <a:p>
            <a:endParaRPr/>
          </a:p>
        </p:txBody>
      </p:sp>
      <p:sp>
        <p:nvSpPr>
          <p:cNvPr id="100" name="Google Shape;100;p15"/>
          <p:cNvSpPr txBox="1">
            <a:spLocks noGrp="1"/>
          </p:cNvSpPr>
          <p:nvPr>
            <p:ph type="body" idx="1"/>
          </p:nvPr>
        </p:nvSpPr>
        <p:spPr>
          <a:xfrm>
            <a:off x="5356225" y="1943355"/>
            <a:ext cx="6263640" cy="923330"/>
          </a:xfrm>
          <a:prstGeom prst="rect">
            <a:avLst/>
          </a:prstGeom>
          <a:noFill/>
          <a:ln>
            <a:noFill/>
          </a:ln>
        </p:spPr>
        <p:txBody>
          <a:bodyPr spcFirstLastPara="1" wrap="square" lIns="0" tIns="0" rIns="0" bIns="0" anchor="b" anchorCtr="0">
            <a:noAutofit/>
          </a:bodyPr>
          <a:lstStyle>
            <a:lvl1pPr marL="457200" lvl="0" indent="-228600" algn="l">
              <a:lnSpc>
                <a:spcPct val="110000"/>
              </a:lnSpc>
              <a:spcBef>
                <a:spcPts val="600"/>
              </a:spcBef>
              <a:spcAft>
                <a:spcPts val="0"/>
              </a:spcAft>
              <a:buSzPts val="2100"/>
              <a:buNone/>
              <a:defRPr sz="2100">
                <a:solidFill>
                  <a:schemeClr val="dk2"/>
                </a:solidFill>
                <a:latin typeface="Roboto Slab Regular"/>
                <a:ea typeface="Roboto Slab Regular"/>
                <a:cs typeface="Roboto Slab Regular"/>
                <a:sym typeface="Roboto Slab Regular"/>
              </a:defRPr>
            </a:lvl1pPr>
            <a:lvl2pPr marL="914400" lvl="1" indent="-228600" algn="l">
              <a:lnSpc>
                <a:spcPct val="100000"/>
              </a:lnSpc>
              <a:spcBef>
                <a:spcPts val="600"/>
              </a:spcBef>
              <a:spcAft>
                <a:spcPts val="0"/>
              </a:spcAft>
              <a:buSzPts val="1200"/>
              <a:buNone/>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1" name="Google Shape;101;p15"/>
          <p:cNvSpPr txBox="1">
            <a:spLocks noGrp="1"/>
          </p:cNvSpPr>
          <p:nvPr>
            <p:ph type="body" idx="3"/>
          </p:nvPr>
        </p:nvSpPr>
        <p:spPr>
          <a:xfrm>
            <a:off x="5356225" y="3573693"/>
            <a:ext cx="6263640" cy="557784"/>
          </a:xfrm>
          <a:prstGeom prst="rect">
            <a:avLst/>
          </a:prstGeom>
          <a:noFill/>
          <a:ln>
            <a:noFill/>
          </a:ln>
        </p:spPr>
        <p:txBody>
          <a:bodyPr spcFirstLastPara="1" wrap="square" lIns="0" tIns="0" rIns="0" bIns="0" anchor="t" anchorCtr="0">
            <a:normAutofit/>
          </a:bodyPr>
          <a:lstStyle>
            <a:lvl1pPr marL="457200" lvl="0" indent="-228600" algn="l">
              <a:lnSpc>
                <a:spcPct val="100000"/>
              </a:lnSpc>
              <a:spcBef>
                <a:spcPts val="150"/>
              </a:spcBef>
              <a:spcAft>
                <a:spcPts val="0"/>
              </a:spcAft>
              <a:buSzPts val="900"/>
              <a:buNone/>
              <a:defRPr sz="9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02" name="Google Shape;102;p15"/>
          <p:cNvSpPr txBox="1">
            <a:spLocks noGrp="1"/>
          </p:cNvSpPr>
          <p:nvPr>
            <p:ph type="body" idx="4"/>
          </p:nvPr>
        </p:nvSpPr>
        <p:spPr>
          <a:xfrm>
            <a:off x="5356225" y="3005740"/>
            <a:ext cx="6263640" cy="22860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0"/>
              </a:spcBef>
              <a:spcAft>
                <a:spcPts val="0"/>
              </a:spcAft>
              <a:buSzPts val="1050"/>
              <a:buNone/>
              <a:defRPr sz="1050" b="1" cap="none">
                <a:solidFill>
                  <a:schemeClr val="lt2"/>
                </a:solidFill>
              </a:defRPr>
            </a:lvl1pPr>
            <a:lvl2pPr marL="914400" lvl="1" indent="-228600" algn="l">
              <a:lnSpc>
                <a:spcPct val="100000"/>
              </a:lnSpc>
              <a:spcBef>
                <a:spcPts val="600"/>
              </a:spcBef>
              <a:spcAft>
                <a:spcPts val="0"/>
              </a:spcAft>
              <a:buSzPts val="1200"/>
              <a:buNone/>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556299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matchingName="Ending Slide">
  <p:cSld name="Ending Slide">
    <p:spTree>
      <p:nvGrpSpPr>
        <p:cNvPr id="1" name="Shape 103"/>
        <p:cNvGrpSpPr/>
        <p:nvPr/>
      </p:nvGrpSpPr>
      <p:grpSpPr>
        <a:xfrm>
          <a:off x="0" y="0"/>
          <a:ext cx="0" cy="0"/>
          <a:chOff x="0" y="0"/>
          <a:chExt cx="0" cy="0"/>
        </a:xfrm>
      </p:grpSpPr>
      <p:pic>
        <p:nvPicPr>
          <p:cNvPr id="104" name="Google Shape;104;p16" descr="A picture containing clipart&#10;&#10;Description generated with very high confidence"/>
          <p:cNvPicPr preferRelativeResize="0"/>
          <p:nvPr/>
        </p:nvPicPr>
        <p:blipFill rotWithShape="1">
          <a:blip r:embed="rId2">
            <a:alphaModFix/>
          </a:blip>
          <a:srcRect/>
          <a:stretch/>
        </p:blipFill>
        <p:spPr>
          <a:xfrm>
            <a:off x="1437356" y="1848722"/>
            <a:ext cx="3340752" cy="2293802"/>
          </a:xfrm>
          <a:prstGeom prst="rect">
            <a:avLst/>
          </a:prstGeom>
          <a:noFill/>
          <a:ln>
            <a:noFill/>
          </a:ln>
        </p:spPr>
      </p:pic>
      <p:sp>
        <p:nvSpPr>
          <p:cNvPr id="105" name="Google Shape;105;p16"/>
          <p:cNvSpPr/>
          <p:nvPr/>
        </p:nvSpPr>
        <p:spPr>
          <a:xfrm>
            <a:off x="0" y="5449824"/>
            <a:ext cx="12192000" cy="1408176"/>
          </a:xfrm>
          <a:custGeom>
            <a:avLst/>
            <a:gdLst/>
            <a:ahLst/>
            <a:cxnLst/>
            <a:rect l="l" t="t" r="r" b="b"/>
            <a:pathLst>
              <a:path w="12192000" h="1390512" extrusionOk="0">
                <a:moveTo>
                  <a:pt x="0" y="0"/>
                </a:moveTo>
                <a:lnTo>
                  <a:pt x="1554043" y="0"/>
                </a:lnTo>
                <a:lnTo>
                  <a:pt x="1895333" y="270456"/>
                </a:lnTo>
                <a:lnTo>
                  <a:pt x="2236623" y="0"/>
                </a:lnTo>
                <a:lnTo>
                  <a:pt x="12192000" y="0"/>
                </a:lnTo>
                <a:lnTo>
                  <a:pt x="12192000" y="1390512"/>
                </a:lnTo>
                <a:lnTo>
                  <a:pt x="0" y="1390512"/>
                </a:lnTo>
                <a:close/>
              </a:path>
            </a:pathLst>
          </a:cu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
        <p:nvSpPr>
          <p:cNvPr id="106" name="Google Shape;106;p16"/>
          <p:cNvSpPr/>
          <p:nvPr/>
        </p:nvSpPr>
        <p:spPr>
          <a:xfrm>
            <a:off x="1425634" y="6001445"/>
            <a:ext cx="2678204" cy="375584"/>
          </a:xfrm>
          <a:prstGeom prst="rect">
            <a:avLst/>
          </a:prstGeom>
          <a:noFill/>
          <a:ln>
            <a:noFill/>
          </a:ln>
        </p:spPr>
        <p:txBody>
          <a:bodyPr spcFirstLastPara="1" wrap="square" lIns="67500" tIns="35100" rIns="67500" bIns="35100" anchor="t" anchorCtr="0">
            <a:spAutoFit/>
          </a:bodyPr>
          <a:lstStyle/>
          <a:p>
            <a:pPr marL="0" marR="0" lvl="0" indent="0" algn="l" rtl="0">
              <a:lnSpc>
                <a:spcPct val="110000"/>
              </a:lnSpc>
              <a:spcBef>
                <a:spcPts val="0"/>
              </a:spcBef>
              <a:spcAft>
                <a:spcPts val="0"/>
              </a:spcAft>
              <a:buClr>
                <a:srgbClr val="FFFFFF"/>
              </a:buClr>
              <a:buSzPts val="1800"/>
              <a:buFont typeface="Open Sans"/>
              <a:buNone/>
            </a:pPr>
            <a:r>
              <a:rPr lang="en-US" sz="1800">
                <a:solidFill>
                  <a:srgbClr val="FFFFFF"/>
                </a:solidFill>
                <a:latin typeface="Open Sans"/>
                <a:ea typeface="Open Sans"/>
                <a:cs typeface="Open Sans"/>
                <a:sym typeface="Open Sans"/>
              </a:rPr>
              <a:t>isg-one.com</a:t>
            </a:r>
            <a:endParaRPr sz="1800"/>
          </a:p>
        </p:txBody>
      </p:sp>
      <p:sp>
        <p:nvSpPr>
          <p:cNvPr id="107" name="Google Shape;107;p16"/>
          <p:cNvSpPr/>
          <p:nvPr/>
        </p:nvSpPr>
        <p:spPr>
          <a:xfrm>
            <a:off x="5366901" y="2528497"/>
            <a:ext cx="5623560" cy="1637179"/>
          </a:xfrm>
          <a:prstGeom prst="rect">
            <a:avLst/>
          </a:prstGeom>
          <a:noFill/>
          <a:ln>
            <a:noFill/>
          </a:ln>
        </p:spPr>
        <p:txBody>
          <a:bodyPr spcFirstLastPara="1" wrap="square" lIns="0" tIns="0" rIns="0" bIns="0" anchor="b" anchorCtr="0">
            <a:spAutoFit/>
          </a:bodyPr>
          <a:lstStyle/>
          <a:p>
            <a:pPr marL="0" marR="0" lvl="0" indent="0" algn="l" rtl="0">
              <a:lnSpc>
                <a:spcPct val="150000"/>
              </a:lnSpc>
              <a:spcBef>
                <a:spcPts val="0"/>
              </a:spcBef>
              <a:spcAft>
                <a:spcPts val="0"/>
              </a:spcAft>
              <a:buClr>
                <a:srgbClr val="3A3C3D"/>
              </a:buClr>
              <a:buSzPts val="788"/>
              <a:buFont typeface="Open Sans"/>
              <a:buNone/>
            </a:pPr>
            <a:r>
              <a:rPr lang="en-US" sz="788">
                <a:solidFill>
                  <a:srgbClr val="3A3C3D"/>
                </a:solidFill>
                <a:latin typeface="Open Sans"/>
                <a:ea typeface="Open Sans"/>
                <a:cs typeface="Open Sans"/>
                <a:sym typeface="Open Sans"/>
              </a:rPr>
              <a:t>ISG (Information Services Group) (Nasdaq: III) is a leading global technology research and advisory firm. A trusted business partner to more than 700 clients, including more than 75 of the top 100 enterprises in the world, ISG is committed to helping corporations, public sector organizations, and service and technology providers achieve operational excellence and faster growth. The firm specializes in digital transformation services, including automation, cloud and data analytics; sourcing advisory; managed governance and risk services; network carrier services; strategy and operations design; change management; market intelligence and technology research and analysis. Founded in 2006, and based in Stamford, Conn., ISG employs more than 1,300 digital-ready professionals operating in more than 20 countries—a global team known for its innovative thinking, market influence, deep industry and technology expertise, and world-class research and analytical capabilities based on the industry’s most comprehensive marketplace data. </a:t>
            </a:r>
            <a:endParaRPr sz="1800"/>
          </a:p>
        </p:txBody>
      </p:sp>
    </p:spTree>
    <p:extLst>
      <p:ext uri="{BB962C8B-B14F-4D97-AF65-F5344CB8AC3E}">
        <p14:creationId xmlns:p14="http://schemas.microsoft.com/office/powerpoint/2010/main" val="275280330"/>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matchingName="Agenda">
  <p:cSld name="Agenda">
    <p:spTree>
      <p:nvGrpSpPr>
        <p:cNvPr id="1" name="Shape 108"/>
        <p:cNvGrpSpPr/>
        <p:nvPr/>
      </p:nvGrpSpPr>
      <p:grpSpPr>
        <a:xfrm>
          <a:off x="0" y="0"/>
          <a:ext cx="0" cy="0"/>
          <a:chOff x="0" y="0"/>
          <a:chExt cx="0" cy="0"/>
        </a:xfrm>
      </p:grpSpPr>
      <p:sp>
        <p:nvSpPr>
          <p:cNvPr id="109" name="Google Shape;109;p17"/>
          <p:cNvSpPr/>
          <p:nvPr/>
        </p:nvSpPr>
        <p:spPr>
          <a:xfrm rot="10800000">
            <a:off x="-1200" y="3"/>
            <a:ext cx="12193200" cy="5733555"/>
          </a:xfrm>
          <a:custGeom>
            <a:avLst/>
            <a:gdLst/>
            <a:ahLst/>
            <a:cxnLst/>
            <a:rect l="l" t="t" r="r" b="b"/>
            <a:pathLst>
              <a:path w="12193200" h="5733555" extrusionOk="0">
                <a:moveTo>
                  <a:pt x="12193200" y="5733555"/>
                </a:moveTo>
                <a:lnTo>
                  <a:pt x="0" y="5733555"/>
                </a:lnTo>
                <a:lnTo>
                  <a:pt x="0" y="257955"/>
                </a:lnTo>
                <a:lnTo>
                  <a:pt x="9972590" y="257955"/>
                </a:lnTo>
                <a:lnTo>
                  <a:pt x="10298105" y="0"/>
                </a:lnTo>
                <a:lnTo>
                  <a:pt x="10623620" y="257955"/>
                </a:lnTo>
                <a:lnTo>
                  <a:pt x="12193200" y="257955"/>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pic>
        <p:nvPicPr>
          <p:cNvPr id="110" name="Google Shape;110;p17"/>
          <p:cNvPicPr preferRelativeResize="0"/>
          <p:nvPr/>
        </p:nvPicPr>
        <p:blipFill rotWithShape="1">
          <a:blip r:embed="rId2">
            <a:alphaModFix/>
          </a:blip>
          <a:srcRect/>
          <a:stretch/>
        </p:blipFill>
        <p:spPr>
          <a:xfrm>
            <a:off x="1554045" y="5947335"/>
            <a:ext cx="3714465" cy="707674"/>
          </a:xfrm>
          <a:prstGeom prst="rect">
            <a:avLst/>
          </a:prstGeom>
          <a:noFill/>
          <a:ln>
            <a:noFill/>
          </a:ln>
        </p:spPr>
      </p:pic>
      <p:sp>
        <p:nvSpPr>
          <p:cNvPr id="111" name="Google Shape;111;p17"/>
          <p:cNvSpPr txBox="1">
            <a:spLocks noGrp="1"/>
          </p:cNvSpPr>
          <p:nvPr>
            <p:ph type="body" idx="1"/>
          </p:nvPr>
        </p:nvSpPr>
        <p:spPr>
          <a:xfrm>
            <a:off x="1554043" y="1221761"/>
            <a:ext cx="9729216" cy="290849"/>
          </a:xfrm>
          <a:prstGeom prst="rect">
            <a:avLst/>
          </a:prstGeom>
          <a:noFill/>
          <a:ln>
            <a:noFill/>
          </a:ln>
        </p:spPr>
        <p:txBody>
          <a:bodyPr spcFirstLastPara="1" wrap="square" lIns="0" tIns="0" rIns="0" bIns="0" anchor="t" anchorCtr="0">
            <a:spAutoFit/>
          </a:bodyPr>
          <a:lstStyle>
            <a:lvl1pPr marL="457200" lvl="0" indent="-228600" algn="l">
              <a:lnSpc>
                <a:spcPct val="90000"/>
              </a:lnSpc>
              <a:spcBef>
                <a:spcPts val="0"/>
              </a:spcBef>
              <a:spcAft>
                <a:spcPts val="0"/>
              </a:spcAft>
              <a:buSzPts val="2100"/>
              <a:buNone/>
              <a:defRPr sz="2100" b="0">
                <a:solidFill>
                  <a:schemeClr val="lt1"/>
                </a:solidFill>
                <a:latin typeface="Roboto Slab Regular"/>
                <a:ea typeface="Roboto Slab Regular"/>
                <a:cs typeface="Roboto Slab Regular"/>
                <a:sym typeface="Roboto Slab Regular"/>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12" name="Google Shape;112;p17"/>
          <p:cNvSpPr txBox="1">
            <a:spLocks noGrp="1"/>
          </p:cNvSpPr>
          <p:nvPr>
            <p:ph type="body" idx="2"/>
          </p:nvPr>
        </p:nvSpPr>
        <p:spPr>
          <a:xfrm>
            <a:off x="3335095" y="2008189"/>
            <a:ext cx="7946136" cy="3218688"/>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200"/>
              <a:buNone/>
              <a:defRPr>
                <a:solidFill>
                  <a:schemeClr val="lt1"/>
                </a:solidFill>
              </a:defRPr>
            </a:lvl1pPr>
            <a:lvl2pPr marL="914400" lvl="1" indent="-304800" algn="l">
              <a:lnSpc>
                <a:spcPct val="100000"/>
              </a:lnSpc>
              <a:spcBef>
                <a:spcPts val="600"/>
              </a:spcBef>
              <a:spcAft>
                <a:spcPts val="0"/>
              </a:spcAft>
              <a:buClr>
                <a:schemeClr val="lt1"/>
              </a:buClr>
              <a:buSzPts val="1200"/>
              <a:buFont typeface="Roboto Slab Regular"/>
              <a:buAutoNum type="arabicPeriod"/>
              <a:defRPr>
                <a:solidFill>
                  <a:schemeClr val="lt1"/>
                </a:solidFill>
              </a:defRPr>
            </a:lvl2pPr>
            <a:lvl3pPr marL="1371600" lvl="2" indent="-304800" algn="l">
              <a:lnSpc>
                <a:spcPct val="100000"/>
              </a:lnSpc>
              <a:spcBef>
                <a:spcPts val="600"/>
              </a:spcBef>
              <a:spcAft>
                <a:spcPts val="0"/>
              </a:spcAft>
              <a:buClr>
                <a:schemeClr val="lt1"/>
              </a:buClr>
              <a:buSzPts val="1200"/>
              <a:buChar char="–"/>
              <a:defRPr>
                <a:solidFill>
                  <a:schemeClr val="lt1"/>
                </a:solidFill>
              </a:defRPr>
            </a:lvl3pPr>
            <a:lvl4pPr marL="1828800" lvl="3" indent="-295275" algn="l">
              <a:lnSpc>
                <a:spcPct val="100000"/>
              </a:lnSpc>
              <a:spcBef>
                <a:spcPts val="450"/>
              </a:spcBef>
              <a:spcAft>
                <a:spcPts val="0"/>
              </a:spcAft>
              <a:buClr>
                <a:schemeClr val="lt1"/>
              </a:buClr>
              <a:buSzPts val="1050"/>
              <a:buChar char="–"/>
              <a:defRPr>
                <a:solidFill>
                  <a:schemeClr val="lt1"/>
                </a:solidFill>
              </a:defRPr>
            </a:lvl4pPr>
            <a:lvl5pPr marL="2286000" lvl="4" indent="-295275" algn="l">
              <a:lnSpc>
                <a:spcPct val="100000"/>
              </a:lnSpc>
              <a:spcBef>
                <a:spcPts val="450"/>
              </a:spcBef>
              <a:spcAft>
                <a:spcPts val="0"/>
              </a:spcAft>
              <a:buClr>
                <a:schemeClr val="lt1"/>
              </a:buClr>
              <a:buSzPts val="1050"/>
              <a:buChar char="–"/>
              <a:defRPr>
                <a:solidFill>
                  <a:schemeClr val="lt1"/>
                </a:solidFil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3422101431"/>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matchingName="Agenda 2">
  <p:cSld name="Agenda 2">
    <p:spTree>
      <p:nvGrpSpPr>
        <p:cNvPr id="1" name="Shape 113"/>
        <p:cNvGrpSpPr/>
        <p:nvPr/>
      </p:nvGrpSpPr>
      <p:grpSpPr>
        <a:xfrm>
          <a:off x="0" y="0"/>
          <a:ext cx="0" cy="0"/>
          <a:chOff x="0" y="0"/>
          <a:chExt cx="0" cy="0"/>
        </a:xfrm>
      </p:grpSpPr>
      <p:sp>
        <p:nvSpPr>
          <p:cNvPr id="114" name="Google Shape;114;p18"/>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5" name="Google Shape;115;p18"/>
          <p:cNvSpPr txBox="1">
            <a:spLocks noGrp="1"/>
          </p:cNvSpPr>
          <p:nvPr>
            <p:ph type="body" idx="1"/>
          </p:nvPr>
        </p:nvSpPr>
        <p:spPr>
          <a:xfrm>
            <a:off x="922340" y="1673354"/>
            <a:ext cx="10360025" cy="4276725"/>
          </a:xfrm>
          <a:prstGeom prst="rect">
            <a:avLst/>
          </a:prstGeom>
          <a:noFill/>
          <a:ln>
            <a:noFill/>
          </a:ln>
        </p:spPr>
        <p:txBody>
          <a:bodyPr spcFirstLastPara="1" wrap="square" lIns="0" tIns="0" rIns="0" bIns="0" anchor="t" anchorCtr="0">
            <a:normAutofit/>
          </a:bodyPr>
          <a:lstStyle>
            <a:lvl1pPr marL="457200" lvl="0" indent="-304800" algn="l">
              <a:lnSpc>
                <a:spcPct val="110000"/>
              </a:lnSpc>
              <a:spcBef>
                <a:spcPts val="600"/>
              </a:spcBef>
              <a:spcAft>
                <a:spcPts val="0"/>
              </a:spcAft>
              <a:buSzPts val="1200"/>
              <a:buFont typeface="Roboto Slab Regular"/>
              <a:buAutoNum type="arabicPeriod"/>
              <a:defRPr/>
            </a:lvl1pPr>
            <a:lvl2pPr marL="914400" lvl="1" indent="-304800" algn="l">
              <a:lnSpc>
                <a:spcPct val="100000"/>
              </a:lnSpc>
              <a:spcBef>
                <a:spcPts val="600"/>
              </a:spcBef>
              <a:spcAft>
                <a:spcPts val="0"/>
              </a:spcAft>
              <a:buSzPts val="1200"/>
              <a:buFont typeface="Open Sans"/>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79402610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matchingName="Section Title">
  <p:cSld name="Section Title">
    <p:spTree>
      <p:nvGrpSpPr>
        <p:cNvPr id="1" name="Shape 116"/>
        <p:cNvGrpSpPr/>
        <p:nvPr/>
      </p:nvGrpSpPr>
      <p:grpSpPr>
        <a:xfrm>
          <a:off x="0" y="0"/>
          <a:ext cx="0" cy="0"/>
          <a:chOff x="0" y="0"/>
          <a:chExt cx="0" cy="0"/>
        </a:xfrm>
      </p:grpSpPr>
      <p:sp>
        <p:nvSpPr>
          <p:cNvPr id="117" name="Google Shape;117;p19"/>
          <p:cNvSpPr/>
          <p:nvPr/>
        </p:nvSpPr>
        <p:spPr>
          <a:xfrm rot="10800000">
            <a:off x="-1200" y="-246"/>
            <a:ext cx="12193200" cy="5733555"/>
          </a:xfrm>
          <a:custGeom>
            <a:avLst/>
            <a:gdLst/>
            <a:ahLst/>
            <a:cxnLst/>
            <a:rect l="l" t="t" r="r" b="b"/>
            <a:pathLst>
              <a:path w="12193200" h="5733555" extrusionOk="0">
                <a:moveTo>
                  <a:pt x="12193200" y="5733555"/>
                </a:moveTo>
                <a:lnTo>
                  <a:pt x="0" y="5733555"/>
                </a:lnTo>
                <a:lnTo>
                  <a:pt x="0" y="257955"/>
                </a:lnTo>
                <a:lnTo>
                  <a:pt x="9972590" y="257955"/>
                </a:lnTo>
                <a:lnTo>
                  <a:pt x="10298105" y="0"/>
                </a:lnTo>
                <a:lnTo>
                  <a:pt x="10623620" y="257955"/>
                </a:lnTo>
                <a:lnTo>
                  <a:pt x="12193200" y="257955"/>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pic>
        <p:nvPicPr>
          <p:cNvPr id="118" name="Google Shape;118;p19"/>
          <p:cNvPicPr preferRelativeResize="0"/>
          <p:nvPr/>
        </p:nvPicPr>
        <p:blipFill rotWithShape="1">
          <a:blip r:embed="rId2">
            <a:alphaModFix/>
          </a:blip>
          <a:srcRect/>
          <a:stretch/>
        </p:blipFill>
        <p:spPr>
          <a:xfrm>
            <a:off x="1554045" y="5947335"/>
            <a:ext cx="3714465" cy="707674"/>
          </a:xfrm>
          <a:prstGeom prst="rect">
            <a:avLst/>
          </a:prstGeom>
          <a:noFill/>
          <a:ln>
            <a:noFill/>
          </a:ln>
        </p:spPr>
      </p:pic>
      <p:sp>
        <p:nvSpPr>
          <p:cNvPr id="119" name="Google Shape;119;p19"/>
          <p:cNvSpPr txBox="1">
            <a:spLocks noGrp="1"/>
          </p:cNvSpPr>
          <p:nvPr>
            <p:ph type="body" idx="1"/>
          </p:nvPr>
        </p:nvSpPr>
        <p:spPr>
          <a:xfrm>
            <a:off x="1554041" y="806260"/>
            <a:ext cx="9729216" cy="832104"/>
          </a:xfrm>
          <a:prstGeom prst="rect">
            <a:avLst/>
          </a:prstGeom>
          <a:noFill/>
          <a:ln>
            <a:noFill/>
          </a:ln>
        </p:spPr>
        <p:txBody>
          <a:bodyPr spcFirstLastPara="1" wrap="square" lIns="0" tIns="0" rIns="0" bIns="0" anchor="b" anchorCtr="0">
            <a:normAutofit/>
          </a:bodyPr>
          <a:lstStyle>
            <a:lvl1pPr marL="457200" lvl="0" indent="-228600" algn="l">
              <a:lnSpc>
                <a:spcPct val="90000"/>
              </a:lnSpc>
              <a:spcBef>
                <a:spcPts val="0"/>
              </a:spcBef>
              <a:spcAft>
                <a:spcPts val="0"/>
              </a:spcAft>
              <a:buSzPts val="2100"/>
              <a:buNone/>
              <a:defRPr sz="2100">
                <a:solidFill>
                  <a:schemeClr val="lt1"/>
                </a:solidFill>
                <a:latin typeface="Roboto Slab Regular"/>
                <a:ea typeface="Roboto Slab Regular"/>
                <a:cs typeface="Roboto Slab Regular"/>
                <a:sym typeface="Roboto Slab Regular"/>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0" name="Google Shape;120;p19"/>
          <p:cNvSpPr txBox="1">
            <a:spLocks noGrp="1"/>
          </p:cNvSpPr>
          <p:nvPr>
            <p:ph type="body" idx="2"/>
          </p:nvPr>
        </p:nvSpPr>
        <p:spPr>
          <a:xfrm>
            <a:off x="1554041" y="1871665"/>
            <a:ext cx="9729216" cy="280077"/>
          </a:xfrm>
          <a:prstGeom prst="rect">
            <a:avLst/>
          </a:prstGeom>
          <a:noFill/>
          <a:ln>
            <a:noFill/>
          </a:ln>
        </p:spPr>
        <p:txBody>
          <a:bodyPr spcFirstLastPara="1" wrap="square" lIns="0" tIns="0" rIns="0" bIns="0" anchor="t" anchorCtr="0">
            <a:spAutoFit/>
          </a:bodyPr>
          <a:lstStyle>
            <a:lvl1pPr marL="457200" lvl="0" indent="-228600" algn="l">
              <a:lnSpc>
                <a:spcPct val="110000"/>
              </a:lnSpc>
              <a:spcBef>
                <a:spcPts val="600"/>
              </a:spcBef>
              <a:spcAft>
                <a:spcPts val="0"/>
              </a:spcAft>
              <a:buSzPts val="1200"/>
              <a:buNone/>
              <a:defRPr b="1" cap="none">
                <a:solidFill>
                  <a:srgbClr val="96B2D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21" name="Google Shape;121;p19"/>
          <p:cNvSpPr txBox="1">
            <a:spLocks noGrp="1"/>
          </p:cNvSpPr>
          <p:nvPr>
            <p:ph type="body" idx="3"/>
          </p:nvPr>
        </p:nvSpPr>
        <p:spPr>
          <a:xfrm>
            <a:off x="3323616" y="2527300"/>
            <a:ext cx="7955280" cy="2734056"/>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200"/>
              <a:buNone/>
              <a:defRPr>
                <a:solidFill>
                  <a:schemeClr val="lt1"/>
                </a:solidFill>
              </a:defRPr>
            </a:lvl1pPr>
            <a:lvl2pPr marL="914400" lvl="1" indent="-304800" algn="l">
              <a:lnSpc>
                <a:spcPct val="100000"/>
              </a:lnSpc>
              <a:spcBef>
                <a:spcPts val="600"/>
              </a:spcBef>
              <a:spcAft>
                <a:spcPts val="0"/>
              </a:spcAft>
              <a:buClr>
                <a:schemeClr val="lt1"/>
              </a:buClr>
              <a:buSzPts val="1200"/>
              <a:buFont typeface="Roboto Slab Regular"/>
              <a:buAutoNum type="arabicPeriod"/>
              <a:defRPr>
                <a:solidFill>
                  <a:schemeClr val="lt1"/>
                </a:solidFill>
              </a:defRPr>
            </a:lvl2pPr>
            <a:lvl3pPr marL="1371600" lvl="2" indent="-304800" algn="l">
              <a:lnSpc>
                <a:spcPct val="100000"/>
              </a:lnSpc>
              <a:spcBef>
                <a:spcPts val="600"/>
              </a:spcBef>
              <a:spcAft>
                <a:spcPts val="0"/>
              </a:spcAft>
              <a:buClr>
                <a:schemeClr val="lt1"/>
              </a:buClr>
              <a:buSzPts val="1200"/>
              <a:buChar char="–"/>
              <a:defRPr>
                <a:solidFill>
                  <a:schemeClr val="lt1"/>
                </a:solidFill>
              </a:defRPr>
            </a:lvl3pPr>
            <a:lvl4pPr marL="1828800" lvl="3" indent="-295275" algn="l">
              <a:lnSpc>
                <a:spcPct val="100000"/>
              </a:lnSpc>
              <a:spcBef>
                <a:spcPts val="450"/>
              </a:spcBef>
              <a:spcAft>
                <a:spcPts val="0"/>
              </a:spcAft>
              <a:buClr>
                <a:schemeClr val="lt1"/>
              </a:buClr>
              <a:buSzPts val="1050"/>
              <a:buChar char="–"/>
              <a:defRPr>
                <a:solidFill>
                  <a:schemeClr val="lt1"/>
                </a:solidFill>
              </a:defRPr>
            </a:lvl4pPr>
            <a:lvl5pPr marL="2286000" lvl="4" indent="-295275" algn="l">
              <a:lnSpc>
                <a:spcPct val="100000"/>
              </a:lnSpc>
              <a:spcBef>
                <a:spcPts val="450"/>
              </a:spcBef>
              <a:spcAft>
                <a:spcPts val="0"/>
              </a:spcAft>
              <a:buClr>
                <a:schemeClr val="lt1"/>
              </a:buClr>
              <a:buSzPts val="1050"/>
              <a:buChar char="–"/>
              <a:defRPr>
                <a:solidFill>
                  <a:schemeClr val="lt1"/>
                </a:solidFill>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140156205"/>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matchingName="Section Title - alternate">
  <p:cSld name="Section Title - alternate">
    <p:spTree>
      <p:nvGrpSpPr>
        <p:cNvPr id="1" name="Shape 122"/>
        <p:cNvGrpSpPr/>
        <p:nvPr/>
      </p:nvGrpSpPr>
      <p:grpSpPr>
        <a:xfrm>
          <a:off x="0" y="0"/>
          <a:ext cx="0" cy="0"/>
          <a:chOff x="0" y="0"/>
          <a:chExt cx="0" cy="0"/>
        </a:xfrm>
      </p:grpSpPr>
      <p:sp>
        <p:nvSpPr>
          <p:cNvPr id="123" name="Google Shape;123;p20"/>
          <p:cNvSpPr/>
          <p:nvPr/>
        </p:nvSpPr>
        <p:spPr>
          <a:xfrm rot="10800000">
            <a:off x="239" y="-2455"/>
            <a:ext cx="12193200" cy="5733555"/>
          </a:xfrm>
          <a:custGeom>
            <a:avLst/>
            <a:gdLst/>
            <a:ahLst/>
            <a:cxnLst/>
            <a:rect l="l" t="t" r="r" b="b"/>
            <a:pathLst>
              <a:path w="12193200" h="5733555" extrusionOk="0">
                <a:moveTo>
                  <a:pt x="12193200" y="5733555"/>
                </a:moveTo>
                <a:lnTo>
                  <a:pt x="0" y="5733555"/>
                </a:lnTo>
                <a:lnTo>
                  <a:pt x="0" y="257955"/>
                </a:lnTo>
                <a:lnTo>
                  <a:pt x="9972590" y="257955"/>
                </a:lnTo>
                <a:lnTo>
                  <a:pt x="10298105" y="0"/>
                </a:lnTo>
                <a:lnTo>
                  <a:pt x="10623620" y="257955"/>
                </a:lnTo>
                <a:lnTo>
                  <a:pt x="12193200" y="257955"/>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pic>
        <p:nvPicPr>
          <p:cNvPr id="124" name="Google Shape;124;p20"/>
          <p:cNvPicPr preferRelativeResize="0"/>
          <p:nvPr/>
        </p:nvPicPr>
        <p:blipFill rotWithShape="1">
          <a:blip r:embed="rId2">
            <a:alphaModFix/>
          </a:blip>
          <a:srcRect/>
          <a:stretch/>
        </p:blipFill>
        <p:spPr>
          <a:xfrm>
            <a:off x="1554045" y="5947335"/>
            <a:ext cx="3714465" cy="707674"/>
          </a:xfrm>
          <a:prstGeom prst="rect">
            <a:avLst/>
          </a:prstGeom>
          <a:noFill/>
          <a:ln>
            <a:noFill/>
          </a:ln>
        </p:spPr>
      </p:pic>
      <p:sp>
        <p:nvSpPr>
          <p:cNvPr id="125" name="Google Shape;125;p20"/>
          <p:cNvSpPr txBox="1">
            <a:spLocks noGrp="1"/>
          </p:cNvSpPr>
          <p:nvPr>
            <p:ph type="body" idx="1"/>
          </p:nvPr>
        </p:nvSpPr>
        <p:spPr>
          <a:xfrm>
            <a:off x="1554043" y="2875003"/>
            <a:ext cx="9793224" cy="557784"/>
          </a:xfrm>
          <a:prstGeom prst="rect">
            <a:avLst/>
          </a:prstGeom>
          <a:noFill/>
          <a:ln>
            <a:noFill/>
          </a:ln>
        </p:spPr>
        <p:txBody>
          <a:bodyPr spcFirstLastPara="1" wrap="square" lIns="0" tIns="0" rIns="0" bIns="0" anchor="t" anchorCtr="0">
            <a:normAutofit/>
          </a:bodyPr>
          <a:lstStyle>
            <a:lvl1pPr marL="457200" lvl="0" indent="-228600" algn="l">
              <a:lnSpc>
                <a:spcPct val="90000"/>
              </a:lnSpc>
              <a:spcBef>
                <a:spcPts val="0"/>
              </a:spcBef>
              <a:spcAft>
                <a:spcPts val="0"/>
              </a:spcAft>
              <a:buSzPts val="3000"/>
              <a:buNone/>
              <a:defRPr sz="3000">
                <a:solidFill>
                  <a:srgbClr val="F2F2F2"/>
                </a:solidFill>
                <a:latin typeface="Roboto Slab Regular"/>
                <a:ea typeface="Roboto Slab Regular"/>
                <a:cs typeface="Roboto Slab Regular"/>
                <a:sym typeface="Roboto Slab Regular"/>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647196061"/>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matchingName="Thank you">
  <p:cSld name="Thank you">
    <p:spTree>
      <p:nvGrpSpPr>
        <p:cNvPr id="1" name="Shape 126"/>
        <p:cNvGrpSpPr/>
        <p:nvPr/>
      </p:nvGrpSpPr>
      <p:grpSpPr>
        <a:xfrm>
          <a:off x="0" y="0"/>
          <a:ext cx="0" cy="0"/>
          <a:chOff x="0" y="0"/>
          <a:chExt cx="0" cy="0"/>
        </a:xfrm>
      </p:grpSpPr>
      <p:sp>
        <p:nvSpPr>
          <p:cNvPr id="127" name="Google Shape;127;p21"/>
          <p:cNvSpPr/>
          <p:nvPr/>
        </p:nvSpPr>
        <p:spPr>
          <a:xfrm rot="10800000">
            <a:off x="239" y="-2455"/>
            <a:ext cx="12193200" cy="5733555"/>
          </a:xfrm>
          <a:custGeom>
            <a:avLst/>
            <a:gdLst/>
            <a:ahLst/>
            <a:cxnLst/>
            <a:rect l="l" t="t" r="r" b="b"/>
            <a:pathLst>
              <a:path w="12193200" h="5733555" extrusionOk="0">
                <a:moveTo>
                  <a:pt x="12193200" y="5733555"/>
                </a:moveTo>
                <a:lnTo>
                  <a:pt x="0" y="5733555"/>
                </a:lnTo>
                <a:lnTo>
                  <a:pt x="0" y="257955"/>
                </a:lnTo>
                <a:lnTo>
                  <a:pt x="9972590" y="257955"/>
                </a:lnTo>
                <a:lnTo>
                  <a:pt x="10298105" y="0"/>
                </a:lnTo>
                <a:lnTo>
                  <a:pt x="10623620" y="257955"/>
                </a:lnTo>
                <a:lnTo>
                  <a:pt x="12193200" y="257955"/>
                </a:lnTo>
                <a:close/>
              </a:path>
            </a:pathLst>
          </a:custGeom>
          <a:solidFill>
            <a:schemeClr val="dk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sp>
        <p:nvSpPr>
          <p:cNvPr id="128" name="Google Shape;128;p21"/>
          <p:cNvSpPr txBox="1">
            <a:spLocks noGrp="1"/>
          </p:cNvSpPr>
          <p:nvPr>
            <p:ph type="title"/>
          </p:nvPr>
        </p:nvSpPr>
        <p:spPr>
          <a:xfrm>
            <a:off x="1554043" y="2868078"/>
            <a:ext cx="4541959" cy="560923"/>
          </a:xfrm>
          <a:prstGeom prst="rect">
            <a:avLst/>
          </a:prstGeom>
          <a:noFill/>
          <a:ln>
            <a:noFill/>
          </a:ln>
        </p:spPr>
        <p:txBody>
          <a:bodyPr spcFirstLastPara="1" wrap="square" lIns="0" tIns="0" rIns="0" bIns="0" anchor="b" anchorCtr="0">
            <a:spAutoFit/>
          </a:bodyPr>
          <a:lstStyle>
            <a:lvl1pPr lvl="0" algn="l">
              <a:lnSpc>
                <a:spcPct val="90000"/>
              </a:lnSpc>
              <a:spcBef>
                <a:spcPts val="0"/>
              </a:spcBef>
              <a:spcAft>
                <a:spcPts val="0"/>
              </a:spcAft>
              <a:buClr>
                <a:schemeClr val="lt1"/>
              </a:buClr>
              <a:buSzPts val="4050"/>
              <a:buFont typeface="Roboto Slab Regular"/>
              <a:buNone/>
              <a:defRPr sz="4050">
                <a:latin typeface="Roboto Slab Regular"/>
                <a:ea typeface="Roboto Slab Regular"/>
                <a:cs typeface="Roboto Slab Regular"/>
                <a:sym typeface="Roboto Slab Regular"/>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129" name="Google Shape;129;p21"/>
          <p:cNvPicPr preferRelativeResize="0"/>
          <p:nvPr/>
        </p:nvPicPr>
        <p:blipFill rotWithShape="1">
          <a:blip r:embed="rId2">
            <a:alphaModFix/>
          </a:blip>
          <a:srcRect/>
          <a:stretch/>
        </p:blipFill>
        <p:spPr>
          <a:xfrm>
            <a:off x="1554045" y="5947335"/>
            <a:ext cx="3714465" cy="707674"/>
          </a:xfrm>
          <a:prstGeom prst="rect">
            <a:avLst/>
          </a:prstGeom>
          <a:noFill/>
          <a:ln>
            <a:noFill/>
          </a:ln>
        </p:spPr>
      </p:pic>
      <p:sp>
        <p:nvSpPr>
          <p:cNvPr id="130" name="Google Shape;130;p21"/>
          <p:cNvSpPr/>
          <p:nvPr/>
        </p:nvSpPr>
        <p:spPr>
          <a:xfrm>
            <a:off x="7030232" y="863336"/>
            <a:ext cx="4250545" cy="4023334"/>
          </a:xfrm>
          <a:custGeom>
            <a:avLst/>
            <a:gdLst/>
            <a:ahLst/>
            <a:cxnLst/>
            <a:rect l="l" t="t" r="r" b="b"/>
            <a:pathLst>
              <a:path w="998338" h="944969" extrusionOk="0">
                <a:moveTo>
                  <a:pt x="357668" y="1846"/>
                </a:moveTo>
                <a:lnTo>
                  <a:pt x="638777" y="0"/>
                </a:lnTo>
                <a:cubicBezTo>
                  <a:pt x="638162" y="96109"/>
                  <a:pt x="637546" y="192219"/>
                  <a:pt x="636931" y="288328"/>
                </a:cubicBezTo>
                <a:lnTo>
                  <a:pt x="912996" y="206248"/>
                </a:lnTo>
                <a:lnTo>
                  <a:pt x="998338" y="466624"/>
                </a:lnTo>
                <a:lnTo>
                  <a:pt x="727623" y="555979"/>
                </a:lnTo>
                <a:lnTo>
                  <a:pt x="891206" y="786384"/>
                </a:lnTo>
                <a:lnTo>
                  <a:pt x="672153" y="944969"/>
                </a:lnTo>
                <a:lnTo>
                  <a:pt x="500104" y="716137"/>
                </a:lnTo>
                <a:lnTo>
                  <a:pt x="335721" y="942743"/>
                </a:lnTo>
                <a:lnTo>
                  <a:pt x="107437" y="786004"/>
                </a:lnTo>
                <a:lnTo>
                  <a:pt x="273930" y="554156"/>
                </a:lnTo>
                <a:lnTo>
                  <a:pt x="0" y="468566"/>
                </a:lnTo>
                <a:lnTo>
                  <a:pt x="82032" y="206852"/>
                </a:lnTo>
                <a:lnTo>
                  <a:pt x="359514" y="291139"/>
                </a:lnTo>
                <a:cubicBezTo>
                  <a:pt x="359514" y="189169"/>
                  <a:pt x="357668" y="103816"/>
                  <a:pt x="357668" y="1846"/>
                </a:cubicBezTo>
                <a:close/>
              </a:path>
            </a:pathLst>
          </a:custGeom>
          <a:solidFill>
            <a:srgbClr val="1E365C"/>
          </a:solidFill>
          <a:ln>
            <a:noFill/>
          </a:ln>
        </p:spPr>
        <p:txBody>
          <a:bodyPr spcFirstLastPara="1" wrap="square" lIns="54000" tIns="54000" rIns="54000" bIns="54000" anchor="t" anchorCtr="0">
            <a:noAutofit/>
          </a:bodyPr>
          <a:lstStyle/>
          <a:p>
            <a:pPr marL="0" marR="0" lvl="0" indent="0" algn="ctr" rtl="0">
              <a:spcBef>
                <a:spcPts val="0"/>
              </a:spcBef>
              <a:spcAft>
                <a:spcPts val="0"/>
              </a:spcAft>
              <a:buNone/>
            </a:pPr>
            <a:endParaRPr sz="1050">
              <a:solidFill>
                <a:schemeClr val="dk1"/>
              </a:solidFill>
              <a:latin typeface="Open Sans"/>
              <a:ea typeface="Open Sans"/>
              <a:cs typeface="Open Sans"/>
              <a:sym typeface="Open Sans"/>
            </a:endParaRPr>
          </a:p>
        </p:txBody>
      </p:sp>
    </p:spTree>
    <p:extLst>
      <p:ext uri="{BB962C8B-B14F-4D97-AF65-F5344CB8AC3E}">
        <p14:creationId xmlns:p14="http://schemas.microsoft.com/office/powerpoint/2010/main" val="11885509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 no intro copy">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dirty="0"/>
              <a:t>First level no bullet, Calibri 16 </a:t>
            </a:r>
            <a:r>
              <a:rPr lang="en-US" dirty="0" err="1"/>
              <a:t>pt</a:t>
            </a:r>
            <a:r>
              <a:rPr lang="en-US" dirty="0"/>
              <a:t> , 12 </a:t>
            </a:r>
            <a:r>
              <a:rPr lang="en-US" dirty="0" err="1"/>
              <a:t>pt</a:t>
            </a:r>
            <a:r>
              <a:rPr lang="en-US" dirty="0"/>
              <a:t> before paragraph, multiple 1.2 line spacing</a:t>
            </a:r>
          </a:p>
          <a:p>
            <a:pPr lvl="1"/>
            <a:r>
              <a:rPr lang="en-US" dirty="0"/>
              <a:t>Second level – bullet Calibri 16 </a:t>
            </a:r>
            <a:r>
              <a:rPr lang="en-US" dirty="0" err="1"/>
              <a:t>pt</a:t>
            </a:r>
            <a:endParaRPr lang="en-US" dirty="0"/>
          </a:p>
          <a:p>
            <a:pPr lvl="2"/>
            <a:r>
              <a:rPr lang="en-US" dirty="0"/>
              <a:t>Third level bullet Calibri 16 </a:t>
            </a:r>
            <a:r>
              <a:rPr lang="en-US" dirty="0" err="1"/>
              <a:t>pt</a:t>
            </a:r>
            <a:endParaRPr lang="en-US" dirty="0"/>
          </a:p>
          <a:p>
            <a:pPr lvl="3"/>
            <a:r>
              <a:rPr lang="en-US" dirty="0"/>
              <a:t>Fourth level bullet Calibri 16 </a:t>
            </a:r>
            <a:r>
              <a:rPr lang="en-US" dirty="0" err="1"/>
              <a:t>pt</a:t>
            </a:r>
            <a:endParaRPr lang="en-US" dirty="0"/>
          </a:p>
          <a:p>
            <a:pPr lvl="4"/>
            <a:r>
              <a:rPr lang="en-US" dirty="0"/>
              <a:t>Fifth level bullet - Calibri 14 </a:t>
            </a:r>
            <a:r>
              <a:rPr lang="en-US" dirty="0" err="1"/>
              <a:t>pt</a:t>
            </a:r>
            <a:endParaRPr lang="en-US" dirty="0"/>
          </a:p>
        </p:txBody>
      </p:sp>
      <p:sp>
        <p:nvSpPr>
          <p:cNvPr id="7" name="Title 6"/>
          <p:cNvSpPr>
            <a:spLocks noGrp="1"/>
          </p:cNvSpPr>
          <p:nvPr>
            <p:ph type="title" hasCustomPrompt="1"/>
          </p:nvPr>
        </p:nvSpPr>
        <p:spPr/>
        <p:txBody>
          <a:bodyPr/>
          <a:lstStyle/>
          <a:p>
            <a:r>
              <a:rPr lang="en-US" dirty="0"/>
              <a:t>Click to Enter Slide Title in 30pt Calibri Light</a:t>
            </a:r>
          </a:p>
        </p:txBody>
      </p:sp>
      <p:sp>
        <p:nvSpPr>
          <p:cNvPr id="4"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2" name="Footer Placeholder 1"/>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466295627"/>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matchingName="Title Reverse and Bullet Content">
  <p:cSld name="Title Reverse and Bullet Content">
    <p:spTree>
      <p:nvGrpSpPr>
        <p:cNvPr id="1" name="Shape 131"/>
        <p:cNvGrpSpPr/>
        <p:nvPr/>
      </p:nvGrpSpPr>
      <p:grpSpPr>
        <a:xfrm>
          <a:off x="0" y="0"/>
          <a:ext cx="0" cy="0"/>
          <a:chOff x="0" y="0"/>
          <a:chExt cx="0" cy="0"/>
        </a:xfrm>
      </p:grpSpPr>
      <p:sp>
        <p:nvSpPr>
          <p:cNvPr id="132" name="Google Shape;132;p22"/>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3" name="Google Shape;133;p22"/>
          <p:cNvSpPr txBox="1">
            <a:spLocks noGrp="1"/>
          </p:cNvSpPr>
          <p:nvPr>
            <p:ph type="body" idx="1"/>
          </p:nvPr>
        </p:nvSpPr>
        <p:spPr>
          <a:xfrm>
            <a:off x="925973" y="1673386"/>
            <a:ext cx="10360152" cy="427656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200"/>
              <a:buFont typeface="Open Sans"/>
              <a:buNone/>
              <a:defRPr/>
            </a:lvl1pPr>
            <a:lvl2pPr marL="914400" lvl="1" indent="-304800" algn="l">
              <a:lnSpc>
                <a:spcPct val="100000"/>
              </a:lnSpc>
              <a:spcBef>
                <a:spcPts val="600"/>
              </a:spcBef>
              <a:spcAft>
                <a:spcPts val="0"/>
              </a:spcAft>
              <a:buSzPts val="1200"/>
              <a:buFont typeface="Arial"/>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71996911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matchingName="Title Reverse and Bullet Content with slide message">
  <p:cSld name="Title Reverse and Bullet Content with slide message">
    <p:spTree>
      <p:nvGrpSpPr>
        <p:cNvPr id="1" name="Shape 134"/>
        <p:cNvGrpSpPr/>
        <p:nvPr/>
      </p:nvGrpSpPr>
      <p:grpSpPr>
        <a:xfrm>
          <a:off x="0" y="0"/>
          <a:ext cx="0" cy="0"/>
          <a:chOff x="0" y="0"/>
          <a:chExt cx="0" cy="0"/>
        </a:xfrm>
      </p:grpSpPr>
      <p:sp>
        <p:nvSpPr>
          <p:cNvPr id="135" name="Google Shape;135;p23"/>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36" name="Google Shape;136;p23"/>
          <p:cNvSpPr txBox="1">
            <a:spLocks noGrp="1"/>
          </p:cNvSpPr>
          <p:nvPr>
            <p:ph type="body" idx="1"/>
          </p:nvPr>
        </p:nvSpPr>
        <p:spPr>
          <a:xfrm>
            <a:off x="925973" y="1673386"/>
            <a:ext cx="10360152" cy="427656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200"/>
              <a:buFont typeface="Open Sans"/>
              <a:buNone/>
              <a:defRPr/>
            </a:lvl1pPr>
            <a:lvl2pPr marL="914400" lvl="1" indent="-304800" algn="l">
              <a:lnSpc>
                <a:spcPct val="100000"/>
              </a:lnSpc>
              <a:spcBef>
                <a:spcPts val="600"/>
              </a:spcBef>
              <a:spcAft>
                <a:spcPts val="0"/>
              </a:spcAft>
              <a:buSzPts val="1200"/>
              <a:buFont typeface="Arial"/>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37" name="Google Shape;137;p23"/>
          <p:cNvSpPr txBox="1">
            <a:spLocks noGrp="1"/>
          </p:cNvSpPr>
          <p:nvPr>
            <p:ph type="body" idx="2"/>
          </p:nvPr>
        </p:nvSpPr>
        <p:spPr>
          <a:xfrm>
            <a:off x="925513" y="954941"/>
            <a:ext cx="10360152" cy="540000"/>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0"/>
              </a:spcBef>
              <a:spcAft>
                <a:spcPts val="0"/>
              </a:spcAft>
              <a:buSzPts val="1200"/>
              <a:buNone/>
              <a:defRPr>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348606828"/>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matchingName="Title Reverse and Bullet Content , Slide message, all bullets">
  <p:cSld name="Title Reverse and Bullet Content , Slide message, all bullets">
    <p:spTree>
      <p:nvGrpSpPr>
        <p:cNvPr id="1" name="Shape 138"/>
        <p:cNvGrpSpPr/>
        <p:nvPr/>
      </p:nvGrpSpPr>
      <p:grpSpPr>
        <a:xfrm>
          <a:off x="0" y="0"/>
          <a:ext cx="0" cy="0"/>
          <a:chOff x="0" y="0"/>
          <a:chExt cx="0" cy="0"/>
        </a:xfrm>
      </p:grpSpPr>
      <p:sp>
        <p:nvSpPr>
          <p:cNvPr id="139" name="Google Shape;139;p24"/>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0" name="Google Shape;140;p24"/>
          <p:cNvSpPr txBox="1">
            <a:spLocks noGrp="1"/>
          </p:cNvSpPr>
          <p:nvPr>
            <p:ph type="body" idx="1"/>
          </p:nvPr>
        </p:nvSpPr>
        <p:spPr>
          <a:xfrm>
            <a:off x="925973" y="1673386"/>
            <a:ext cx="10360152" cy="4276560"/>
          </a:xfrm>
          <a:prstGeom prst="rect">
            <a:avLst/>
          </a:prstGeom>
          <a:noFill/>
          <a:ln>
            <a:noFill/>
          </a:ln>
        </p:spPr>
        <p:txBody>
          <a:bodyPr spcFirstLastPara="1" wrap="square" lIns="0" tIns="0" rIns="0" bIns="0" anchor="t" anchorCtr="0">
            <a:normAutofit/>
          </a:bodyPr>
          <a:lstStyle>
            <a:lvl1pPr marL="457200" lvl="0" indent="-304800" algn="l">
              <a:lnSpc>
                <a:spcPct val="110000"/>
              </a:lnSpc>
              <a:spcBef>
                <a:spcPts val="600"/>
              </a:spcBef>
              <a:spcAft>
                <a:spcPts val="0"/>
              </a:spcAft>
              <a:buSzPts val="1200"/>
              <a:buFont typeface="Arial"/>
              <a:buChar char="⬤"/>
              <a:defRPr/>
            </a:lvl1pPr>
            <a:lvl2pPr marL="914400" lvl="1" indent="-304800" algn="l">
              <a:lnSpc>
                <a:spcPct val="100000"/>
              </a:lnSpc>
              <a:spcBef>
                <a:spcPts val="600"/>
              </a:spcBef>
              <a:spcAft>
                <a:spcPts val="0"/>
              </a:spcAft>
              <a:buSzPts val="1200"/>
              <a:buFont typeface="Open Sans"/>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41" name="Google Shape;141;p24"/>
          <p:cNvSpPr txBox="1">
            <a:spLocks noGrp="1"/>
          </p:cNvSpPr>
          <p:nvPr>
            <p:ph type="body" idx="2"/>
          </p:nvPr>
        </p:nvSpPr>
        <p:spPr>
          <a:xfrm>
            <a:off x="925513" y="954941"/>
            <a:ext cx="10360152" cy="540000"/>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0"/>
              </a:spcBef>
              <a:spcAft>
                <a:spcPts val="0"/>
              </a:spcAft>
              <a:buSzPts val="1200"/>
              <a:buNone/>
              <a:defRPr>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156385362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142"/>
        <p:cNvGrpSpPr/>
        <p:nvPr/>
      </p:nvGrpSpPr>
      <p:grpSpPr>
        <a:xfrm>
          <a:off x="0" y="0"/>
          <a:ext cx="0" cy="0"/>
          <a:chOff x="0" y="0"/>
          <a:chExt cx="0" cy="0"/>
        </a:xfrm>
      </p:grpSpPr>
      <p:sp>
        <p:nvSpPr>
          <p:cNvPr id="143" name="Google Shape;143;p25"/>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2339717103"/>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matchingName="Title Only - Two Lines">
  <p:cSld name="Title Only - Two Lines">
    <p:spTree>
      <p:nvGrpSpPr>
        <p:cNvPr id="1" name="Shape 144"/>
        <p:cNvGrpSpPr/>
        <p:nvPr/>
      </p:nvGrpSpPr>
      <p:grpSpPr>
        <a:xfrm>
          <a:off x="0" y="0"/>
          <a:ext cx="0" cy="0"/>
          <a:chOff x="0" y="0"/>
          <a:chExt cx="0" cy="0"/>
        </a:xfrm>
      </p:grpSpPr>
      <p:sp>
        <p:nvSpPr>
          <p:cNvPr id="145" name="Google Shape;145;p26"/>
          <p:cNvSpPr/>
          <p:nvPr/>
        </p:nvSpPr>
        <p:spPr>
          <a:xfrm>
            <a:off x="0" y="0"/>
            <a:ext cx="12192000" cy="1224000"/>
          </a:xfrm>
          <a:prstGeom prst="rect">
            <a:avLst/>
          </a:pr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
        <p:nvSpPr>
          <p:cNvPr id="146" name="Google Shape;146;p26"/>
          <p:cNvSpPr txBox="1">
            <a:spLocks noGrp="1"/>
          </p:cNvSpPr>
          <p:nvPr>
            <p:ph type="title"/>
          </p:nvPr>
        </p:nvSpPr>
        <p:spPr>
          <a:xfrm>
            <a:off x="922947" y="320430"/>
            <a:ext cx="10360152" cy="832104"/>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Tree>
    <p:extLst>
      <p:ext uri="{BB962C8B-B14F-4D97-AF65-F5344CB8AC3E}">
        <p14:creationId xmlns:p14="http://schemas.microsoft.com/office/powerpoint/2010/main" val="876821427"/>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matchingName="Reverse Title - Blank">
  <p:cSld name="Reverse Title - Blank">
    <p:spTree>
      <p:nvGrpSpPr>
        <p:cNvPr id="1" name="Shape 147"/>
        <p:cNvGrpSpPr/>
        <p:nvPr/>
      </p:nvGrpSpPr>
      <p:grpSpPr>
        <a:xfrm>
          <a:off x="0" y="0"/>
          <a:ext cx="0" cy="0"/>
          <a:chOff x="0" y="0"/>
          <a:chExt cx="0" cy="0"/>
        </a:xfrm>
      </p:grpSpPr>
      <p:sp>
        <p:nvSpPr>
          <p:cNvPr id="148" name="Google Shape;148;p27"/>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49" name="Google Shape;149;p27"/>
          <p:cNvSpPr txBox="1">
            <a:spLocks noGrp="1"/>
          </p:cNvSpPr>
          <p:nvPr>
            <p:ph type="body" idx="1"/>
          </p:nvPr>
        </p:nvSpPr>
        <p:spPr>
          <a:xfrm>
            <a:off x="925513" y="954941"/>
            <a:ext cx="10360152" cy="540000"/>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0"/>
              </a:spcBef>
              <a:spcAft>
                <a:spcPts val="0"/>
              </a:spcAft>
              <a:buSzPts val="1200"/>
              <a:buNone/>
              <a:defRPr>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432287190"/>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0"/>
        <p:cNvGrpSpPr/>
        <p:nvPr/>
      </p:nvGrpSpPr>
      <p:grpSpPr>
        <a:xfrm>
          <a:off x="0" y="0"/>
          <a:ext cx="0" cy="0"/>
          <a:chOff x="0" y="0"/>
          <a:chExt cx="0" cy="0"/>
        </a:xfrm>
      </p:grpSpPr>
      <p:sp>
        <p:nvSpPr>
          <p:cNvPr id="151" name="Google Shape;151;p28"/>
          <p:cNvSpPr/>
          <p:nvPr/>
        </p:nvSpPr>
        <p:spPr>
          <a:xfrm>
            <a:off x="-4243" y="-6187"/>
            <a:ext cx="12193200" cy="618456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Tree>
    <p:extLst>
      <p:ext uri="{BB962C8B-B14F-4D97-AF65-F5344CB8AC3E}">
        <p14:creationId xmlns:p14="http://schemas.microsoft.com/office/powerpoint/2010/main" val="3796342456"/>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matchingName="Title-Reverse, Two Content Slide Message">
  <p:cSld name="Title-Reverse, Two Content Slide Message">
    <p:spTree>
      <p:nvGrpSpPr>
        <p:cNvPr id="1" name="Shape 152"/>
        <p:cNvGrpSpPr/>
        <p:nvPr/>
      </p:nvGrpSpPr>
      <p:grpSpPr>
        <a:xfrm>
          <a:off x="0" y="0"/>
          <a:ext cx="0" cy="0"/>
          <a:chOff x="0" y="0"/>
          <a:chExt cx="0" cy="0"/>
        </a:xfrm>
      </p:grpSpPr>
      <p:sp>
        <p:nvSpPr>
          <p:cNvPr id="153" name="Google Shape;153;p29"/>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4" name="Google Shape;154;p29"/>
          <p:cNvSpPr txBox="1">
            <a:spLocks noGrp="1"/>
          </p:cNvSpPr>
          <p:nvPr>
            <p:ph type="body" idx="1"/>
          </p:nvPr>
        </p:nvSpPr>
        <p:spPr>
          <a:xfrm>
            <a:off x="923925" y="1665288"/>
            <a:ext cx="5040000" cy="4178042"/>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800"/>
              <a:buNone/>
              <a:defRPr/>
            </a:lvl1pPr>
            <a:lvl2pPr marL="914400" lvl="1" indent="-304800" algn="l">
              <a:lnSpc>
                <a:spcPct val="100000"/>
              </a:lnSpc>
              <a:spcBef>
                <a:spcPts val="600"/>
              </a:spcBef>
              <a:spcAft>
                <a:spcPts val="0"/>
              </a:spcAft>
              <a:buSzPts val="1200"/>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5" name="Google Shape;155;p29"/>
          <p:cNvSpPr txBox="1">
            <a:spLocks noGrp="1"/>
          </p:cNvSpPr>
          <p:nvPr>
            <p:ph type="body" idx="2"/>
          </p:nvPr>
        </p:nvSpPr>
        <p:spPr>
          <a:xfrm>
            <a:off x="6244077" y="1665288"/>
            <a:ext cx="5040000" cy="4178042"/>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1800"/>
              <a:buNone/>
              <a:defRPr/>
            </a:lvl1pPr>
            <a:lvl2pPr marL="914400" lvl="1" indent="-304800" algn="l">
              <a:lnSpc>
                <a:spcPct val="100000"/>
              </a:lnSpc>
              <a:spcBef>
                <a:spcPts val="600"/>
              </a:spcBef>
              <a:spcAft>
                <a:spcPts val="0"/>
              </a:spcAft>
              <a:buSzPts val="1200"/>
              <a:buChar char="⬤"/>
              <a:defRPr/>
            </a:lvl2pPr>
            <a:lvl3pPr marL="1371600" lvl="2" indent="-304800" algn="l">
              <a:lnSpc>
                <a:spcPct val="100000"/>
              </a:lnSpc>
              <a:spcBef>
                <a:spcPts val="600"/>
              </a:spcBef>
              <a:spcAft>
                <a:spcPts val="0"/>
              </a:spcAft>
              <a:buSzPts val="1200"/>
              <a:buChar char="–"/>
              <a:defRPr/>
            </a:lvl3pPr>
            <a:lvl4pPr marL="1828800" lvl="3" indent="-295275" algn="l">
              <a:lnSpc>
                <a:spcPct val="100000"/>
              </a:lnSpc>
              <a:spcBef>
                <a:spcPts val="450"/>
              </a:spcBef>
              <a:spcAft>
                <a:spcPts val="0"/>
              </a:spcAft>
              <a:buSzPts val="1050"/>
              <a:buChar char="–"/>
              <a:defRPr/>
            </a:lvl4pPr>
            <a:lvl5pPr marL="2286000" lvl="4" indent="-295275" algn="l">
              <a:lnSpc>
                <a:spcPct val="100000"/>
              </a:lnSpc>
              <a:spcBef>
                <a:spcPts val="450"/>
              </a:spcBef>
              <a:spcAft>
                <a:spcPts val="0"/>
              </a:spcAft>
              <a:buSzPts val="105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56" name="Google Shape;156;p29"/>
          <p:cNvSpPr txBox="1">
            <a:spLocks noGrp="1"/>
          </p:cNvSpPr>
          <p:nvPr>
            <p:ph type="body" idx="3"/>
          </p:nvPr>
        </p:nvSpPr>
        <p:spPr>
          <a:xfrm>
            <a:off x="925513" y="954941"/>
            <a:ext cx="10360152" cy="540000"/>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0"/>
              </a:spcBef>
              <a:spcAft>
                <a:spcPts val="0"/>
              </a:spcAft>
              <a:buSzPts val="1200"/>
              <a:buNone/>
              <a:defRPr>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Tree>
    <p:extLst>
      <p:ext uri="{BB962C8B-B14F-4D97-AF65-F5344CB8AC3E}">
        <p14:creationId xmlns:p14="http://schemas.microsoft.com/office/powerpoint/2010/main" val="931437387"/>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matchingName="Biography">
  <p:cSld name="Biography">
    <p:spTree>
      <p:nvGrpSpPr>
        <p:cNvPr id="1" name="Shape 157"/>
        <p:cNvGrpSpPr/>
        <p:nvPr/>
      </p:nvGrpSpPr>
      <p:grpSpPr>
        <a:xfrm>
          <a:off x="0" y="0"/>
          <a:ext cx="0" cy="0"/>
          <a:chOff x="0" y="0"/>
          <a:chExt cx="0" cy="0"/>
        </a:xfrm>
      </p:grpSpPr>
      <p:sp>
        <p:nvSpPr>
          <p:cNvPr id="158" name="Google Shape;158;p30"/>
          <p:cNvSpPr/>
          <p:nvPr/>
        </p:nvSpPr>
        <p:spPr>
          <a:xfrm>
            <a:off x="-4243" y="-6187"/>
            <a:ext cx="12193200" cy="6184566"/>
          </a:xfrm>
          <a:prstGeom prst="rect">
            <a:avLst/>
          </a:prstGeom>
          <a:solidFill>
            <a:schemeClr val="lt1"/>
          </a:solidFill>
          <a:ln>
            <a:noFill/>
          </a:ln>
        </p:spPr>
        <p:txBody>
          <a:bodyPr spcFirstLastPara="1" wrap="square" lIns="54850" tIns="240025" rIns="54850" bIns="34275" anchor="t" anchorCtr="0">
            <a:noAutofit/>
          </a:bodyPr>
          <a:lstStyle/>
          <a:p>
            <a:pPr marL="0" marR="0" lvl="0" indent="0" algn="ctr" rtl="0">
              <a:spcBef>
                <a:spcPts val="0"/>
              </a:spcBef>
              <a:spcAft>
                <a:spcPts val="0"/>
              </a:spcAft>
              <a:buNone/>
            </a:pPr>
            <a:r>
              <a:rPr lang="en-US" sz="2100">
                <a:solidFill>
                  <a:schemeClr val="dk2"/>
                </a:solidFill>
                <a:latin typeface="Open Sans"/>
                <a:ea typeface="Open Sans"/>
                <a:cs typeface="Open Sans"/>
                <a:sym typeface="Open Sans"/>
              </a:rPr>
              <a:t>Key Resource</a:t>
            </a:r>
            <a:endParaRPr sz="1800"/>
          </a:p>
        </p:txBody>
      </p:sp>
      <p:sp>
        <p:nvSpPr>
          <p:cNvPr id="159" name="Google Shape;159;p30"/>
          <p:cNvSpPr>
            <a:spLocks noGrp="1"/>
          </p:cNvSpPr>
          <p:nvPr>
            <p:ph type="pic" idx="2"/>
          </p:nvPr>
        </p:nvSpPr>
        <p:spPr>
          <a:xfrm>
            <a:off x="923544" y="960120"/>
            <a:ext cx="1828800" cy="1664208"/>
          </a:xfrm>
          <a:prstGeom prst="rect">
            <a:avLst/>
          </a:prstGeom>
          <a:noFill/>
          <a:ln>
            <a:noFill/>
          </a:ln>
        </p:spPr>
        <p:txBody>
          <a:bodyPr spcFirstLastPara="1" wrap="square" lIns="0" tIns="0" rIns="0" bIns="0" anchor="t" anchorCtr="0">
            <a:normAutofit/>
          </a:bodyPr>
          <a:lstStyle>
            <a:lvl1pPr marR="0" lvl="0" algn="l" rtl="0">
              <a:lnSpc>
                <a:spcPct val="110000"/>
              </a:lnSpc>
              <a:spcBef>
                <a:spcPts val="600"/>
              </a:spcBef>
              <a:spcAft>
                <a:spcPts val="0"/>
              </a:spcAft>
              <a:buClr>
                <a:srgbClr val="618ACB"/>
              </a:buClr>
              <a:buSzPts val="1200"/>
              <a:buFont typeface="Arial"/>
              <a:buNone/>
              <a:defRPr sz="1200" b="0" i="0" u="none" strike="noStrike" cap="none">
                <a:solidFill>
                  <a:schemeClr val="dk1"/>
                </a:solidFill>
                <a:latin typeface="Open Sans"/>
                <a:ea typeface="Open Sans"/>
                <a:cs typeface="Open Sans"/>
                <a:sym typeface="Open Sans"/>
              </a:defRPr>
            </a:lvl1pPr>
            <a:lvl2pPr marR="0" lvl="1" algn="l" rtl="0">
              <a:lnSpc>
                <a:spcPct val="100000"/>
              </a:lnSpc>
              <a:spcBef>
                <a:spcPts val="600"/>
              </a:spcBef>
              <a:spcAft>
                <a:spcPts val="0"/>
              </a:spcAft>
              <a:buClr>
                <a:srgbClr val="618ACB"/>
              </a:buClr>
              <a:buSzPts val="1200"/>
              <a:buFont typeface="Arial"/>
              <a:buChar char="⬤"/>
              <a:defRPr sz="1200" b="0" i="0" u="none" strike="noStrike" cap="none">
                <a:solidFill>
                  <a:schemeClr val="dk1"/>
                </a:solidFill>
                <a:latin typeface="Open Sans"/>
                <a:ea typeface="Open Sans"/>
                <a:cs typeface="Open Sans"/>
                <a:sym typeface="Open Sans"/>
              </a:defRPr>
            </a:lvl2pPr>
            <a:lvl3pPr marR="0" lvl="2" algn="l" rtl="0">
              <a:lnSpc>
                <a:spcPct val="100000"/>
              </a:lnSpc>
              <a:spcBef>
                <a:spcPts val="600"/>
              </a:spcBef>
              <a:spcAft>
                <a:spcPts val="0"/>
              </a:spcAft>
              <a:buClr>
                <a:srgbClr val="618ACB"/>
              </a:buClr>
              <a:buSzPts val="1200"/>
              <a:buFont typeface="Open Sans"/>
              <a:buChar char="–"/>
              <a:defRPr sz="1200" b="0" i="0" u="none" strike="noStrike" cap="none">
                <a:solidFill>
                  <a:schemeClr val="dk1"/>
                </a:solidFill>
                <a:latin typeface="Open Sans"/>
                <a:ea typeface="Open Sans"/>
                <a:cs typeface="Open Sans"/>
                <a:sym typeface="Open Sans"/>
              </a:defRPr>
            </a:lvl3pPr>
            <a:lvl4pPr marR="0" lvl="3"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4pPr>
            <a:lvl5pPr marR="0" lvl="4"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5pPr>
            <a:lvl6pPr marR="0" lvl="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6pPr>
            <a:lvl7pPr marR="0" lvl="6"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7pPr>
            <a:lvl8pPr marR="0" lvl="7"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8pPr>
            <a:lvl9pPr marR="0" lvl="8"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3287553921"/>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matchingName="Case Study No Quote">
  <p:cSld name="Case Study No Quote">
    <p:spTree>
      <p:nvGrpSpPr>
        <p:cNvPr id="1" name="Shape 160"/>
        <p:cNvGrpSpPr/>
        <p:nvPr/>
      </p:nvGrpSpPr>
      <p:grpSpPr>
        <a:xfrm>
          <a:off x="0" y="0"/>
          <a:ext cx="0" cy="0"/>
          <a:chOff x="0" y="0"/>
          <a:chExt cx="0" cy="0"/>
        </a:xfrm>
      </p:grpSpPr>
      <p:sp>
        <p:nvSpPr>
          <p:cNvPr id="161" name="Google Shape;161;p31"/>
          <p:cNvSpPr/>
          <p:nvPr/>
        </p:nvSpPr>
        <p:spPr>
          <a:xfrm>
            <a:off x="-4243" y="-6187"/>
            <a:ext cx="12193200" cy="6184566"/>
          </a:xfrm>
          <a:prstGeom prst="rect">
            <a:avLst/>
          </a:prstGeom>
          <a:solidFill>
            <a:schemeClr val="lt1"/>
          </a:solidFill>
          <a:ln>
            <a:noFill/>
          </a:ln>
        </p:spPr>
        <p:txBody>
          <a:bodyPr spcFirstLastPara="1" wrap="square" lIns="54850" tIns="240025" rIns="54850" bIns="34275" anchor="t" anchorCtr="0">
            <a:noAutofit/>
          </a:bodyPr>
          <a:lstStyle/>
          <a:p>
            <a:pPr marL="0" marR="0" lvl="0" indent="0" algn="ctr" rtl="0">
              <a:spcBef>
                <a:spcPts val="0"/>
              </a:spcBef>
              <a:spcAft>
                <a:spcPts val="0"/>
              </a:spcAft>
              <a:buNone/>
            </a:pPr>
            <a:endParaRPr sz="2100">
              <a:solidFill>
                <a:srgbClr val="1E365C"/>
              </a:solidFill>
              <a:latin typeface="Open Sans"/>
              <a:ea typeface="Open Sans"/>
              <a:cs typeface="Open Sans"/>
              <a:sym typeface="Open Sans"/>
            </a:endParaRPr>
          </a:p>
        </p:txBody>
      </p:sp>
      <p:sp>
        <p:nvSpPr>
          <p:cNvPr id="162" name="Google Shape;162;p31"/>
          <p:cNvSpPr txBox="1">
            <a:spLocks noGrp="1"/>
          </p:cNvSpPr>
          <p:nvPr>
            <p:ph type="title"/>
          </p:nvPr>
        </p:nvSpPr>
        <p:spPr>
          <a:xfrm>
            <a:off x="922947" y="932688"/>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dk2"/>
              </a:buClr>
              <a:buSzPts val="2100"/>
              <a:buFont typeface="Roboto Slab Regular"/>
              <a:buNone/>
              <a:defRPr>
                <a:solidFill>
                  <a:schemeClr val="dk2"/>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63" name="Google Shape;163;p31"/>
          <p:cNvSpPr txBox="1">
            <a:spLocks noGrp="1"/>
          </p:cNvSpPr>
          <p:nvPr>
            <p:ph type="body" idx="1"/>
          </p:nvPr>
        </p:nvSpPr>
        <p:spPr>
          <a:xfrm>
            <a:off x="922339" y="1490472"/>
            <a:ext cx="10360152" cy="274320"/>
          </a:xfrm>
          <a:prstGeom prst="rect">
            <a:avLst/>
          </a:prstGeom>
          <a:noFill/>
          <a:ln>
            <a:noFill/>
          </a:ln>
        </p:spPr>
        <p:txBody>
          <a:bodyPr spcFirstLastPara="1" wrap="square" lIns="0" tIns="0" rIns="0" bIns="0" anchor="t" anchorCtr="0">
            <a:noAutofit/>
          </a:bodyPr>
          <a:lstStyle>
            <a:lvl1pPr marL="457200" lvl="0" indent="-228600" algn="ctr">
              <a:lnSpc>
                <a:spcPct val="100000"/>
              </a:lnSpc>
              <a:spcBef>
                <a:spcPts val="600"/>
              </a:spcBef>
              <a:spcAft>
                <a:spcPts val="0"/>
              </a:spcAft>
              <a:buSzPts val="1050"/>
              <a:buNone/>
              <a:defRPr sz="1050">
                <a:solidFill>
                  <a:srgbClr val="1E365C"/>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4" name="Google Shape;164;p31"/>
          <p:cNvSpPr txBox="1">
            <a:spLocks noGrp="1"/>
          </p:cNvSpPr>
          <p:nvPr>
            <p:ph type="body" idx="2"/>
          </p:nvPr>
        </p:nvSpPr>
        <p:spPr>
          <a:xfrm>
            <a:off x="922339" y="2852928"/>
            <a:ext cx="3200400" cy="3108960"/>
          </a:xfrm>
          <a:prstGeom prst="rect">
            <a:avLst/>
          </a:prstGeom>
          <a:noFill/>
          <a:ln>
            <a:noFill/>
          </a:ln>
        </p:spPr>
        <p:txBody>
          <a:bodyPr spcFirstLastPara="1" wrap="square" lIns="0" tIns="0" rIns="0" bIns="0" anchor="t" anchorCtr="0">
            <a:noAutofit/>
          </a:bodyPr>
          <a:lstStyle>
            <a:lvl1pPr marL="457200" lvl="0" indent="-228600" algn="l">
              <a:lnSpc>
                <a:spcPct val="110000"/>
              </a:lnSpc>
              <a:spcBef>
                <a:spcPts val="600"/>
              </a:spcBef>
              <a:spcAft>
                <a:spcPts val="0"/>
              </a:spcAft>
              <a:buSzPts val="900"/>
              <a:buNone/>
              <a:defRPr sz="900"/>
            </a:lvl1pPr>
            <a:lvl2pPr marL="914400" lvl="1" indent="-228600" algn="l">
              <a:lnSpc>
                <a:spcPct val="100000"/>
              </a:lnSpc>
              <a:spcBef>
                <a:spcPts val="600"/>
              </a:spcBef>
              <a:spcAft>
                <a:spcPts val="0"/>
              </a:spcAft>
              <a:buSzPts val="900"/>
              <a:buNone/>
              <a:defRPr sz="900"/>
            </a:lvl2pPr>
            <a:lvl3pPr marL="1371600" lvl="2" indent="-285750" algn="l">
              <a:lnSpc>
                <a:spcPct val="100000"/>
              </a:lnSpc>
              <a:spcBef>
                <a:spcPts val="600"/>
              </a:spcBef>
              <a:spcAft>
                <a:spcPts val="0"/>
              </a:spcAft>
              <a:buSzPts val="900"/>
              <a:buChar char="–"/>
              <a:defRPr sz="900"/>
            </a:lvl3pPr>
            <a:lvl4pPr marL="1828800" lvl="3" indent="-285750" algn="l">
              <a:lnSpc>
                <a:spcPct val="100000"/>
              </a:lnSpc>
              <a:spcBef>
                <a:spcPts val="450"/>
              </a:spcBef>
              <a:spcAft>
                <a:spcPts val="0"/>
              </a:spcAft>
              <a:buSzPts val="900"/>
              <a:buChar char="–"/>
              <a:defRPr sz="900"/>
            </a:lvl4pPr>
            <a:lvl5pPr marL="2286000" lvl="4" indent="-285750" algn="l">
              <a:lnSpc>
                <a:spcPct val="100000"/>
              </a:lnSpc>
              <a:spcBef>
                <a:spcPts val="450"/>
              </a:spcBef>
              <a:spcAft>
                <a:spcPts val="0"/>
              </a:spcAft>
              <a:buSzPts val="900"/>
              <a:buChar char="–"/>
              <a:defRPr sz="90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5" name="Google Shape;165;p31"/>
          <p:cNvSpPr txBox="1">
            <a:spLocks noGrp="1"/>
          </p:cNvSpPr>
          <p:nvPr>
            <p:ph type="body" idx="3"/>
          </p:nvPr>
        </p:nvSpPr>
        <p:spPr>
          <a:xfrm>
            <a:off x="4494276" y="2852928"/>
            <a:ext cx="3200400" cy="3108960"/>
          </a:xfrm>
          <a:prstGeom prst="rect">
            <a:avLst/>
          </a:prstGeom>
          <a:noFill/>
          <a:ln>
            <a:noFill/>
          </a:ln>
        </p:spPr>
        <p:txBody>
          <a:bodyPr spcFirstLastPara="1" wrap="square" lIns="0" tIns="0" rIns="0" bIns="0" anchor="t" anchorCtr="0">
            <a:noAutofit/>
          </a:bodyPr>
          <a:lstStyle>
            <a:lvl1pPr marL="457200" lvl="0" indent="-228600" algn="l">
              <a:lnSpc>
                <a:spcPct val="110000"/>
              </a:lnSpc>
              <a:spcBef>
                <a:spcPts val="600"/>
              </a:spcBef>
              <a:spcAft>
                <a:spcPts val="0"/>
              </a:spcAft>
              <a:buSzPts val="900"/>
              <a:buNone/>
              <a:defRPr sz="900"/>
            </a:lvl1pPr>
            <a:lvl2pPr marL="914400" lvl="1" indent="-228600" algn="l">
              <a:lnSpc>
                <a:spcPct val="100000"/>
              </a:lnSpc>
              <a:spcBef>
                <a:spcPts val="600"/>
              </a:spcBef>
              <a:spcAft>
                <a:spcPts val="0"/>
              </a:spcAft>
              <a:buSzPts val="900"/>
              <a:buNone/>
              <a:defRPr sz="900"/>
            </a:lvl2pPr>
            <a:lvl3pPr marL="1371600" lvl="2" indent="-285750" algn="l">
              <a:lnSpc>
                <a:spcPct val="100000"/>
              </a:lnSpc>
              <a:spcBef>
                <a:spcPts val="600"/>
              </a:spcBef>
              <a:spcAft>
                <a:spcPts val="0"/>
              </a:spcAft>
              <a:buSzPts val="900"/>
              <a:buChar char="–"/>
              <a:defRPr sz="900"/>
            </a:lvl3pPr>
            <a:lvl4pPr marL="1828800" lvl="3" indent="-285750" algn="l">
              <a:lnSpc>
                <a:spcPct val="100000"/>
              </a:lnSpc>
              <a:spcBef>
                <a:spcPts val="450"/>
              </a:spcBef>
              <a:spcAft>
                <a:spcPts val="0"/>
              </a:spcAft>
              <a:buSzPts val="900"/>
              <a:buChar char="–"/>
              <a:defRPr sz="900"/>
            </a:lvl4pPr>
            <a:lvl5pPr marL="2286000" lvl="4" indent="-285750" algn="l">
              <a:lnSpc>
                <a:spcPct val="100000"/>
              </a:lnSpc>
              <a:spcBef>
                <a:spcPts val="450"/>
              </a:spcBef>
              <a:spcAft>
                <a:spcPts val="0"/>
              </a:spcAft>
              <a:buSzPts val="900"/>
              <a:buChar char="–"/>
              <a:defRPr sz="90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6" name="Google Shape;166;p31"/>
          <p:cNvSpPr txBox="1">
            <a:spLocks noGrp="1"/>
          </p:cNvSpPr>
          <p:nvPr>
            <p:ph type="body" idx="4"/>
          </p:nvPr>
        </p:nvSpPr>
        <p:spPr>
          <a:xfrm>
            <a:off x="8083296" y="2852928"/>
            <a:ext cx="3200400" cy="3108960"/>
          </a:xfrm>
          <a:prstGeom prst="rect">
            <a:avLst/>
          </a:prstGeom>
          <a:noFill/>
          <a:ln>
            <a:noFill/>
          </a:ln>
        </p:spPr>
        <p:txBody>
          <a:bodyPr spcFirstLastPara="1" wrap="square" lIns="0" tIns="0" rIns="0" bIns="0" anchor="t" anchorCtr="0">
            <a:noAutofit/>
          </a:bodyPr>
          <a:lstStyle>
            <a:lvl1pPr marL="457200" lvl="0" indent="-228600" algn="l">
              <a:lnSpc>
                <a:spcPct val="100000"/>
              </a:lnSpc>
              <a:spcBef>
                <a:spcPts val="600"/>
              </a:spcBef>
              <a:spcAft>
                <a:spcPts val="0"/>
              </a:spcAft>
              <a:buClr>
                <a:schemeClr val="lt2"/>
              </a:buClr>
              <a:buSzPts val="900"/>
              <a:buFont typeface="Arial"/>
              <a:buNone/>
              <a:defRPr sz="900"/>
            </a:lvl1pPr>
            <a:lvl2pPr marL="914400" lvl="1" indent="-285750" algn="l">
              <a:lnSpc>
                <a:spcPct val="100000"/>
              </a:lnSpc>
              <a:spcBef>
                <a:spcPts val="600"/>
              </a:spcBef>
              <a:spcAft>
                <a:spcPts val="0"/>
              </a:spcAft>
              <a:buClr>
                <a:schemeClr val="lt2"/>
              </a:buClr>
              <a:buSzPts val="900"/>
              <a:buFont typeface="Arial"/>
              <a:buChar char="⬤"/>
              <a:defRPr sz="900"/>
            </a:lvl2pPr>
            <a:lvl3pPr marL="1371600" lvl="2" indent="-285750" algn="l">
              <a:lnSpc>
                <a:spcPct val="100000"/>
              </a:lnSpc>
              <a:spcBef>
                <a:spcPts val="600"/>
              </a:spcBef>
              <a:spcAft>
                <a:spcPts val="0"/>
              </a:spcAft>
              <a:buSzPts val="900"/>
              <a:buChar char="–"/>
              <a:defRPr sz="900"/>
            </a:lvl3pPr>
            <a:lvl4pPr marL="1828800" lvl="3" indent="-285750" algn="l">
              <a:lnSpc>
                <a:spcPct val="100000"/>
              </a:lnSpc>
              <a:spcBef>
                <a:spcPts val="450"/>
              </a:spcBef>
              <a:spcAft>
                <a:spcPts val="0"/>
              </a:spcAft>
              <a:buSzPts val="900"/>
              <a:buChar char="–"/>
              <a:defRPr sz="900"/>
            </a:lvl4pPr>
            <a:lvl5pPr marL="2286000" lvl="4" indent="-285750" algn="l">
              <a:lnSpc>
                <a:spcPct val="100000"/>
              </a:lnSpc>
              <a:spcBef>
                <a:spcPts val="450"/>
              </a:spcBef>
              <a:spcAft>
                <a:spcPts val="0"/>
              </a:spcAft>
              <a:buSzPts val="900"/>
              <a:buChar char="–"/>
              <a:defRPr sz="900"/>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7" name="Google Shape;167;p31"/>
          <p:cNvSpPr txBox="1">
            <a:spLocks noGrp="1"/>
          </p:cNvSpPr>
          <p:nvPr>
            <p:ph type="body" idx="5"/>
          </p:nvPr>
        </p:nvSpPr>
        <p:spPr>
          <a:xfrm>
            <a:off x="4494213" y="2514600"/>
            <a:ext cx="3200400" cy="256032"/>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600"/>
              </a:spcBef>
              <a:spcAft>
                <a:spcPts val="0"/>
              </a:spcAft>
              <a:buSzPts val="1350"/>
              <a:buNone/>
              <a:defRPr sz="1350" b="1">
                <a:solidFill>
                  <a:schemeClr val="accent2"/>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8" name="Google Shape;168;p31"/>
          <p:cNvSpPr txBox="1">
            <a:spLocks noGrp="1"/>
          </p:cNvSpPr>
          <p:nvPr>
            <p:ph type="body" idx="6"/>
          </p:nvPr>
        </p:nvSpPr>
        <p:spPr>
          <a:xfrm>
            <a:off x="8083296" y="2514600"/>
            <a:ext cx="3200400" cy="256032"/>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600"/>
              </a:spcBef>
              <a:spcAft>
                <a:spcPts val="0"/>
              </a:spcAft>
              <a:buSzPts val="1350"/>
              <a:buNone/>
              <a:defRPr sz="1350" b="1">
                <a:solidFill>
                  <a:schemeClr val="accent2"/>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69" name="Google Shape;169;p31"/>
          <p:cNvSpPr txBox="1">
            <a:spLocks noGrp="1"/>
          </p:cNvSpPr>
          <p:nvPr>
            <p:ph type="body" idx="7"/>
          </p:nvPr>
        </p:nvSpPr>
        <p:spPr>
          <a:xfrm>
            <a:off x="922339" y="2514600"/>
            <a:ext cx="3200400" cy="256032"/>
          </a:xfrm>
          <a:prstGeom prst="rect">
            <a:avLst/>
          </a:prstGeom>
          <a:noFill/>
          <a:ln>
            <a:noFill/>
          </a:ln>
        </p:spPr>
        <p:txBody>
          <a:bodyPr spcFirstLastPara="1" wrap="square" lIns="0" tIns="0" rIns="0" bIns="0" anchor="t" anchorCtr="0">
            <a:noAutofit/>
          </a:bodyPr>
          <a:lstStyle>
            <a:lvl1pPr marL="457200" lvl="0" indent="-228600" algn="ctr">
              <a:lnSpc>
                <a:spcPct val="110000"/>
              </a:lnSpc>
              <a:spcBef>
                <a:spcPts val="600"/>
              </a:spcBef>
              <a:spcAft>
                <a:spcPts val="0"/>
              </a:spcAft>
              <a:buSzPts val="1350"/>
              <a:buNone/>
              <a:defRPr sz="1350" b="1">
                <a:solidFill>
                  <a:schemeClr val="accent2"/>
                </a:solidFill>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grpSp>
        <p:nvGrpSpPr>
          <p:cNvPr id="170" name="Google Shape;170;p31"/>
          <p:cNvGrpSpPr/>
          <p:nvPr/>
        </p:nvGrpSpPr>
        <p:grpSpPr>
          <a:xfrm>
            <a:off x="0" y="374523"/>
            <a:ext cx="12188952" cy="498856"/>
            <a:chOff x="0" y="374523"/>
            <a:chExt cx="12188952" cy="498856"/>
          </a:xfrm>
        </p:grpSpPr>
        <p:grpSp>
          <p:nvGrpSpPr>
            <p:cNvPr id="171" name="Google Shape;171;p31"/>
            <p:cNvGrpSpPr/>
            <p:nvPr/>
          </p:nvGrpSpPr>
          <p:grpSpPr>
            <a:xfrm>
              <a:off x="0" y="374523"/>
              <a:ext cx="12188952" cy="498856"/>
              <a:chOff x="0" y="384048"/>
              <a:chExt cx="12188952" cy="498856"/>
            </a:xfrm>
          </p:grpSpPr>
          <p:sp>
            <p:nvSpPr>
              <p:cNvPr id="172" name="Google Shape;172;p31"/>
              <p:cNvSpPr/>
              <p:nvPr/>
            </p:nvSpPr>
            <p:spPr>
              <a:xfrm>
                <a:off x="0" y="384048"/>
                <a:ext cx="12188952" cy="338328"/>
              </a:xfrm>
              <a:prstGeom prst="rect">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200" b="1">
                  <a:solidFill>
                    <a:schemeClr val="lt1"/>
                  </a:solidFill>
                  <a:latin typeface="Open Sans"/>
                  <a:ea typeface="Open Sans"/>
                  <a:cs typeface="Open Sans"/>
                  <a:sym typeface="Open Sans"/>
                </a:endParaRPr>
              </a:p>
            </p:txBody>
          </p:sp>
          <p:sp>
            <p:nvSpPr>
              <p:cNvPr id="173" name="Google Shape;173;p31"/>
              <p:cNvSpPr/>
              <p:nvPr/>
            </p:nvSpPr>
            <p:spPr>
              <a:xfrm rot="10800000">
                <a:off x="5861304" y="704088"/>
                <a:ext cx="463296" cy="178816"/>
              </a:xfrm>
              <a:prstGeom prst="triangle">
                <a:avLst>
                  <a:gd name="adj" fmla="val 50000"/>
                </a:avLst>
              </a:prstGeom>
              <a:solidFill>
                <a:schemeClr val="dk2"/>
              </a:solidFill>
              <a:ln w="12700" cap="flat" cmpd="sng">
                <a:solidFill>
                  <a:schemeClr val="dk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90000"/>
                  </a:lnSpc>
                  <a:spcBef>
                    <a:spcPts val="0"/>
                  </a:spcBef>
                  <a:spcAft>
                    <a:spcPts val="0"/>
                  </a:spcAft>
                  <a:buNone/>
                </a:pPr>
                <a:endParaRPr sz="1200">
                  <a:solidFill>
                    <a:schemeClr val="lt1"/>
                  </a:solidFill>
                  <a:latin typeface="Open Sans"/>
                  <a:ea typeface="Open Sans"/>
                  <a:cs typeface="Open Sans"/>
                  <a:sym typeface="Open Sans"/>
                </a:endParaRPr>
              </a:p>
            </p:txBody>
          </p:sp>
        </p:grpSp>
        <p:pic>
          <p:nvPicPr>
            <p:cNvPr id="174" name="Google Shape;174;p31"/>
            <p:cNvPicPr preferRelativeResize="0"/>
            <p:nvPr/>
          </p:nvPicPr>
          <p:blipFill rotWithShape="1">
            <a:blip r:embed="rId2">
              <a:alphaModFix/>
            </a:blip>
            <a:srcRect/>
            <a:stretch/>
          </p:blipFill>
          <p:spPr>
            <a:xfrm>
              <a:off x="5307012" y="393084"/>
              <a:ext cx="1577975" cy="283869"/>
            </a:xfrm>
            <a:prstGeom prst="rect">
              <a:avLst/>
            </a:prstGeom>
            <a:noFill/>
            <a:ln>
              <a:noFill/>
            </a:ln>
          </p:spPr>
        </p:pic>
      </p:grpSp>
    </p:spTree>
    <p:extLst>
      <p:ext uri="{BB962C8B-B14F-4D97-AF65-F5344CB8AC3E}">
        <p14:creationId xmlns:p14="http://schemas.microsoft.com/office/powerpoint/2010/main" val="1450873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Reverse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p>
            <a:r>
              <a:rPr lang="en-US" dirty="0"/>
              <a:t>Click to Enter Slide Title in 30pt Calibri Light</a:t>
            </a:r>
          </a:p>
        </p:txBody>
      </p:sp>
      <p:sp>
        <p:nvSpPr>
          <p:cNvPr id="3" name="Rectangle 2"/>
          <p:cNvSpPr/>
          <p:nvPr userDrawn="1"/>
        </p:nvSpPr>
        <p:spPr>
          <a:xfrm>
            <a:off x="0" y="863601"/>
            <a:ext cx="12192000" cy="5369770"/>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4" name="Content Placeholder 2"/>
          <p:cNvSpPr>
            <a:spLocks noGrp="1"/>
          </p:cNvSpPr>
          <p:nvPr>
            <p:ph idx="1" hasCustomPrompt="1"/>
          </p:nvPr>
        </p:nvSpPr>
        <p:spPr>
          <a:xfrm>
            <a:off x="914400" y="981855"/>
            <a:ext cx="10363200" cy="4961745"/>
          </a:xfrm>
        </p:spPr>
        <p:txBody>
          <a:bodyPr/>
          <a:lstStyle>
            <a:lvl1pPr>
              <a:lnSpc>
                <a:spcPct val="120000"/>
              </a:lnSpc>
              <a:spcBef>
                <a:spcPts val="900"/>
              </a:spcBef>
              <a:defRPr sz="16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5" name="Text Placeholder 3"/>
          <p:cNvSpPr>
            <a:spLocks noGrp="1"/>
          </p:cNvSpPr>
          <p:nvPr>
            <p:ph type="body" idx="10" hasCustomPrompt="1"/>
          </p:nvPr>
        </p:nvSpPr>
        <p:spPr>
          <a:xfrm>
            <a:off x="914400" y="5943600"/>
            <a:ext cx="10363200" cy="203133"/>
          </a:xfrm>
        </p:spPr>
        <p:txBody>
          <a:bodyPr/>
          <a:lstStyle>
            <a:lvl1pPr>
              <a:defRPr sz="1100">
                <a:solidFill>
                  <a:schemeClr val="bg1"/>
                </a:solidFill>
              </a:defRPr>
            </a:lvl1pPr>
          </a:lstStyle>
          <a:p>
            <a:pPr lvl="0"/>
            <a:r>
              <a:rPr lang="en-US" dirty="0"/>
              <a:t>footnote</a:t>
            </a:r>
          </a:p>
        </p:txBody>
      </p:sp>
      <p:sp>
        <p:nvSpPr>
          <p:cNvPr id="6" name="Footer Placeholder 5"/>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290058722"/>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matchingName="Revision Control Page 2020">
  <p:cSld name="Revision Control Page 2020">
    <p:spTree>
      <p:nvGrpSpPr>
        <p:cNvPr id="1" name="Shape 175"/>
        <p:cNvGrpSpPr/>
        <p:nvPr/>
      </p:nvGrpSpPr>
      <p:grpSpPr>
        <a:xfrm>
          <a:off x="0" y="0"/>
          <a:ext cx="0" cy="0"/>
          <a:chOff x="0" y="0"/>
          <a:chExt cx="0" cy="0"/>
        </a:xfrm>
      </p:grpSpPr>
      <p:sp>
        <p:nvSpPr>
          <p:cNvPr id="176" name="Google Shape;176;p32"/>
          <p:cNvSpPr/>
          <p:nvPr/>
        </p:nvSpPr>
        <p:spPr>
          <a:xfrm>
            <a:off x="239" y="-6187"/>
            <a:ext cx="12193200" cy="6184566"/>
          </a:xfrm>
          <a:prstGeom prst="rect">
            <a:avLst/>
          </a:prstGeom>
          <a:solidFill>
            <a:schemeClr val="lt1"/>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
        <p:nvSpPr>
          <p:cNvPr id="177" name="Google Shape;177;p32"/>
          <p:cNvSpPr/>
          <p:nvPr/>
        </p:nvSpPr>
        <p:spPr>
          <a:xfrm>
            <a:off x="219076" y="583728"/>
            <a:ext cx="2030627" cy="380873"/>
          </a:xfrm>
          <a:prstGeom prst="rect">
            <a:avLst/>
          </a:prstGeom>
          <a:noFill/>
          <a:ln>
            <a:noFill/>
          </a:ln>
        </p:spPr>
        <p:txBody>
          <a:bodyPr spcFirstLastPara="1" wrap="square" lIns="0" tIns="0" rIns="0" bIns="0" anchor="t" anchorCtr="0">
            <a:spAutoFit/>
          </a:bodyPr>
          <a:lstStyle/>
          <a:p>
            <a:pPr marL="0" marR="0" lvl="0" indent="0" algn="r" rtl="0">
              <a:lnSpc>
                <a:spcPct val="100000"/>
              </a:lnSpc>
              <a:spcBef>
                <a:spcPts val="0"/>
              </a:spcBef>
              <a:spcAft>
                <a:spcPts val="0"/>
              </a:spcAft>
              <a:buClr>
                <a:srgbClr val="000000"/>
              </a:buClr>
              <a:buSzPts val="825"/>
              <a:buFont typeface="Open Sans"/>
              <a:buNone/>
            </a:pPr>
            <a:r>
              <a:rPr lang="en-US" sz="825" b="0" i="1" u="none" strike="noStrike" cap="none">
                <a:solidFill>
                  <a:srgbClr val="000000"/>
                </a:solidFill>
                <a:latin typeface="Open Sans"/>
                <a:ea typeface="Open Sans"/>
                <a:cs typeface="Open Sans"/>
                <a:sym typeface="Open Sans"/>
              </a:rPr>
              <a:t>The purpose of this presentation, the intended audience and any required customization</a:t>
            </a:r>
            <a:endParaRPr sz="1800"/>
          </a:p>
        </p:txBody>
      </p:sp>
      <p:sp>
        <p:nvSpPr>
          <p:cNvPr id="178" name="Google Shape;178;p32"/>
          <p:cNvSpPr txBox="1"/>
          <p:nvPr/>
        </p:nvSpPr>
        <p:spPr>
          <a:xfrm>
            <a:off x="329919" y="2419538"/>
            <a:ext cx="1919784" cy="380873"/>
          </a:xfrm>
          <a:prstGeom prst="rect">
            <a:avLst/>
          </a:prstGeom>
          <a:noFill/>
          <a:ln>
            <a:noFill/>
          </a:ln>
        </p:spPr>
        <p:txBody>
          <a:bodyPr spcFirstLastPara="1" wrap="square" lIns="0" tIns="0" rIns="0" bIns="0" anchor="t" anchorCtr="0">
            <a:spAutoFit/>
          </a:bodyPr>
          <a:lstStyle/>
          <a:p>
            <a:pPr marL="0" marR="0" lvl="0" indent="0" algn="r" rtl="0">
              <a:lnSpc>
                <a:spcPct val="100000"/>
              </a:lnSpc>
              <a:spcBef>
                <a:spcPts val="0"/>
              </a:spcBef>
              <a:spcAft>
                <a:spcPts val="0"/>
              </a:spcAft>
              <a:buClr>
                <a:srgbClr val="000000"/>
              </a:buClr>
              <a:buSzPts val="825"/>
              <a:buFont typeface="Open Sans"/>
              <a:buNone/>
            </a:pPr>
            <a:r>
              <a:rPr lang="en-US" sz="825" b="0" i="1" u="none" strike="noStrike" cap="none">
                <a:solidFill>
                  <a:srgbClr val="000000"/>
                </a:solidFill>
                <a:latin typeface="Open Sans"/>
                <a:ea typeface="Open Sans"/>
                <a:cs typeface="Open Sans"/>
                <a:sym typeface="Open Sans"/>
              </a:rPr>
              <a:t>Who to contact </a:t>
            </a:r>
            <a:br>
              <a:rPr lang="en-US" sz="825" b="0" i="1" u="none" strike="noStrike" cap="none">
                <a:solidFill>
                  <a:srgbClr val="000000"/>
                </a:solidFill>
                <a:latin typeface="Open Sans"/>
                <a:ea typeface="Open Sans"/>
                <a:cs typeface="Open Sans"/>
                <a:sym typeface="Open Sans"/>
              </a:rPr>
            </a:br>
            <a:r>
              <a:rPr lang="en-US" sz="825" b="0" i="1" u="none" strike="noStrike" cap="none">
                <a:solidFill>
                  <a:srgbClr val="000000"/>
                </a:solidFill>
                <a:latin typeface="Open Sans"/>
                <a:ea typeface="Open Sans"/>
                <a:cs typeface="Open Sans"/>
                <a:sym typeface="Open Sans"/>
              </a:rPr>
              <a:t>with questions </a:t>
            </a:r>
            <a:br>
              <a:rPr lang="en-US" sz="825" b="0" i="1" u="none" strike="noStrike" cap="none">
                <a:solidFill>
                  <a:srgbClr val="000000"/>
                </a:solidFill>
                <a:latin typeface="Open Sans"/>
                <a:ea typeface="Open Sans"/>
                <a:cs typeface="Open Sans"/>
                <a:sym typeface="Open Sans"/>
              </a:rPr>
            </a:br>
            <a:r>
              <a:rPr lang="en-US" sz="825" b="0" i="1" u="none" strike="noStrike" cap="none">
                <a:solidFill>
                  <a:srgbClr val="000000"/>
                </a:solidFill>
                <a:latin typeface="Open Sans"/>
                <a:ea typeface="Open Sans"/>
                <a:cs typeface="Open Sans"/>
                <a:sym typeface="Open Sans"/>
              </a:rPr>
              <a:t>and the revision history</a:t>
            </a:r>
            <a:endParaRPr sz="1800"/>
          </a:p>
        </p:txBody>
      </p:sp>
      <p:sp>
        <p:nvSpPr>
          <p:cNvPr id="179" name="Google Shape;179;p32"/>
          <p:cNvSpPr/>
          <p:nvPr/>
        </p:nvSpPr>
        <p:spPr>
          <a:xfrm>
            <a:off x="347320" y="232404"/>
            <a:ext cx="11522075" cy="161583"/>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1050"/>
              <a:buFont typeface="Open Sans"/>
              <a:buNone/>
            </a:pPr>
            <a:r>
              <a:rPr lang="en-US" sz="1050" b="1" i="0" u="none" strike="noStrike" cap="none">
                <a:solidFill>
                  <a:srgbClr val="29497B"/>
                </a:solidFill>
                <a:latin typeface="Open Sans"/>
                <a:ea typeface="Open Sans"/>
                <a:cs typeface="Open Sans"/>
                <a:sym typeface="Open Sans"/>
              </a:rPr>
              <a:t>What is this slide? </a:t>
            </a:r>
            <a:r>
              <a:rPr lang="en-US" sz="900" b="0" i="0" u="none" strike="noStrike" cap="none">
                <a:solidFill>
                  <a:srgbClr val="000000"/>
                </a:solidFill>
                <a:latin typeface="Open Sans"/>
                <a:ea typeface="Open Sans"/>
                <a:cs typeface="Open Sans"/>
                <a:sym typeface="Open Sans"/>
              </a:rPr>
              <a:t>This is the ISG IP information slide and should be removed prior to external distribution. </a:t>
            </a:r>
            <a:endParaRPr sz="1800"/>
          </a:p>
        </p:txBody>
      </p:sp>
      <p:sp>
        <p:nvSpPr>
          <p:cNvPr id="180" name="Google Shape;180;p32"/>
          <p:cNvSpPr txBox="1">
            <a:spLocks noGrp="1"/>
          </p:cNvSpPr>
          <p:nvPr>
            <p:ph type="body" idx="1"/>
          </p:nvPr>
        </p:nvSpPr>
        <p:spPr>
          <a:xfrm>
            <a:off x="2353037" y="799170"/>
            <a:ext cx="9504000" cy="1468932"/>
          </a:xfrm>
          <a:prstGeom prst="rect">
            <a:avLst/>
          </a:prstGeom>
          <a:solidFill>
            <a:srgbClr val="F2F2F2"/>
          </a:solidFill>
          <a:ln>
            <a:noFill/>
          </a:ln>
        </p:spPr>
        <p:txBody>
          <a:bodyPr spcFirstLastPara="1" wrap="square" lIns="72000" tIns="36000" rIns="72000" bIns="36000" anchor="t" anchorCtr="0">
            <a:normAutofit/>
          </a:bodyPr>
          <a:lstStyle>
            <a:lvl1pPr marL="457200" lvl="0" indent="-228600" algn="l">
              <a:lnSpc>
                <a:spcPct val="100000"/>
              </a:lnSpc>
              <a:spcBef>
                <a:spcPts val="0"/>
              </a:spcBef>
              <a:spcAft>
                <a:spcPts val="0"/>
              </a:spcAft>
              <a:buSzPts val="675"/>
              <a:buNone/>
              <a:defRPr sz="675">
                <a:latin typeface="Open Sans"/>
                <a:ea typeface="Open Sans"/>
                <a:cs typeface="Open Sans"/>
                <a:sym typeface="Open Sans"/>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1" name="Google Shape;181;p32"/>
          <p:cNvSpPr txBox="1">
            <a:spLocks noGrp="1"/>
          </p:cNvSpPr>
          <p:nvPr>
            <p:ph type="body" idx="2"/>
          </p:nvPr>
        </p:nvSpPr>
        <p:spPr>
          <a:xfrm>
            <a:off x="2353038" y="2634980"/>
            <a:ext cx="9502775" cy="2258296"/>
          </a:xfrm>
          <a:prstGeom prst="rect">
            <a:avLst/>
          </a:prstGeom>
          <a:solidFill>
            <a:srgbClr val="F2F2F2"/>
          </a:solidFill>
          <a:ln>
            <a:noFill/>
          </a:ln>
        </p:spPr>
        <p:txBody>
          <a:bodyPr spcFirstLastPara="1" wrap="square" lIns="72000" tIns="36000" rIns="72000" bIns="36000" anchor="t" anchorCtr="0">
            <a:normAutofit/>
          </a:bodyPr>
          <a:lstStyle>
            <a:lvl1pPr marL="457200" lvl="0" indent="-228600" algn="l">
              <a:lnSpc>
                <a:spcPct val="100000"/>
              </a:lnSpc>
              <a:spcBef>
                <a:spcPts val="0"/>
              </a:spcBef>
              <a:spcAft>
                <a:spcPts val="0"/>
              </a:spcAft>
              <a:buSzPts val="675"/>
              <a:buNone/>
              <a:defRPr sz="675">
                <a:latin typeface="Open Sans"/>
                <a:ea typeface="Open Sans"/>
                <a:cs typeface="Open Sans"/>
                <a:sym typeface="Open Sans"/>
              </a:defRPr>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2" name="Google Shape;182;p32"/>
          <p:cNvSpPr/>
          <p:nvPr/>
        </p:nvSpPr>
        <p:spPr>
          <a:xfrm>
            <a:off x="1643450" y="4986778"/>
            <a:ext cx="10213589" cy="725711"/>
          </a:xfrm>
          <a:prstGeom prst="rect">
            <a:avLst/>
          </a:prstGeom>
          <a:noFill/>
          <a:ln>
            <a:noFill/>
          </a:ln>
        </p:spPr>
        <p:txBody>
          <a:bodyPr spcFirstLastPara="1" wrap="square" lIns="0" tIns="0" rIns="0" bIns="0" anchor="t" anchorCtr="0">
            <a:spAutoFit/>
          </a:bodyPr>
          <a:lstStyle/>
          <a:p>
            <a:pPr marL="0" marR="0" lvl="0" indent="0" algn="l" rtl="0">
              <a:lnSpc>
                <a:spcPct val="100000"/>
              </a:lnSpc>
              <a:spcBef>
                <a:spcPts val="0"/>
              </a:spcBef>
              <a:spcAft>
                <a:spcPts val="0"/>
              </a:spcAft>
              <a:buClr>
                <a:srgbClr val="000000"/>
              </a:buClr>
              <a:buSzPts val="788"/>
              <a:buFont typeface="Roboto Slab Regular"/>
              <a:buNone/>
            </a:pPr>
            <a:r>
              <a:rPr lang="en-US" sz="788" b="1" i="0" u="none" strike="noStrike" cap="none">
                <a:solidFill>
                  <a:srgbClr val="000000"/>
                </a:solidFill>
                <a:latin typeface="Open Sans"/>
                <a:ea typeface="Open Sans"/>
                <a:cs typeface="Open Sans"/>
                <a:sym typeface="Open Sans"/>
              </a:rPr>
              <a:t>When a Client Confidentiality statement is required on the pages</a:t>
            </a:r>
            <a:endParaRPr sz="1800"/>
          </a:p>
          <a:p>
            <a:pPr marL="0" marR="0" lvl="0" indent="0" algn="l" rtl="0">
              <a:lnSpc>
                <a:spcPct val="110000"/>
              </a:lnSpc>
              <a:spcBef>
                <a:spcPts val="225"/>
              </a:spcBef>
              <a:spcAft>
                <a:spcPts val="0"/>
              </a:spcAft>
              <a:buClr>
                <a:srgbClr val="000000"/>
              </a:buClr>
              <a:buSzPts val="600"/>
              <a:buFont typeface="Roboto Slab Regular"/>
              <a:buNone/>
            </a:pPr>
            <a:r>
              <a:rPr lang="en-US" sz="600" b="0" i="0" u="none" strike="noStrike" cap="none">
                <a:solidFill>
                  <a:srgbClr val="000000"/>
                </a:solidFill>
                <a:latin typeface="Open Sans"/>
                <a:ea typeface="Open Sans"/>
                <a:cs typeface="Open Sans"/>
                <a:sym typeface="Open Sans"/>
              </a:rPr>
              <a:t>Open the Slide Master View and add your client’s required confidentiality language in copyright placeholder on the bottom center of first master slide. It will then populate in the layout slides that “hang” off the main master. The exception is the Title Slide Layout, which has to be updated separately from the main footers. Alternatively, create a text box for the language and place that box at the bottom of each slide.</a:t>
            </a:r>
            <a:endParaRPr sz="1800"/>
          </a:p>
          <a:p>
            <a:pPr marL="0" marR="0" lvl="0" indent="0" algn="l" rtl="0">
              <a:lnSpc>
                <a:spcPct val="100000"/>
              </a:lnSpc>
              <a:spcBef>
                <a:spcPts val="225"/>
              </a:spcBef>
              <a:spcAft>
                <a:spcPts val="0"/>
              </a:spcAft>
              <a:buClr>
                <a:srgbClr val="000000"/>
              </a:buClr>
              <a:buSzPts val="788"/>
              <a:buFont typeface="Roboto Slab Regular"/>
              <a:buNone/>
            </a:pPr>
            <a:r>
              <a:rPr lang="en-US" sz="788" b="1" i="0" u="none" strike="noStrike" cap="none">
                <a:solidFill>
                  <a:srgbClr val="000000"/>
                </a:solidFill>
                <a:latin typeface="Open Sans"/>
                <a:ea typeface="Open Sans"/>
                <a:cs typeface="Open Sans"/>
                <a:sym typeface="Open Sans"/>
              </a:rPr>
              <a:t>When a document is for internal use only</a:t>
            </a:r>
            <a:endParaRPr sz="1800"/>
          </a:p>
          <a:p>
            <a:pPr marL="0" marR="0" lvl="0" indent="0" algn="l" rtl="0">
              <a:lnSpc>
                <a:spcPct val="110000"/>
              </a:lnSpc>
              <a:spcBef>
                <a:spcPts val="225"/>
              </a:spcBef>
              <a:spcAft>
                <a:spcPts val="0"/>
              </a:spcAft>
              <a:buClr>
                <a:srgbClr val="000000"/>
              </a:buClr>
              <a:buSzPts val="600"/>
              <a:buFont typeface="Roboto Slab Regular"/>
              <a:buNone/>
            </a:pPr>
            <a:r>
              <a:rPr lang="en-US" sz="600" b="0" i="0" u="none" strike="noStrike" cap="none">
                <a:solidFill>
                  <a:srgbClr val="000000"/>
                </a:solidFill>
                <a:latin typeface="Open Sans"/>
                <a:ea typeface="Open Sans"/>
                <a:cs typeface="Open Sans"/>
                <a:sym typeface="Open Sans"/>
              </a:rPr>
              <a:t>Open the Slide Master View and add the following words to the copyright notice placeholders on both the main Slide Master and the Title Slide Layout: </a:t>
            </a:r>
            <a:br>
              <a:rPr lang="en-US" sz="600" b="0" i="0" u="none" strike="noStrike" cap="none">
                <a:solidFill>
                  <a:srgbClr val="000000"/>
                </a:solidFill>
                <a:latin typeface="Open Sans"/>
                <a:ea typeface="Open Sans"/>
                <a:cs typeface="Open Sans"/>
                <a:sym typeface="Open Sans"/>
              </a:rPr>
            </a:br>
            <a:r>
              <a:rPr lang="en-US" sz="600" b="0" i="0" u="none" strike="noStrike" cap="none">
                <a:solidFill>
                  <a:srgbClr val="000000"/>
                </a:solidFill>
                <a:latin typeface="Open Sans"/>
                <a:ea typeface="Open Sans"/>
                <a:cs typeface="Open Sans"/>
                <a:sym typeface="Open Sans"/>
              </a:rPr>
              <a:t>ISG INTERNAL USE ONLY/DO NOT DISTRIBUTE</a:t>
            </a:r>
            <a:endParaRPr sz="1800"/>
          </a:p>
        </p:txBody>
      </p:sp>
      <p:sp>
        <p:nvSpPr>
          <p:cNvPr id="183" name="Google Shape;183;p32"/>
          <p:cNvSpPr/>
          <p:nvPr/>
        </p:nvSpPr>
        <p:spPr>
          <a:xfrm>
            <a:off x="334965" y="4986778"/>
            <a:ext cx="1061351" cy="553999"/>
          </a:xfrm>
          <a:prstGeom prst="wedgeRectCallout">
            <a:avLst>
              <a:gd name="adj1" fmla="val 72121"/>
              <a:gd name="adj2" fmla="val -23438"/>
            </a:avLst>
          </a:prstGeom>
          <a:solidFill>
            <a:schemeClr val="accent6"/>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r>
              <a:rPr lang="en-US" sz="900" b="1">
                <a:solidFill>
                  <a:schemeClr val="lt1"/>
                </a:solidFill>
                <a:latin typeface="Open Sans"/>
                <a:ea typeface="Open Sans"/>
                <a:cs typeface="Open Sans"/>
                <a:sym typeface="Open Sans"/>
              </a:rPr>
              <a:t>Important</a:t>
            </a:r>
            <a:endParaRPr sz="1800"/>
          </a:p>
        </p:txBody>
      </p:sp>
      <p:sp>
        <p:nvSpPr>
          <p:cNvPr id="184" name="Google Shape;184;p32"/>
          <p:cNvSpPr/>
          <p:nvPr/>
        </p:nvSpPr>
        <p:spPr>
          <a:xfrm>
            <a:off x="2353037" y="583726"/>
            <a:ext cx="9504000" cy="215444"/>
          </a:xfrm>
          <a:prstGeom prst="rect">
            <a:avLst/>
          </a:prstGeom>
          <a:solidFill>
            <a:schemeClr val="dk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900" b="0">
                <a:solidFill>
                  <a:schemeClr val="lt1"/>
                </a:solidFill>
                <a:latin typeface="Open Sans"/>
                <a:ea typeface="Open Sans"/>
                <a:cs typeface="Open Sans"/>
                <a:sym typeface="Open Sans"/>
              </a:rPr>
              <a:t>Presentation purpose</a:t>
            </a:r>
            <a:endParaRPr sz="1800"/>
          </a:p>
        </p:txBody>
      </p:sp>
      <p:sp>
        <p:nvSpPr>
          <p:cNvPr id="185" name="Google Shape;185;p32"/>
          <p:cNvSpPr/>
          <p:nvPr/>
        </p:nvSpPr>
        <p:spPr>
          <a:xfrm>
            <a:off x="2353037" y="2419536"/>
            <a:ext cx="9504000" cy="215444"/>
          </a:xfrm>
          <a:prstGeom prst="rect">
            <a:avLst/>
          </a:prstGeom>
          <a:solidFill>
            <a:schemeClr val="lt2"/>
          </a:solidFill>
          <a:ln>
            <a:noFill/>
          </a:ln>
        </p:spPr>
        <p:txBody>
          <a:bodyPr spcFirstLastPara="1" wrap="square" lIns="91425" tIns="45700" rIns="91425" bIns="45700" anchor="ctr" anchorCtr="0">
            <a:noAutofit/>
          </a:bodyPr>
          <a:lstStyle/>
          <a:p>
            <a:pPr marL="0" marR="0" lvl="0" indent="0" algn="l" rtl="0">
              <a:spcBef>
                <a:spcPts val="0"/>
              </a:spcBef>
              <a:spcAft>
                <a:spcPts val="0"/>
              </a:spcAft>
              <a:buNone/>
            </a:pPr>
            <a:r>
              <a:rPr lang="en-US" sz="900" b="0">
                <a:solidFill>
                  <a:schemeClr val="lt1"/>
                </a:solidFill>
                <a:latin typeface="Open Sans"/>
                <a:ea typeface="Open Sans"/>
                <a:cs typeface="Open Sans"/>
                <a:sym typeface="Open Sans"/>
              </a:rPr>
              <a:t>Contact and revision information</a:t>
            </a:r>
            <a:endParaRPr sz="1800"/>
          </a:p>
        </p:txBody>
      </p:sp>
    </p:spTree>
    <p:extLst>
      <p:ext uri="{BB962C8B-B14F-4D97-AF65-F5344CB8AC3E}">
        <p14:creationId xmlns:p14="http://schemas.microsoft.com/office/powerpoint/2010/main" val="539163055"/>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matchingName="Chart Builder _reverse head, no intro">
  <p:cSld name="Chart Builder _reverse head, no intro">
    <p:spTree>
      <p:nvGrpSpPr>
        <p:cNvPr id="1" name="Shape 186"/>
        <p:cNvGrpSpPr/>
        <p:nvPr/>
      </p:nvGrpSpPr>
      <p:grpSpPr>
        <a:xfrm>
          <a:off x="0" y="0"/>
          <a:ext cx="0" cy="0"/>
          <a:chOff x="0" y="0"/>
          <a:chExt cx="0" cy="0"/>
        </a:xfrm>
      </p:grpSpPr>
      <p:sp>
        <p:nvSpPr>
          <p:cNvPr id="187" name="Google Shape;187;p33"/>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88" name="Google Shape;188;p33"/>
          <p:cNvSpPr txBox="1">
            <a:spLocks noGrp="1"/>
          </p:cNvSpPr>
          <p:nvPr>
            <p:ph type="body" idx="1"/>
          </p:nvPr>
        </p:nvSpPr>
        <p:spPr>
          <a:xfrm>
            <a:off x="914400" y="5943600"/>
            <a:ext cx="10363200" cy="18877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825"/>
              <a:buNone/>
              <a:defRPr sz="825"/>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89" name="Google Shape;189;p33"/>
          <p:cNvSpPr>
            <a:spLocks noGrp="1"/>
          </p:cNvSpPr>
          <p:nvPr>
            <p:ph type="chart" idx="2"/>
          </p:nvPr>
        </p:nvSpPr>
        <p:spPr>
          <a:xfrm>
            <a:off x="914400" y="978408"/>
            <a:ext cx="10360152" cy="4873752"/>
          </a:xfrm>
          <a:prstGeom prst="rect">
            <a:avLst/>
          </a:prstGeom>
          <a:noFill/>
          <a:ln>
            <a:noFill/>
          </a:ln>
        </p:spPr>
        <p:txBody>
          <a:bodyPr spcFirstLastPara="1" wrap="square" lIns="0" tIns="0" rIns="0" bIns="0" anchor="t" anchorCtr="0">
            <a:normAutofit/>
          </a:bodyPr>
          <a:lstStyle>
            <a:lvl1pPr marR="0" lvl="0" algn="l" rtl="0">
              <a:lnSpc>
                <a:spcPct val="110000"/>
              </a:lnSpc>
              <a:spcBef>
                <a:spcPts val="600"/>
              </a:spcBef>
              <a:spcAft>
                <a:spcPts val="0"/>
              </a:spcAft>
              <a:buClr>
                <a:srgbClr val="618ACB"/>
              </a:buClr>
              <a:buSzPts val="1200"/>
              <a:buFont typeface="Arial"/>
              <a:buNone/>
              <a:defRPr sz="1200" b="0" i="0" u="none" strike="noStrike" cap="none">
                <a:solidFill>
                  <a:schemeClr val="dk1"/>
                </a:solidFill>
                <a:latin typeface="Open Sans"/>
                <a:ea typeface="Open Sans"/>
                <a:cs typeface="Open Sans"/>
                <a:sym typeface="Open Sans"/>
              </a:defRPr>
            </a:lvl1pPr>
            <a:lvl2pPr marR="0" lvl="1" algn="l" rtl="0">
              <a:lnSpc>
                <a:spcPct val="100000"/>
              </a:lnSpc>
              <a:spcBef>
                <a:spcPts val="600"/>
              </a:spcBef>
              <a:spcAft>
                <a:spcPts val="0"/>
              </a:spcAft>
              <a:buClr>
                <a:srgbClr val="618ACB"/>
              </a:buClr>
              <a:buSzPts val="1200"/>
              <a:buFont typeface="Arial"/>
              <a:buChar char="⬤"/>
              <a:defRPr sz="1200" b="0" i="0" u="none" strike="noStrike" cap="none">
                <a:solidFill>
                  <a:schemeClr val="dk1"/>
                </a:solidFill>
                <a:latin typeface="Open Sans"/>
                <a:ea typeface="Open Sans"/>
                <a:cs typeface="Open Sans"/>
                <a:sym typeface="Open Sans"/>
              </a:defRPr>
            </a:lvl2pPr>
            <a:lvl3pPr marR="0" lvl="2" algn="l" rtl="0">
              <a:lnSpc>
                <a:spcPct val="100000"/>
              </a:lnSpc>
              <a:spcBef>
                <a:spcPts val="600"/>
              </a:spcBef>
              <a:spcAft>
                <a:spcPts val="0"/>
              </a:spcAft>
              <a:buClr>
                <a:srgbClr val="618ACB"/>
              </a:buClr>
              <a:buSzPts val="1200"/>
              <a:buFont typeface="Open Sans"/>
              <a:buChar char="–"/>
              <a:defRPr sz="1200" b="0" i="0" u="none" strike="noStrike" cap="none">
                <a:solidFill>
                  <a:schemeClr val="dk1"/>
                </a:solidFill>
                <a:latin typeface="Open Sans"/>
                <a:ea typeface="Open Sans"/>
                <a:cs typeface="Open Sans"/>
                <a:sym typeface="Open Sans"/>
              </a:defRPr>
            </a:lvl3pPr>
            <a:lvl4pPr marR="0" lvl="3"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4pPr>
            <a:lvl5pPr marR="0" lvl="4"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5pPr>
            <a:lvl6pPr marR="0" lvl="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6pPr>
            <a:lvl7pPr marR="0" lvl="6"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7pPr>
            <a:lvl8pPr marR="0" lvl="7"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8pPr>
            <a:lvl9pPr marR="0" lvl="8"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9pPr>
          </a:lstStyle>
          <a:p>
            <a:endParaRPr/>
          </a:p>
        </p:txBody>
      </p:sp>
      <p:sp>
        <p:nvSpPr>
          <p:cNvPr id="190" name="Google Shape;190;p33"/>
          <p:cNvSpPr txBox="1">
            <a:spLocks noGrp="1"/>
          </p:cNvSpPr>
          <p:nvPr>
            <p:ph type="ftr" idx="11"/>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1910332726"/>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matchingName="Title Reverse and Content">
  <p:cSld name="Title Reverse and Content">
    <p:spTree>
      <p:nvGrpSpPr>
        <p:cNvPr id="1" name="Shape 191"/>
        <p:cNvGrpSpPr/>
        <p:nvPr/>
      </p:nvGrpSpPr>
      <p:grpSpPr>
        <a:xfrm>
          <a:off x="0" y="0"/>
          <a:ext cx="0" cy="0"/>
          <a:chOff x="0" y="0"/>
          <a:chExt cx="0" cy="0"/>
        </a:xfrm>
      </p:grpSpPr>
      <p:sp>
        <p:nvSpPr>
          <p:cNvPr id="192" name="Google Shape;192;p34"/>
          <p:cNvSpPr/>
          <p:nvPr/>
        </p:nvSpPr>
        <p:spPr>
          <a:xfrm rot="10800000" flipH="1">
            <a:off x="0" y="2"/>
            <a:ext cx="12192000" cy="863601"/>
          </a:xfrm>
          <a:prstGeom prst="rect">
            <a:avLst/>
          </a:prstGeom>
          <a:solidFill>
            <a:srgbClr val="29497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dk1"/>
              </a:buClr>
              <a:buSzPts val="1013"/>
              <a:buFont typeface="Open Sans"/>
              <a:buNone/>
            </a:pPr>
            <a:endParaRPr sz="1013" b="0" i="0" u="none" strike="noStrike" cap="none">
              <a:solidFill>
                <a:srgbClr val="FFFFFF"/>
              </a:solidFill>
              <a:latin typeface="Open Sans"/>
              <a:ea typeface="Open Sans"/>
              <a:cs typeface="Open Sans"/>
              <a:sym typeface="Open Sans"/>
            </a:endParaRPr>
          </a:p>
        </p:txBody>
      </p:sp>
      <p:sp>
        <p:nvSpPr>
          <p:cNvPr id="193" name="Google Shape;193;p34"/>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lvl="0" algn="ctr">
              <a:lnSpc>
                <a:spcPct val="90000"/>
              </a:lnSpc>
              <a:spcBef>
                <a:spcPts val="0"/>
              </a:spcBef>
              <a:spcAft>
                <a:spcPts val="0"/>
              </a:spcAft>
              <a:buClr>
                <a:schemeClr val="lt1"/>
              </a:buClr>
              <a:buSzPts val="2100"/>
              <a:buFont typeface="Roboto Slab Regular"/>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94" name="Google Shape;194;p34"/>
          <p:cNvSpPr txBox="1">
            <a:spLocks noGrp="1"/>
          </p:cNvSpPr>
          <p:nvPr>
            <p:ph type="body" idx="1"/>
          </p:nvPr>
        </p:nvSpPr>
        <p:spPr>
          <a:xfrm>
            <a:off x="914400" y="978408"/>
            <a:ext cx="10363200" cy="4965192"/>
          </a:xfrm>
          <a:prstGeom prst="rect">
            <a:avLst/>
          </a:prstGeom>
          <a:noFill/>
          <a:ln>
            <a:noFill/>
          </a:ln>
        </p:spPr>
        <p:txBody>
          <a:bodyPr spcFirstLastPara="1" wrap="square" lIns="0" tIns="0" rIns="0" bIns="0" anchor="t" anchorCtr="0">
            <a:normAutofit/>
          </a:bodyPr>
          <a:lstStyle>
            <a:lvl1pPr marL="457200" lvl="0" indent="-228600" algn="l">
              <a:lnSpc>
                <a:spcPct val="120000"/>
              </a:lnSpc>
              <a:spcBef>
                <a:spcPts val="675"/>
              </a:spcBef>
              <a:spcAft>
                <a:spcPts val="0"/>
              </a:spcAft>
              <a:buSzPts val="1200"/>
              <a:buNone/>
              <a:defRPr sz="1200"/>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95" name="Google Shape;195;p34"/>
          <p:cNvSpPr txBox="1">
            <a:spLocks noGrp="1"/>
          </p:cNvSpPr>
          <p:nvPr>
            <p:ph type="body" idx="2"/>
          </p:nvPr>
        </p:nvSpPr>
        <p:spPr>
          <a:xfrm>
            <a:off x="914400" y="5943600"/>
            <a:ext cx="10363200" cy="188770"/>
          </a:xfrm>
          <a:prstGeom prst="rect">
            <a:avLst/>
          </a:prstGeom>
          <a:noFill/>
          <a:ln>
            <a:noFill/>
          </a:ln>
        </p:spPr>
        <p:txBody>
          <a:bodyPr spcFirstLastPara="1" wrap="square" lIns="0" tIns="0" rIns="0" bIns="0" anchor="t" anchorCtr="0">
            <a:normAutofit/>
          </a:bodyPr>
          <a:lstStyle>
            <a:lvl1pPr marL="457200" lvl="0" indent="-228600" algn="l">
              <a:lnSpc>
                <a:spcPct val="110000"/>
              </a:lnSpc>
              <a:spcBef>
                <a:spcPts val="600"/>
              </a:spcBef>
              <a:spcAft>
                <a:spcPts val="0"/>
              </a:spcAft>
              <a:buSzPts val="825"/>
              <a:buNone/>
              <a:defRPr sz="825"/>
            </a:lvl1pPr>
            <a:lvl2pPr marL="914400" lvl="1" indent="-342900" algn="l">
              <a:lnSpc>
                <a:spcPct val="100000"/>
              </a:lnSpc>
              <a:spcBef>
                <a:spcPts val="600"/>
              </a:spcBef>
              <a:spcAft>
                <a:spcPts val="0"/>
              </a:spcAft>
              <a:buSzPts val="1800"/>
              <a:buChar char="⬤"/>
              <a:defRPr/>
            </a:lvl2pPr>
            <a:lvl3pPr marL="1371600" lvl="2" indent="-342900" algn="l">
              <a:lnSpc>
                <a:spcPct val="100000"/>
              </a:lnSpc>
              <a:spcBef>
                <a:spcPts val="600"/>
              </a:spcBef>
              <a:spcAft>
                <a:spcPts val="0"/>
              </a:spcAft>
              <a:buSzPts val="1800"/>
              <a:buChar char="–"/>
              <a:defRPr/>
            </a:lvl3pPr>
            <a:lvl4pPr marL="1828800" lvl="3" indent="-342900" algn="l">
              <a:lnSpc>
                <a:spcPct val="100000"/>
              </a:lnSpc>
              <a:spcBef>
                <a:spcPts val="450"/>
              </a:spcBef>
              <a:spcAft>
                <a:spcPts val="0"/>
              </a:spcAft>
              <a:buSzPts val="1800"/>
              <a:buChar char="–"/>
              <a:defRPr/>
            </a:lvl4pPr>
            <a:lvl5pPr marL="2286000" lvl="4" indent="-342900" algn="l">
              <a:lnSpc>
                <a:spcPct val="100000"/>
              </a:lnSpc>
              <a:spcBef>
                <a:spcPts val="450"/>
              </a:spcBef>
              <a:spcAft>
                <a:spcPts val="0"/>
              </a:spcAft>
              <a:buSzPts val="1800"/>
              <a:buChar char="–"/>
              <a:defRPr/>
            </a:lvl5pPr>
            <a:lvl6pPr marL="2743200" lvl="5" indent="-342900" algn="l">
              <a:lnSpc>
                <a:spcPct val="90000"/>
              </a:lnSpc>
              <a:spcBef>
                <a:spcPts val="375"/>
              </a:spcBef>
              <a:spcAft>
                <a:spcPts val="0"/>
              </a:spcAft>
              <a:buClr>
                <a:schemeClr val="dk1"/>
              </a:buClr>
              <a:buSzPts val="1800"/>
              <a:buChar char="•"/>
              <a:defRPr/>
            </a:lvl6pPr>
            <a:lvl7pPr marL="3200400" lvl="6" indent="-342900" algn="l">
              <a:lnSpc>
                <a:spcPct val="90000"/>
              </a:lnSpc>
              <a:spcBef>
                <a:spcPts val="375"/>
              </a:spcBef>
              <a:spcAft>
                <a:spcPts val="0"/>
              </a:spcAft>
              <a:buClr>
                <a:schemeClr val="dk1"/>
              </a:buClr>
              <a:buSzPts val="1800"/>
              <a:buChar char="•"/>
              <a:defRPr/>
            </a:lvl7pPr>
            <a:lvl8pPr marL="3657600" lvl="7" indent="-342900" algn="l">
              <a:lnSpc>
                <a:spcPct val="90000"/>
              </a:lnSpc>
              <a:spcBef>
                <a:spcPts val="375"/>
              </a:spcBef>
              <a:spcAft>
                <a:spcPts val="0"/>
              </a:spcAft>
              <a:buClr>
                <a:schemeClr val="dk1"/>
              </a:buClr>
              <a:buSzPts val="1800"/>
              <a:buChar char="•"/>
              <a:defRPr/>
            </a:lvl8pPr>
            <a:lvl9pPr marL="4114800" lvl="8" indent="-342900" algn="l">
              <a:lnSpc>
                <a:spcPct val="90000"/>
              </a:lnSpc>
              <a:spcBef>
                <a:spcPts val="375"/>
              </a:spcBef>
              <a:spcAft>
                <a:spcPts val="0"/>
              </a:spcAft>
              <a:buClr>
                <a:schemeClr val="dk1"/>
              </a:buClr>
              <a:buSzPts val="1800"/>
              <a:buChar char="•"/>
              <a:defRPr/>
            </a:lvl9pPr>
          </a:lstStyle>
          <a:p>
            <a:endParaRPr/>
          </a:p>
        </p:txBody>
      </p:sp>
      <p:sp>
        <p:nvSpPr>
          <p:cNvPr id="196" name="Google Shape;196;p34"/>
          <p:cNvSpPr txBox="1">
            <a:spLocks noGrp="1"/>
          </p:cNvSpPr>
          <p:nvPr>
            <p:ph type="ftr" idx="11"/>
          </p:nvPr>
        </p:nvSpPr>
        <p:spPr>
          <a:xfrm>
            <a:off x="0" y="0"/>
            <a:ext cx="4000000" cy="30000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800">
                <a:solidFill>
                  <a:schemeClr val="dk1"/>
                </a:solidFill>
                <a:latin typeface="Open Sans"/>
                <a:ea typeface="Open Sans"/>
                <a:cs typeface="Open Sans"/>
                <a:sym typeface="Open Sans"/>
              </a:defRPr>
            </a:lvl1pPr>
            <a:lvl2pPr marR="0" lvl="1"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2pPr>
            <a:lvl3pPr marR="0" lvl="2"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3pPr>
            <a:lvl4pPr marR="0" lvl="3"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4pPr>
            <a:lvl5pPr marR="0" lvl="4"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5pPr>
            <a:lvl6pPr marR="0" lvl="5"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6pPr>
            <a:lvl7pPr marR="0" lvl="6"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7pPr>
            <a:lvl8pPr marR="0" lvl="7"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8pPr>
            <a:lvl9pPr marR="0" lvl="8" algn="l" rtl="0">
              <a:spcBef>
                <a:spcPts val="0"/>
              </a:spcBef>
              <a:spcAft>
                <a:spcPts val="0"/>
              </a:spcAft>
              <a:buSzPts val="1400"/>
              <a:buNone/>
              <a:defRPr sz="1800" b="0" i="0" u="none" strike="noStrike" cap="none">
                <a:solidFill>
                  <a:schemeClr val="dk1"/>
                </a:solidFill>
                <a:latin typeface="Open Sans"/>
                <a:ea typeface="Open Sans"/>
                <a:cs typeface="Open Sans"/>
                <a:sym typeface="Open Sans"/>
              </a:defRPr>
            </a:lvl9pPr>
          </a:lstStyle>
          <a:p>
            <a:endParaRPr/>
          </a:p>
        </p:txBody>
      </p:sp>
    </p:spTree>
    <p:extLst>
      <p:ext uri="{BB962C8B-B14F-4D97-AF65-F5344CB8AC3E}">
        <p14:creationId xmlns:p14="http://schemas.microsoft.com/office/powerpoint/2010/main" val="3153681671"/>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userDrawn="1">
  <p:cSld name="1_Title Reverse and Bullet Content with slide message">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908DD17-3345-42B8-A98D-E9A51290B764}"/>
              </a:ext>
            </a:extLst>
          </p:cNvPr>
          <p:cNvSpPr>
            <a:spLocks noGrp="1"/>
          </p:cNvSpPr>
          <p:nvPr>
            <p:ph type="title" hasCustomPrompt="1"/>
          </p:nvPr>
        </p:nvSpPr>
        <p:spPr/>
        <p:txBody>
          <a:bodyPr/>
          <a:lstStyle>
            <a:lvl1pPr>
              <a:defRPr/>
            </a:lvl1pPr>
          </a:lstStyle>
          <a:p>
            <a:r>
              <a:rPr lang="en-US" dirty="0"/>
              <a:t>Title Reverse and Bullet Content with slide message</a:t>
            </a:r>
          </a:p>
        </p:txBody>
      </p:sp>
      <p:sp>
        <p:nvSpPr>
          <p:cNvPr id="9" name="Content Placeholder 2">
            <a:extLst>
              <a:ext uri="{FF2B5EF4-FFF2-40B4-BE49-F238E27FC236}">
                <a16:creationId xmlns:a16="http://schemas.microsoft.com/office/drawing/2014/main" id="{F9326FAF-CBF7-4C0C-96F7-8B323BC5486F}"/>
              </a:ext>
            </a:extLst>
          </p:cNvPr>
          <p:cNvSpPr>
            <a:spLocks noGrp="1"/>
          </p:cNvSpPr>
          <p:nvPr>
            <p:ph idx="1"/>
          </p:nvPr>
        </p:nvSpPr>
        <p:spPr>
          <a:xfrm>
            <a:off x="925973" y="1673386"/>
            <a:ext cx="10360152" cy="4276560"/>
          </a:xfrm>
          <a:prstGeom prst="rect">
            <a:avLst/>
          </a:prstGeom>
        </p:spPr>
        <p:txBody>
          <a:bodyPr/>
          <a:lstStyle>
            <a:lvl1pPr marL="0" indent="0">
              <a:buFontTx/>
              <a:buNone/>
              <a:defRPr/>
            </a:lvl1pPr>
            <a:lvl2pPr marL="292608" indent="-292608">
              <a:buFont typeface="ISG Bullets" panose="00000500000000000000" pitchFamily="2" charset="0"/>
              <a:buChar char="⬤"/>
              <a:defRPr/>
            </a:lvl2pPr>
            <a:lvl3pPr marL="484632" indent="-192024">
              <a:defRPr/>
            </a:lvl3pPr>
            <a:lvl4pPr marL="676656" indent="-192024">
              <a:defRPr/>
            </a:lvl4pPr>
            <a:lvl5pPr marL="868680" indent="-192024">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ext Placeholder 7">
            <a:extLst>
              <a:ext uri="{FF2B5EF4-FFF2-40B4-BE49-F238E27FC236}">
                <a16:creationId xmlns:a16="http://schemas.microsoft.com/office/drawing/2014/main" id="{3DAF7B47-7FDE-4C2F-9BD7-CC423DF798FE}"/>
              </a:ext>
            </a:extLst>
          </p:cNvPr>
          <p:cNvSpPr>
            <a:spLocks noGrp="1"/>
          </p:cNvSpPr>
          <p:nvPr>
            <p:ph type="body" sz="quarter" idx="10" hasCustomPrompt="1"/>
          </p:nvPr>
        </p:nvSpPr>
        <p:spPr>
          <a:xfrm>
            <a:off x="925513" y="954941"/>
            <a:ext cx="10360152" cy="540000"/>
          </a:xfrm>
          <a:prstGeom prst="rect">
            <a:avLst/>
          </a:prstGeom>
        </p:spPr>
        <p:txBody>
          <a:bodyPr>
            <a:noAutofit/>
          </a:bodyPr>
          <a:lstStyle>
            <a:lvl1pPr algn="ctr">
              <a:spcBef>
                <a:spcPts val="0"/>
              </a:spcBef>
              <a:defRPr>
                <a:solidFill>
                  <a:schemeClr val="tx2">
                    <a:lumMod val="75000"/>
                  </a:schemeClr>
                </a:solidFill>
              </a:defRPr>
            </a:lvl1pPr>
          </a:lstStyle>
          <a:p>
            <a:pPr lvl="0"/>
            <a:r>
              <a:rPr lang="en-US" dirty="0"/>
              <a:t>Slide message goes here. Could be up to two lines. Please control for more than two lines.</a:t>
            </a:r>
          </a:p>
        </p:txBody>
      </p:sp>
    </p:spTree>
    <p:extLst>
      <p:ext uri="{BB962C8B-B14F-4D97-AF65-F5344CB8AC3E}">
        <p14:creationId xmlns:p14="http://schemas.microsoft.com/office/powerpoint/2010/main" val="3311062401"/>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userDrawn="1">
  <p:cSld name="1_Title Reverse and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8" name="Footer Placeholder 7"/>
          <p:cNvSpPr>
            <a:spLocks noGrp="1"/>
          </p:cNvSpPr>
          <p:nvPr>
            <p:ph type="ftr" sz="quarter" idx="11"/>
          </p:nvPr>
        </p:nvSpPr>
        <p:spPr/>
        <p:txBody>
          <a:bodyPr/>
          <a:lstStyle/>
          <a:p>
            <a:endParaRPr lang="en-US" dirty="0"/>
          </a:p>
        </p:txBody>
      </p:sp>
      <p:sp>
        <p:nvSpPr>
          <p:cNvPr id="4" name="Title 3">
            <a:extLst>
              <a:ext uri="{FF2B5EF4-FFF2-40B4-BE49-F238E27FC236}">
                <a16:creationId xmlns:a16="http://schemas.microsoft.com/office/drawing/2014/main" id="{DD73E139-7B17-E0B5-079D-D6409816C5C1}"/>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8599370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Title Reverse and Content">
    <p:spTree>
      <p:nvGrpSpPr>
        <p:cNvPr id="1" name=""/>
        <p:cNvGrpSpPr/>
        <p:nvPr/>
      </p:nvGrpSpPr>
      <p:grpSpPr>
        <a:xfrm>
          <a:off x="0" y="0"/>
          <a:ext cx="0" cy="0"/>
          <a:chOff x="0" y="0"/>
          <a:chExt cx="0" cy="0"/>
        </a:xfrm>
      </p:grpSpPr>
      <p:sp>
        <p:nvSpPr>
          <p:cNvPr id="5" name="Rectangle 4"/>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prstClr val="white"/>
              </a:solidFill>
              <a:effectLst/>
              <a:uLnTx/>
              <a:uFillTx/>
            </a:endParaRPr>
          </a:p>
        </p:txBody>
      </p:sp>
      <p:sp>
        <p:nvSpPr>
          <p:cNvPr id="2" name="Title 1"/>
          <p:cNvSpPr>
            <a:spLocks noGrp="1"/>
          </p:cNvSpPr>
          <p:nvPr>
            <p:ph type="title" hasCustomPrompt="1"/>
          </p:nvPr>
        </p:nvSpPr>
        <p:spPr/>
        <p:txBody>
          <a:bodyPr/>
          <a:lstStyle>
            <a:lvl1pPr>
              <a:defRPr>
                <a:solidFill>
                  <a:schemeClr val="bg1"/>
                </a:solidFill>
              </a:defRPr>
            </a:lvl1pPr>
          </a:lstStyle>
          <a:p>
            <a:r>
              <a:rPr lang="en-US" dirty="0"/>
              <a:t>Click to Enter Slide Title in 30pt Calibri Light</a:t>
            </a:r>
          </a:p>
        </p:txBody>
      </p:sp>
      <p:sp>
        <p:nvSpPr>
          <p:cNvPr id="3" name="Content Placeholder 2"/>
          <p:cNvSpPr>
            <a:spLocks noGrp="1"/>
          </p:cNvSpPr>
          <p:nvPr>
            <p:ph idx="1" hasCustomPrompt="1"/>
          </p:nvPr>
        </p:nvSpPr>
        <p:spPr>
          <a:xfrm>
            <a:off x="914400" y="978408"/>
            <a:ext cx="10363200" cy="4965192"/>
          </a:xfrm>
        </p:spPr>
        <p:txBody>
          <a:bodyPr/>
          <a:lstStyle>
            <a:lvl1pPr>
              <a:lnSpc>
                <a:spcPct val="120000"/>
              </a:lnSpc>
              <a:spcBef>
                <a:spcPts val="900"/>
              </a:spcBef>
              <a:defRPr sz="1600"/>
            </a:lvl1pPr>
          </a:lstStyle>
          <a:p>
            <a:pPr lvl="0"/>
            <a:r>
              <a:rPr lang="en-US"/>
              <a:t>First level no bullet, Calibri 16 pt , 12 pt before paragraph, multiple 1.2 line spacing</a:t>
            </a:r>
          </a:p>
          <a:p>
            <a:pPr lvl="1"/>
            <a:r>
              <a:rPr lang="en-US"/>
              <a:t>Second level – bullet Calibri 16 pt</a:t>
            </a:r>
          </a:p>
          <a:p>
            <a:pPr lvl="2"/>
            <a:r>
              <a:rPr lang="en-US"/>
              <a:t>Third level bullet Calibri 16 pt</a:t>
            </a:r>
          </a:p>
          <a:p>
            <a:pPr lvl="3"/>
            <a:r>
              <a:rPr lang="en-US"/>
              <a:t>Fourth level bullet Calibri 16 pt</a:t>
            </a:r>
          </a:p>
          <a:p>
            <a:pPr lvl="4"/>
            <a:r>
              <a:rPr lang="en-US"/>
              <a:t>Fifth level bullet - Calibri 14 pt</a:t>
            </a:r>
            <a:endParaRPr lang="en-US" dirty="0"/>
          </a:p>
        </p:txBody>
      </p:sp>
      <p:sp>
        <p:nvSpPr>
          <p:cNvPr id="6" name="Text Placeholder 3"/>
          <p:cNvSpPr>
            <a:spLocks noGrp="1"/>
          </p:cNvSpPr>
          <p:nvPr>
            <p:ph type="body" idx="10" hasCustomPrompt="1"/>
          </p:nvPr>
        </p:nvSpPr>
        <p:spPr>
          <a:xfrm>
            <a:off x="914400" y="5943600"/>
            <a:ext cx="10363200" cy="188770"/>
          </a:xfrm>
        </p:spPr>
        <p:txBody>
          <a:bodyPr/>
          <a:lstStyle>
            <a:lvl1pPr>
              <a:defRPr sz="1100"/>
            </a:lvl1pPr>
          </a:lstStyle>
          <a:p>
            <a:pPr lvl="0"/>
            <a:r>
              <a:rPr lang="en-US" dirty="0"/>
              <a:t>footnote</a:t>
            </a:r>
          </a:p>
        </p:txBody>
      </p:sp>
      <p:sp>
        <p:nvSpPr>
          <p:cNvPr id="8" name="Footer Placeholder 7"/>
          <p:cNvSpPr>
            <a:spLocks noGrp="1"/>
          </p:cNvSpPr>
          <p:nvPr>
            <p:ph type="ftr" sz="quarter" idx="11"/>
          </p:nvPr>
        </p:nvSpPr>
        <p:spPr/>
        <p:txBody>
          <a:bodyPr/>
          <a:lstStyle/>
          <a:p>
            <a:r>
              <a:rPr lang="en-US"/>
              <a:t>City of Stamford ERP Project </a:t>
            </a:r>
            <a:endParaRPr lang="en-US" dirty="0"/>
          </a:p>
        </p:txBody>
      </p:sp>
    </p:spTree>
    <p:extLst>
      <p:ext uri="{BB962C8B-B14F-4D97-AF65-F5344CB8AC3E}">
        <p14:creationId xmlns:p14="http://schemas.microsoft.com/office/powerpoint/2010/main" val="1558346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hart Builder_with intro">
    <p:spTree>
      <p:nvGrpSpPr>
        <p:cNvPr id="1" name=""/>
        <p:cNvGrpSpPr/>
        <p:nvPr/>
      </p:nvGrpSpPr>
      <p:grpSpPr>
        <a:xfrm>
          <a:off x="0" y="0"/>
          <a:ext cx="0" cy="0"/>
          <a:chOff x="0" y="0"/>
          <a:chExt cx="0" cy="0"/>
        </a:xfrm>
      </p:grpSpPr>
      <p:sp>
        <p:nvSpPr>
          <p:cNvPr id="7" name="Title 6"/>
          <p:cNvSpPr>
            <a:spLocks noGrp="1"/>
          </p:cNvSpPr>
          <p:nvPr>
            <p:ph type="title" hasCustomPrompt="1"/>
          </p:nvPr>
        </p:nvSpPr>
        <p:spPr/>
        <p:txBody>
          <a:bodyPr>
            <a:spAutoFit/>
          </a:bodyPr>
          <a:lstStyle>
            <a:lvl1pPr>
              <a:defRPr sz="3000"/>
            </a:lvl1pPr>
          </a:lstStyle>
          <a:p>
            <a:r>
              <a:rPr lang="en-US" dirty="0"/>
              <a:t>Click to Enter Slide Title in 30pt Calibri Light</a:t>
            </a:r>
          </a:p>
        </p:txBody>
      </p:sp>
      <p:sp>
        <p:nvSpPr>
          <p:cNvPr id="5" name="Text Placeholder 4"/>
          <p:cNvSpPr>
            <a:spLocks noGrp="1"/>
          </p:cNvSpPr>
          <p:nvPr>
            <p:ph type="body" sz="quarter" idx="10" hasCustomPrompt="1"/>
          </p:nvPr>
        </p:nvSpPr>
        <p:spPr>
          <a:xfrm>
            <a:off x="914400" y="822960"/>
            <a:ext cx="10363200" cy="499817"/>
          </a:xfrm>
        </p:spPr>
        <p:txBody>
          <a:bodyPr/>
          <a:lstStyle>
            <a:lvl1pPr algn="ctr">
              <a:spcBef>
                <a:spcPts val="0"/>
              </a:spcBef>
              <a:defRPr sz="1400" baseline="0"/>
            </a:lvl1pPr>
            <a:lvl2pPr>
              <a:spcBef>
                <a:spcPts val="900"/>
              </a:spcBef>
              <a:defRPr sz="1200"/>
            </a:lvl2pPr>
          </a:lstStyle>
          <a:p>
            <a:pPr lvl="0"/>
            <a:r>
              <a:rPr lang="en-US" dirty="0"/>
              <a:t>Click to add intro copy to the slide which should run about two lines, max three lines. </a:t>
            </a:r>
            <a:br>
              <a:rPr lang="en-US" dirty="0"/>
            </a:br>
            <a:r>
              <a:rPr lang="en-US" dirty="0"/>
              <a:t>Text is Calibri 14pt, centered, multiple 1.2 line spacing.</a:t>
            </a:r>
          </a:p>
        </p:txBody>
      </p:sp>
      <p:sp>
        <p:nvSpPr>
          <p:cNvPr id="6" name="Text Placeholder 3"/>
          <p:cNvSpPr>
            <a:spLocks noGrp="1"/>
          </p:cNvSpPr>
          <p:nvPr>
            <p:ph type="body" idx="11" hasCustomPrompt="1"/>
          </p:nvPr>
        </p:nvSpPr>
        <p:spPr>
          <a:xfrm>
            <a:off x="914400" y="5943600"/>
            <a:ext cx="10363200" cy="188770"/>
          </a:xfrm>
        </p:spPr>
        <p:txBody>
          <a:bodyPr/>
          <a:lstStyle>
            <a:lvl1pPr>
              <a:defRPr sz="1100"/>
            </a:lvl1pPr>
          </a:lstStyle>
          <a:p>
            <a:pPr lvl="0"/>
            <a:r>
              <a:rPr lang="en-US" dirty="0"/>
              <a:t>footnote</a:t>
            </a:r>
          </a:p>
        </p:txBody>
      </p:sp>
      <p:sp>
        <p:nvSpPr>
          <p:cNvPr id="4" name="Chart Placeholder 3"/>
          <p:cNvSpPr>
            <a:spLocks noGrp="1"/>
          </p:cNvSpPr>
          <p:nvPr>
            <p:ph type="chart" sz="quarter" idx="12" hasCustomPrompt="1"/>
          </p:nvPr>
        </p:nvSpPr>
        <p:spPr>
          <a:xfrm>
            <a:off x="914400" y="1508759"/>
            <a:ext cx="10363200" cy="1628331"/>
          </a:xfrm>
        </p:spPr>
        <p:txBody>
          <a:bodyPr/>
          <a:lstStyle/>
          <a:p>
            <a:pPr lvl="0"/>
            <a:r>
              <a:rPr lang="en-US" dirty="0"/>
              <a:t>First level no bullet, Calibri 16 pt , 12 pt before paragraph, multiple 1.2 line spacing</a:t>
            </a:r>
          </a:p>
          <a:p>
            <a:pPr lvl="1"/>
            <a:r>
              <a:rPr lang="en-US" dirty="0"/>
              <a:t>Second level – bullet Calibri 16 pt</a:t>
            </a:r>
          </a:p>
          <a:p>
            <a:pPr lvl="2"/>
            <a:r>
              <a:rPr lang="en-US" dirty="0"/>
              <a:t>Third level bullet Calibri 16 pt</a:t>
            </a:r>
          </a:p>
          <a:p>
            <a:pPr lvl="3"/>
            <a:r>
              <a:rPr lang="en-US" dirty="0"/>
              <a:t>Fourth level bullet Calibri 16 pt</a:t>
            </a:r>
          </a:p>
          <a:p>
            <a:pPr lvl="4"/>
            <a:r>
              <a:rPr lang="en-US" dirty="0"/>
              <a:t>Fifth level bullet - Calibri 14 pt</a:t>
            </a:r>
          </a:p>
        </p:txBody>
      </p:sp>
      <p:sp>
        <p:nvSpPr>
          <p:cNvPr id="2" name="Footer Placeholder 1"/>
          <p:cNvSpPr>
            <a:spLocks noGrp="1"/>
          </p:cNvSpPr>
          <p:nvPr>
            <p:ph type="ftr" sz="quarter" idx="13"/>
          </p:nvPr>
        </p:nvSpPr>
        <p:spPr/>
        <p:txBody>
          <a:bodyPr/>
          <a:lstStyle/>
          <a:p>
            <a:r>
              <a:rPr lang="en-US"/>
              <a:t>City of Stamford ERP Project </a:t>
            </a:r>
            <a:endParaRPr lang="en-US" dirty="0"/>
          </a:p>
        </p:txBody>
      </p:sp>
    </p:spTree>
    <p:extLst>
      <p:ext uri="{BB962C8B-B14F-4D97-AF65-F5344CB8AC3E}">
        <p14:creationId xmlns:p14="http://schemas.microsoft.com/office/powerpoint/2010/main" val="2426230987"/>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slideLayout" Target="../slideLayouts/slideLayout39.xml"/><Relationship Id="rId21" Type="http://schemas.openxmlformats.org/officeDocument/2006/relationships/slideLayout" Target="../slideLayouts/slideLayout21.xml"/><Relationship Id="rId34" Type="http://schemas.openxmlformats.org/officeDocument/2006/relationships/slideLayout" Target="../slideLayouts/slideLayout34.xml"/><Relationship Id="rId42" Type="http://schemas.openxmlformats.org/officeDocument/2006/relationships/slideLayout" Target="../slideLayouts/slideLayout42.xml"/><Relationship Id="rId47" Type="http://schemas.openxmlformats.org/officeDocument/2006/relationships/slideLayout" Target="../slideLayouts/slideLayout47.xml"/><Relationship Id="rId50" Type="http://schemas.openxmlformats.org/officeDocument/2006/relationships/slideLayout" Target="../slideLayouts/slideLayout50.xml"/><Relationship Id="rId7" Type="http://schemas.openxmlformats.org/officeDocument/2006/relationships/slideLayout" Target="../slideLayouts/slideLayout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9" Type="http://schemas.openxmlformats.org/officeDocument/2006/relationships/slideLayout" Target="../slideLayouts/slideLayout29.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40" Type="http://schemas.openxmlformats.org/officeDocument/2006/relationships/slideLayout" Target="../slideLayouts/slideLayout40.xml"/><Relationship Id="rId45" Type="http://schemas.openxmlformats.org/officeDocument/2006/relationships/slideLayout" Target="../slideLayouts/slideLayout45.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49" Type="http://schemas.openxmlformats.org/officeDocument/2006/relationships/slideLayout" Target="../slideLayouts/slideLayout49.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4" Type="http://schemas.openxmlformats.org/officeDocument/2006/relationships/slideLayout" Target="../slideLayouts/slideLayout44.xml"/><Relationship Id="rId52"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43" Type="http://schemas.openxmlformats.org/officeDocument/2006/relationships/slideLayout" Target="../slideLayouts/slideLayout43.xml"/><Relationship Id="rId48" Type="http://schemas.openxmlformats.org/officeDocument/2006/relationships/slideLayout" Target="../slideLayouts/slideLayout48.xml"/><Relationship Id="rId8" Type="http://schemas.openxmlformats.org/officeDocument/2006/relationships/slideLayout" Target="../slideLayouts/slideLayout8.xml"/><Relationship Id="rId51" Type="http://schemas.openxmlformats.org/officeDocument/2006/relationships/slideLayout" Target="../slideLayouts/slideLayout51.xml"/><Relationship Id="rId3" Type="http://schemas.openxmlformats.org/officeDocument/2006/relationships/slideLayout" Target="../slideLayouts/slideLayout3.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slideLayout" Target="../slideLayouts/slideLayout38.xml"/><Relationship Id="rId46" Type="http://schemas.openxmlformats.org/officeDocument/2006/relationships/slideLayout" Target="../slideLayouts/slideLayout46.xml"/><Relationship Id="rId20" Type="http://schemas.openxmlformats.org/officeDocument/2006/relationships/slideLayout" Target="../slideLayouts/slideLayout20.xml"/><Relationship Id="rId41" Type="http://schemas.openxmlformats.org/officeDocument/2006/relationships/slideLayout" Target="../slideLayouts/slideLayout41.xml"/><Relationship Id="rId1" Type="http://schemas.openxmlformats.org/officeDocument/2006/relationships/slideLayout" Target="../slideLayouts/slideLayout1.xml"/><Relationship Id="rId6" Type="http://schemas.openxmlformats.org/officeDocument/2006/relationships/slideLayout" Target="../slideLayouts/slideLayout6.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59.xml"/><Relationship Id="rId13" Type="http://schemas.openxmlformats.org/officeDocument/2006/relationships/slideLayout" Target="../slideLayouts/slideLayout64.xml"/><Relationship Id="rId18" Type="http://schemas.openxmlformats.org/officeDocument/2006/relationships/slideLayout" Target="../slideLayouts/slideLayout69.xml"/><Relationship Id="rId3" Type="http://schemas.openxmlformats.org/officeDocument/2006/relationships/slideLayout" Target="../slideLayouts/slideLayout54.xml"/><Relationship Id="rId21" Type="http://schemas.openxmlformats.org/officeDocument/2006/relationships/slideLayout" Target="../slideLayouts/slideLayout72.xml"/><Relationship Id="rId7" Type="http://schemas.openxmlformats.org/officeDocument/2006/relationships/slideLayout" Target="../slideLayouts/slideLayout58.xml"/><Relationship Id="rId12" Type="http://schemas.openxmlformats.org/officeDocument/2006/relationships/slideLayout" Target="../slideLayouts/slideLayout63.xml"/><Relationship Id="rId17" Type="http://schemas.openxmlformats.org/officeDocument/2006/relationships/slideLayout" Target="../slideLayouts/slideLayout68.xml"/><Relationship Id="rId25" Type="http://schemas.openxmlformats.org/officeDocument/2006/relationships/image" Target="../media/image2.png"/><Relationship Id="rId2" Type="http://schemas.openxmlformats.org/officeDocument/2006/relationships/slideLayout" Target="../slideLayouts/slideLayout53.xml"/><Relationship Id="rId16" Type="http://schemas.openxmlformats.org/officeDocument/2006/relationships/slideLayout" Target="../slideLayouts/slideLayout67.xml"/><Relationship Id="rId20" Type="http://schemas.openxmlformats.org/officeDocument/2006/relationships/slideLayout" Target="../slideLayouts/slideLayout71.xml"/><Relationship Id="rId1" Type="http://schemas.openxmlformats.org/officeDocument/2006/relationships/slideLayout" Target="../slideLayouts/slideLayout52.xml"/><Relationship Id="rId6" Type="http://schemas.openxmlformats.org/officeDocument/2006/relationships/slideLayout" Target="../slideLayouts/slideLayout57.xml"/><Relationship Id="rId11" Type="http://schemas.openxmlformats.org/officeDocument/2006/relationships/slideLayout" Target="../slideLayouts/slideLayout62.xml"/><Relationship Id="rId24" Type="http://schemas.openxmlformats.org/officeDocument/2006/relationships/theme" Target="../theme/theme2.xml"/><Relationship Id="rId5" Type="http://schemas.openxmlformats.org/officeDocument/2006/relationships/slideLayout" Target="../slideLayouts/slideLayout56.xml"/><Relationship Id="rId15" Type="http://schemas.openxmlformats.org/officeDocument/2006/relationships/slideLayout" Target="../slideLayouts/slideLayout66.xml"/><Relationship Id="rId23" Type="http://schemas.openxmlformats.org/officeDocument/2006/relationships/slideLayout" Target="../slideLayouts/slideLayout74.xml"/><Relationship Id="rId10" Type="http://schemas.openxmlformats.org/officeDocument/2006/relationships/slideLayout" Target="../slideLayouts/slideLayout61.xml"/><Relationship Id="rId19" Type="http://schemas.openxmlformats.org/officeDocument/2006/relationships/slideLayout" Target="../slideLayouts/slideLayout70.xml"/><Relationship Id="rId4" Type="http://schemas.openxmlformats.org/officeDocument/2006/relationships/slideLayout" Target="../slideLayouts/slideLayout55.xml"/><Relationship Id="rId9" Type="http://schemas.openxmlformats.org/officeDocument/2006/relationships/slideLayout" Target="../slideLayouts/slideLayout60.xml"/><Relationship Id="rId14" Type="http://schemas.openxmlformats.org/officeDocument/2006/relationships/slideLayout" Target="../slideLayouts/slideLayout65.xml"/><Relationship Id="rId22" Type="http://schemas.openxmlformats.org/officeDocument/2006/relationships/slideLayout" Target="../slideLayouts/slideLayout7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08C9EBB-881B-4452-A81A-9E2775F35AC4}"/>
              </a:ext>
            </a:extLst>
          </p:cNvPr>
          <p:cNvSpPr/>
          <p:nvPr userDrawn="1"/>
        </p:nvSpPr>
        <p:spPr>
          <a:xfrm flipV="1">
            <a:off x="0" y="0"/>
            <a:ext cx="12192000" cy="863601"/>
          </a:xfrm>
          <a:prstGeom prst="rect">
            <a:avLst/>
          </a:prstGeom>
          <a:solidFill>
            <a:srgbClr val="29497B"/>
          </a:solidFill>
          <a:ln w="12700" cap="flat" cmpd="sng" algn="ctr">
            <a:noFill/>
            <a:prstDash val="solid"/>
            <a:miter lim="800000"/>
          </a:ln>
          <a:effectLst/>
        </p:spPr>
        <p:txBody>
          <a:bodyPr rtlCol="0" anchor="ctr"/>
          <a:lstStyle/>
          <a:p>
            <a:pPr marL="0" marR="0" lvl="0" indent="0" algn="ctr" defTabSz="914354" eaLnBrk="1" fontAlgn="auto" latinLnBrk="0" hangingPunct="1">
              <a:lnSpc>
                <a:spcPct val="100000"/>
              </a:lnSpc>
              <a:spcBef>
                <a:spcPts val="0"/>
              </a:spcBef>
              <a:spcAft>
                <a:spcPts val="0"/>
              </a:spcAft>
              <a:buClrTx/>
              <a:buSzTx/>
              <a:buFontTx/>
              <a:buNone/>
              <a:tabLst/>
              <a:defRPr/>
            </a:pPr>
            <a:endParaRPr kumimoji="0" lang="en-US" sz="1351" b="0" i="0" u="none" strike="noStrike" kern="0" cap="none" spc="0" normalizeH="0" baseline="0" noProof="0" dirty="0">
              <a:ln>
                <a:noFill/>
              </a:ln>
              <a:solidFill>
                <a:schemeClr val="bg1"/>
              </a:solidFill>
              <a:effectLst/>
              <a:uLnTx/>
              <a:uFillTx/>
            </a:endParaRPr>
          </a:p>
        </p:txBody>
      </p:sp>
      <p:sp>
        <p:nvSpPr>
          <p:cNvPr id="3" name="Text Placeholder 2"/>
          <p:cNvSpPr>
            <a:spLocks noGrp="1"/>
          </p:cNvSpPr>
          <p:nvPr>
            <p:ph type="body" idx="1"/>
          </p:nvPr>
        </p:nvSpPr>
        <p:spPr>
          <a:xfrm>
            <a:off x="914400" y="978408"/>
            <a:ext cx="10363200" cy="3392211"/>
          </a:xfrm>
          <a:prstGeom prst="rect">
            <a:avLst/>
          </a:prstGeom>
        </p:spPr>
        <p:txBody>
          <a:bodyPr vert="horz" lIns="0" tIns="0" rIns="0" bIns="0" rtlCol="0">
            <a:spAutoFit/>
          </a:bodyPr>
          <a:lstStyle/>
          <a:p>
            <a:pPr lvl="0"/>
            <a:r>
              <a:rPr lang="en-US" dirty="0"/>
              <a:t>Calibri 16 </a:t>
            </a:r>
            <a:r>
              <a:rPr lang="en-US" dirty="0" err="1"/>
              <a:t>pt</a:t>
            </a:r>
            <a:r>
              <a:rPr lang="en-US" dirty="0"/>
              <a:t>, 12 </a:t>
            </a:r>
            <a:r>
              <a:rPr lang="en-US" dirty="0" err="1"/>
              <a:t>pt</a:t>
            </a:r>
            <a:r>
              <a:rPr lang="en-US" dirty="0"/>
              <a:t> before paragraph, multiple 1.2 line spacing</a:t>
            </a:r>
          </a:p>
          <a:p>
            <a:pPr lvl="1"/>
            <a:r>
              <a:rPr lang="en-US" dirty="0"/>
              <a:t>Calibri 16 </a:t>
            </a:r>
            <a:r>
              <a:rPr lang="en-US" dirty="0" err="1"/>
              <a:t>pt</a:t>
            </a:r>
            <a:r>
              <a:rPr lang="en-US" dirty="0"/>
              <a:t>, custom bullet, 9 </a:t>
            </a:r>
            <a:r>
              <a:rPr lang="en-US" dirty="0" err="1"/>
              <a:t>pt</a:t>
            </a:r>
            <a:r>
              <a:rPr lang="en-US" dirty="0"/>
              <a:t> before paragraph, multiple 1.2 line spacing, </a:t>
            </a:r>
            <a:br>
              <a:rPr lang="en-US" dirty="0"/>
            </a:br>
            <a:r>
              <a:rPr lang="en-US" dirty="0"/>
              <a:t>.75” indent, .3” hanging</a:t>
            </a:r>
          </a:p>
          <a:p>
            <a:pPr lvl="2"/>
            <a:r>
              <a:rPr lang="en-US" dirty="0"/>
              <a:t>Calibri 16 </a:t>
            </a:r>
            <a:r>
              <a:rPr lang="en-US" dirty="0" err="1"/>
              <a:t>pt</a:t>
            </a:r>
            <a:r>
              <a:rPr lang="en-US" dirty="0"/>
              <a:t>, custom bullet, 3 </a:t>
            </a:r>
            <a:r>
              <a:rPr lang="en-US" dirty="0" err="1"/>
              <a:t>pt</a:t>
            </a:r>
            <a:r>
              <a:rPr lang="en-US" dirty="0"/>
              <a:t> before paragraph, multiple 1.2 line spacing, </a:t>
            </a:r>
            <a:br>
              <a:rPr lang="en-US" dirty="0"/>
            </a:br>
            <a:r>
              <a:rPr lang="en-US" dirty="0"/>
              <a:t>1.25” indent, .25” hanging</a:t>
            </a:r>
          </a:p>
          <a:p>
            <a:pPr lvl="3"/>
            <a:r>
              <a:rPr lang="en-US" dirty="0"/>
              <a:t>Calibri 16 </a:t>
            </a:r>
            <a:r>
              <a:rPr lang="en-US" dirty="0" err="1"/>
              <a:t>pt</a:t>
            </a:r>
            <a:r>
              <a:rPr lang="en-US" dirty="0"/>
              <a:t>, custom bullet, 3 </a:t>
            </a:r>
            <a:r>
              <a:rPr lang="en-US" dirty="0" err="1"/>
              <a:t>pt</a:t>
            </a:r>
            <a:r>
              <a:rPr lang="en-US" dirty="0"/>
              <a:t> before paragraph, multiple 1.2 line spacing, 1.5” indent, .25” hanging</a:t>
            </a:r>
          </a:p>
          <a:p>
            <a:pPr lvl="4"/>
            <a:r>
              <a:rPr lang="en-US" dirty="0"/>
              <a:t>Calibri 14 </a:t>
            </a:r>
            <a:r>
              <a:rPr lang="en-US" dirty="0" err="1"/>
              <a:t>pt</a:t>
            </a:r>
            <a:r>
              <a:rPr lang="en-US" dirty="0"/>
              <a:t>, custom bullet, 1 </a:t>
            </a:r>
            <a:r>
              <a:rPr lang="en-US" dirty="0" err="1"/>
              <a:t>pt</a:t>
            </a:r>
            <a:r>
              <a:rPr lang="en-US" dirty="0"/>
              <a:t> before paragraph, multiple 1.2 line spacing, 1.7” indent, .2” hanging</a:t>
            </a:r>
          </a:p>
          <a:p>
            <a:pPr lvl="1"/>
            <a:r>
              <a:rPr lang="en-US" dirty="0"/>
              <a:t>Calibri 16 </a:t>
            </a:r>
            <a:r>
              <a:rPr lang="en-US" dirty="0" err="1"/>
              <a:t>pt</a:t>
            </a:r>
            <a:r>
              <a:rPr lang="en-US" dirty="0"/>
              <a:t>, custom bullet, 9 </a:t>
            </a:r>
            <a:r>
              <a:rPr lang="en-US" dirty="0" err="1"/>
              <a:t>pt</a:t>
            </a:r>
            <a:r>
              <a:rPr lang="en-US" dirty="0"/>
              <a:t> before paragraph, multiple 1.2 line spacing, </a:t>
            </a:r>
            <a:br>
              <a:rPr lang="en-US" dirty="0"/>
            </a:br>
            <a:r>
              <a:rPr lang="en-US" dirty="0"/>
              <a:t>.75” indent, .3” hanging</a:t>
            </a:r>
          </a:p>
          <a:p>
            <a:pPr lvl="0"/>
            <a:r>
              <a:rPr lang="en-US" dirty="0"/>
              <a:t>Calibri 16 </a:t>
            </a:r>
            <a:r>
              <a:rPr lang="en-US" dirty="0" err="1"/>
              <a:t>pt</a:t>
            </a:r>
            <a:r>
              <a:rPr lang="en-US" dirty="0"/>
              <a:t>, 12 </a:t>
            </a:r>
            <a:r>
              <a:rPr lang="en-US" dirty="0" err="1"/>
              <a:t>pt</a:t>
            </a:r>
            <a:r>
              <a:rPr lang="en-US" dirty="0"/>
              <a:t> before paragraph, multiple 1.2</a:t>
            </a:r>
          </a:p>
        </p:txBody>
      </p:sp>
      <p:sp>
        <p:nvSpPr>
          <p:cNvPr id="8" name="Oval 7"/>
          <p:cNvSpPr/>
          <p:nvPr userDrawn="1"/>
        </p:nvSpPr>
        <p:spPr>
          <a:xfrm>
            <a:off x="11550555" y="6441019"/>
            <a:ext cx="304800" cy="304800"/>
          </a:xfrm>
          <a:prstGeom prst="ellipse">
            <a:avLst/>
          </a:prstGeom>
          <a:noFill/>
          <a:ln w="635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1" b="0" i="0" dirty="0">
              <a:latin typeface="Open Sans Regular" charset="0"/>
            </a:endParaRPr>
          </a:p>
        </p:txBody>
      </p:sp>
      <p:sp>
        <p:nvSpPr>
          <p:cNvPr id="9" name="TextBox 8"/>
          <p:cNvSpPr txBox="1"/>
          <p:nvPr userDrawn="1"/>
        </p:nvSpPr>
        <p:spPr>
          <a:xfrm>
            <a:off x="11550555" y="6527413"/>
            <a:ext cx="304800" cy="281796"/>
          </a:xfrm>
          <a:prstGeom prst="rect">
            <a:avLst/>
          </a:prstGeom>
          <a:noFill/>
        </p:spPr>
        <p:txBody>
          <a:bodyPr wrap="square" lIns="0" tIns="0" rIns="0" bIns="0" rtlCol="0">
            <a:noAutofit/>
          </a:bodyPr>
          <a:lstStyle/>
          <a:p>
            <a:pPr algn="ctr"/>
            <a:fld id="{1C5D2650-9104-154F-86E5-6EFC6FA1DB58}" type="slidenum">
              <a:rPr lang="en-US" sz="1200" baseline="0" smtClean="0">
                <a:latin typeface="+mn-lt"/>
                <a:cs typeface="Open Sans"/>
              </a:rPr>
              <a:t>‹#›</a:t>
            </a:fld>
            <a:endParaRPr lang="en-US" sz="1000" baseline="0" dirty="0">
              <a:latin typeface="+mn-lt"/>
              <a:cs typeface="Open Sans"/>
            </a:endParaRPr>
          </a:p>
        </p:txBody>
      </p:sp>
      <p:cxnSp>
        <p:nvCxnSpPr>
          <p:cNvPr id="16" name="Straight Connector 15"/>
          <p:cNvCxnSpPr/>
          <p:nvPr userDrawn="1"/>
        </p:nvCxnSpPr>
        <p:spPr>
          <a:xfrm>
            <a:off x="0" y="6229971"/>
            <a:ext cx="12192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sp>
        <p:nvSpPr>
          <p:cNvPr id="6" name="Title Placeholder 5"/>
          <p:cNvSpPr>
            <a:spLocks noGrp="1"/>
          </p:cNvSpPr>
          <p:nvPr>
            <p:ph type="title"/>
          </p:nvPr>
        </p:nvSpPr>
        <p:spPr>
          <a:xfrm>
            <a:off x="914400" y="347473"/>
            <a:ext cx="9770165" cy="415498"/>
          </a:xfrm>
          <a:prstGeom prst="rect">
            <a:avLst/>
          </a:prstGeom>
        </p:spPr>
        <p:txBody>
          <a:bodyPr vert="horz" wrap="square" lIns="0" tIns="0" rIns="0" bIns="0" rtlCol="0" anchor="t" anchorCtr="0">
            <a:spAutoFit/>
          </a:bodyPr>
          <a:lstStyle/>
          <a:p>
            <a:r>
              <a:rPr lang="en-US" dirty="0"/>
              <a:t>Click to Enter Slide Title in 30pt Calibri Light</a:t>
            </a:r>
          </a:p>
        </p:txBody>
      </p:sp>
      <p:sp>
        <p:nvSpPr>
          <p:cNvPr id="2" name="Footer Placeholder 1"/>
          <p:cNvSpPr>
            <a:spLocks noGrp="1"/>
          </p:cNvSpPr>
          <p:nvPr>
            <p:ph type="ftr" sz="quarter" idx="3"/>
          </p:nvPr>
        </p:nvSpPr>
        <p:spPr>
          <a:xfrm>
            <a:off x="3512408" y="6369283"/>
            <a:ext cx="5167184" cy="458508"/>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City of Stamford ERP Project</a:t>
            </a:r>
            <a:endParaRPr lang="en-US" dirty="0"/>
          </a:p>
        </p:txBody>
      </p:sp>
    </p:spTree>
    <p:extLst>
      <p:ext uri="{BB962C8B-B14F-4D97-AF65-F5344CB8AC3E}">
        <p14:creationId xmlns:p14="http://schemas.microsoft.com/office/powerpoint/2010/main" val="282727112"/>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713" r:id="rId3"/>
    <p:sldLayoutId id="2147483702" r:id="rId4"/>
    <p:sldLayoutId id="2147483703" r:id="rId5"/>
    <p:sldLayoutId id="2147483650" r:id="rId6"/>
    <p:sldLayoutId id="2147483664" r:id="rId7"/>
    <p:sldLayoutId id="2147483666" r:id="rId8"/>
    <p:sldLayoutId id="2147483704" r:id="rId9"/>
    <p:sldLayoutId id="2147483705" r:id="rId10"/>
    <p:sldLayoutId id="2147483663" r:id="rId11"/>
    <p:sldLayoutId id="2147483665" r:id="rId12"/>
    <p:sldLayoutId id="2147483667" r:id="rId13"/>
    <p:sldLayoutId id="2147483688" r:id="rId14"/>
    <p:sldLayoutId id="2147483691" r:id="rId15"/>
    <p:sldLayoutId id="2147483692" r:id="rId16"/>
    <p:sldLayoutId id="2147483693" r:id="rId17"/>
    <p:sldLayoutId id="2147483694" r:id="rId18"/>
    <p:sldLayoutId id="2147483695" r:id="rId19"/>
    <p:sldLayoutId id="2147483670" r:id="rId20"/>
    <p:sldLayoutId id="2147483669" r:id="rId21"/>
    <p:sldLayoutId id="2147483671" r:id="rId22"/>
    <p:sldLayoutId id="2147483672" r:id="rId23"/>
    <p:sldLayoutId id="2147483673" r:id="rId24"/>
    <p:sldLayoutId id="2147483674" r:id="rId25"/>
    <p:sldLayoutId id="2147483652" r:id="rId26"/>
    <p:sldLayoutId id="2147483707" r:id="rId27"/>
    <p:sldLayoutId id="2147483675" r:id="rId28"/>
    <p:sldLayoutId id="2147483708" r:id="rId29"/>
    <p:sldLayoutId id="2147483676" r:id="rId30"/>
    <p:sldLayoutId id="2147483709" r:id="rId31"/>
    <p:sldLayoutId id="2147483678" r:id="rId32"/>
    <p:sldLayoutId id="2147483710" r:id="rId33"/>
    <p:sldLayoutId id="2147483679" r:id="rId34"/>
    <p:sldLayoutId id="2147483711" r:id="rId35"/>
    <p:sldLayoutId id="2147483677" r:id="rId36"/>
    <p:sldLayoutId id="2147483712" r:id="rId37"/>
    <p:sldLayoutId id="2147483680" r:id="rId38"/>
    <p:sldLayoutId id="2147483706" r:id="rId39"/>
    <p:sldLayoutId id="2147483681" r:id="rId40"/>
    <p:sldLayoutId id="2147483682" r:id="rId41"/>
    <p:sldLayoutId id="2147483683" r:id="rId42"/>
    <p:sldLayoutId id="2147483684" r:id="rId43"/>
    <p:sldLayoutId id="2147483685" r:id="rId44"/>
    <p:sldLayoutId id="2147483696" r:id="rId45"/>
    <p:sldLayoutId id="2147483697" r:id="rId46"/>
    <p:sldLayoutId id="2147483698" r:id="rId47"/>
    <p:sldLayoutId id="2147483699" r:id="rId48"/>
    <p:sldLayoutId id="2147483700" r:id="rId49"/>
    <p:sldLayoutId id="2147483687" r:id="rId50"/>
    <p:sldLayoutId id="2147483716" r:id="rId51"/>
  </p:sldLayoutIdLst>
  <p:hf sldNum="0" hdr="0"/>
  <p:txStyles>
    <p:titleStyle>
      <a:lvl1pPr marL="0" marR="0" indent="0" algn="ctr" defTabSz="914400" rtl="0" eaLnBrk="1" fontAlgn="auto" latinLnBrk="0" hangingPunct="1">
        <a:lnSpc>
          <a:spcPct val="90000"/>
        </a:lnSpc>
        <a:spcBef>
          <a:spcPct val="0"/>
        </a:spcBef>
        <a:spcAft>
          <a:spcPts val="0"/>
        </a:spcAft>
        <a:buClrTx/>
        <a:buSzTx/>
        <a:buFontTx/>
        <a:buNone/>
        <a:tabLst/>
        <a:defRPr sz="3000" b="0" i="0" kern="1200" cap="none" baseline="0">
          <a:solidFill>
            <a:schemeClr val="tx2"/>
          </a:solidFill>
          <a:latin typeface="+mj-lt"/>
          <a:ea typeface="Roboto Slab Light" charset="0"/>
          <a:cs typeface="Roboto Slab Light" charset="0"/>
        </a:defRPr>
      </a:lvl1pPr>
    </p:titleStyle>
    <p:bodyStyle>
      <a:lvl1pPr marL="0" indent="0" algn="l" defTabSz="914400" rtl="0" eaLnBrk="1" latinLnBrk="0" hangingPunct="1">
        <a:lnSpc>
          <a:spcPct val="120000"/>
        </a:lnSpc>
        <a:spcBef>
          <a:spcPts val="1200"/>
        </a:spcBef>
        <a:buClr>
          <a:schemeClr val="tx2">
            <a:lumMod val="60000"/>
            <a:lumOff val="40000"/>
          </a:schemeClr>
        </a:buClr>
        <a:buSzPct val="125000"/>
        <a:buFont typeface="Arial" charset="0"/>
        <a:buNone/>
        <a:defRPr sz="1600" b="0" i="0" kern="1200" baseline="0">
          <a:solidFill>
            <a:schemeClr val="tx1"/>
          </a:solidFill>
          <a:latin typeface="+mn-lt"/>
          <a:ea typeface="Open Sans" charset="0"/>
          <a:cs typeface="Open Sans" charset="0"/>
        </a:defRPr>
      </a:lvl1pPr>
      <a:lvl2pPr marL="685800" indent="-274320" algn="l" defTabSz="914400" rtl="0" eaLnBrk="1" latinLnBrk="0" hangingPunct="1">
        <a:lnSpc>
          <a:spcPct val="120000"/>
        </a:lnSpc>
        <a:spcBef>
          <a:spcPts val="900"/>
        </a:spcBef>
        <a:buClr>
          <a:schemeClr val="tx2">
            <a:lumMod val="60000"/>
            <a:lumOff val="40000"/>
          </a:schemeClr>
        </a:buClr>
        <a:buSzPct val="120000"/>
        <a:buFont typeface=".LucidaGrandeUI" charset="0"/>
        <a:buChar char="●"/>
        <a:defRPr sz="1600" b="0" i="0" kern="1200" baseline="0">
          <a:solidFill>
            <a:schemeClr val="tx1"/>
          </a:solidFill>
          <a:latin typeface="+mn-lt"/>
          <a:ea typeface="Open Sans" charset="0"/>
          <a:cs typeface="Open Sans" charset="0"/>
        </a:defRPr>
      </a:lvl2pPr>
      <a:lvl3pPr marL="1143000" indent="-228600" algn="l" defTabSz="914400" rtl="0" eaLnBrk="1" latinLnBrk="0" hangingPunct="1">
        <a:lnSpc>
          <a:spcPct val="120000"/>
        </a:lnSpc>
        <a:spcBef>
          <a:spcPts val="300"/>
        </a:spcBef>
        <a:buClr>
          <a:schemeClr val="tx2">
            <a:lumMod val="60000"/>
            <a:lumOff val="40000"/>
          </a:schemeClr>
        </a:buClr>
        <a:buSzPct val="115000"/>
        <a:buFont typeface="Calibri" panose="020F0502020204030204" pitchFamily="34" charset="0"/>
        <a:buChar char="−"/>
        <a:defRPr sz="1600" b="0" i="0" kern="1200">
          <a:solidFill>
            <a:schemeClr val="tx1"/>
          </a:solidFill>
          <a:latin typeface="+mn-lt"/>
          <a:ea typeface="Open Sans" charset="0"/>
          <a:cs typeface="Open Sans" charset="0"/>
        </a:defRPr>
      </a:lvl3pPr>
      <a:lvl4pPr marL="1371600" marR="0" indent="-228600" algn="l" defTabSz="914400" rtl="0" eaLnBrk="1" fontAlgn="auto" latinLnBrk="0" hangingPunct="1">
        <a:lnSpc>
          <a:spcPct val="120000"/>
        </a:lnSpc>
        <a:spcBef>
          <a:spcPts val="300"/>
        </a:spcBef>
        <a:spcAft>
          <a:spcPts val="0"/>
        </a:spcAft>
        <a:buClr>
          <a:schemeClr val="tx2">
            <a:lumMod val="60000"/>
            <a:lumOff val="40000"/>
          </a:schemeClr>
        </a:buClr>
        <a:buSzPct val="115000"/>
        <a:buFont typeface="Calibri" panose="020F0502020204030204" pitchFamily="34" charset="0"/>
        <a:buChar char="−"/>
        <a:tabLst/>
        <a:defRPr sz="1600" b="0" i="0" kern="1200">
          <a:solidFill>
            <a:schemeClr val="tx1"/>
          </a:solidFill>
          <a:latin typeface="+mn-lt"/>
          <a:ea typeface="Open Sans" charset="0"/>
          <a:cs typeface="Open Sans" charset="0"/>
        </a:defRPr>
      </a:lvl4pPr>
      <a:lvl5pPr marL="1554480" indent="-182880" algn="l" defTabSz="914400" rtl="0" eaLnBrk="1" latinLnBrk="0" hangingPunct="1">
        <a:lnSpc>
          <a:spcPct val="120000"/>
        </a:lnSpc>
        <a:spcBef>
          <a:spcPts val="100"/>
        </a:spcBef>
        <a:buClr>
          <a:schemeClr val="tx2">
            <a:lumMod val="60000"/>
            <a:lumOff val="40000"/>
          </a:schemeClr>
        </a:buClr>
        <a:buSzPct val="115000"/>
        <a:buFont typeface=".AppleSystemUIFont" charset="-120"/>
        <a:buChar char="−"/>
        <a:defRPr sz="1400" b="0" i="0" kern="1200" baseline="0">
          <a:solidFill>
            <a:schemeClr val="tx1"/>
          </a:solidFill>
          <a:latin typeface="+mn-lt"/>
          <a:ea typeface="Open Sans" charset="0"/>
          <a:cs typeface="Open Sans"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3840" userDrawn="1">
          <p15:clr>
            <a:srgbClr val="F26B43"/>
          </p15:clr>
        </p15:guide>
        <p15:guide id="3" pos="216" userDrawn="1">
          <p15:clr>
            <a:srgbClr val="F26B43"/>
          </p15:clr>
        </p15:guide>
        <p15:guide id="4" pos="7464" userDrawn="1">
          <p15:clr>
            <a:srgbClr val="F26B43"/>
          </p15:clr>
        </p15:guide>
        <p15:guide id="5" pos="576" userDrawn="1">
          <p15:clr>
            <a:srgbClr val="F26B43"/>
          </p15:clr>
        </p15:guide>
        <p15:guide id="6" pos="7104" userDrawn="1">
          <p15:clr>
            <a:srgbClr val="F26B43"/>
          </p15:clr>
        </p15:guide>
        <p15:guide id="7" orient="horz" pos="216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3"/>
        <p:cNvGrpSpPr/>
        <p:nvPr/>
      </p:nvGrpSpPr>
      <p:grpSpPr>
        <a:xfrm>
          <a:off x="0" y="0"/>
          <a:ext cx="0" cy="0"/>
          <a:chOff x="0" y="0"/>
          <a:chExt cx="0" cy="0"/>
        </a:xfrm>
      </p:grpSpPr>
      <p:sp>
        <p:nvSpPr>
          <p:cNvPr id="74" name="Google Shape;74;p5"/>
          <p:cNvSpPr/>
          <p:nvPr/>
        </p:nvSpPr>
        <p:spPr>
          <a:xfrm>
            <a:off x="11550555" y="6440205"/>
            <a:ext cx="304800" cy="306000"/>
          </a:xfrm>
          <a:prstGeom prst="ellipse">
            <a:avLst/>
          </a:prstGeom>
          <a:noFill/>
          <a:ln w="9525" cap="flat" cmpd="sng">
            <a:solidFill>
              <a:schemeClr val="lt2"/>
            </a:solidFill>
            <a:prstDash val="solid"/>
            <a:round/>
            <a:headEnd type="none" w="sm" len="sm"/>
            <a:tailEnd type="none" w="sm" len="sm"/>
          </a:ln>
        </p:spPr>
        <p:txBody>
          <a:bodyPr spcFirstLastPara="1" wrap="square" lIns="0" tIns="0" rIns="0" bIns="0" anchor="ctr" anchorCtr="0">
            <a:noAutofit/>
          </a:bodyPr>
          <a:lstStyle/>
          <a:p>
            <a:pPr marL="0" marR="0" lvl="0" indent="0" algn="ctr" rtl="0">
              <a:spcBef>
                <a:spcPts val="0"/>
              </a:spcBef>
              <a:spcAft>
                <a:spcPts val="0"/>
              </a:spcAft>
              <a:buNone/>
            </a:pPr>
            <a:fld id="{00000000-1234-1234-1234-123412341234}" type="slidenum">
              <a:rPr lang="en-US" sz="750">
                <a:solidFill>
                  <a:schemeClr val="dk1"/>
                </a:solidFill>
                <a:latin typeface="Open Sans"/>
                <a:ea typeface="Open Sans"/>
                <a:cs typeface="Open Sans"/>
                <a:sym typeface="Open Sans"/>
              </a:rPr>
              <a:pPr marL="0" marR="0" lvl="0" indent="0" algn="ctr" rtl="0">
                <a:spcBef>
                  <a:spcPts val="0"/>
                </a:spcBef>
                <a:spcAft>
                  <a:spcPts val="0"/>
                </a:spcAft>
                <a:buNone/>
              </a:pPr>
              <a:t>‹#›</a:t>
            </a:fld>
            <a:endParaRPr sz="750">
              <a:solidFill>
                <a:schemeClr val="dk1"/>
              </a:solidFill>
              <a:latin typeface="Open Sans"/>
              <a:ea typeface="Open Sans"/>
              <a:cs typeface="Open Sans"/>
              <a:sym typeface="Open Sans"/>
            </a:endParaRPr>
          </a:p>
        </p:txBody>
      </p:sp>
      <p:sp>
        <p:nvSpPr>
          <p:cNvPr id="75" name="Google Shape;75;p5"/>
          <p:cNvSpPr/>
          <p:nvPr/>
        </p:nvSpPr>
        <p:spPr>
          <a:xfrm>
            <a:off x="-27" y="0"/>
            <a:ext cx="12192000" cy="864000"/>
          </a:xfrm>
          <a:prstGeom prst="rect">
            <a:avLst/>
          </a:prstGeom>
          <a:solidFill>
            <a:schemeClr val="dk2"/>
          </a:solidFill>
          <a:ln>
            <a:noFill/>
          </a:ln>
        </p:spPr>
        <p:txBody>
          <a:bodyPr spcFirstLastPara="1" wrap="square" lIns="0" tIns="0" rIns="0" bIns="0" anchor="ctr" anchorCtr="0">
            <a:noAutofit/>
          </a:bodyPr>
          <a:lstStyle/>
          <a:p>
            <a:pPr marL="0" marR="0" lvl="0" indent="0" algn="ctr" rtl="0">
              <a:spcBef>
                <a:spcPts val="0"/>
              </a:spcBef>
              <a:spcAft>
                <a:spcPts val="0"/>
              </a:spcAft>
              <a:buNone/>
            </a:pPr>
            <a:endParaRPr sz="1350">
              <a:solidFill>
                <a:schemeClr val="lt1"/>
              </a:solidFill>
              <a:latin typeface="Open Sans"/>
              <a:ea typeface="Open Sans"/>
              <a:cs typeface="Open Sans"/>
              <a:sym typeface="Open Sans"/>
            </a:endParaRPr>
          </a:p>
        </p:txBody>
      </p:sp>
      <p:sp>
        <p:nvSpPr>
          <p:cNvPr id="76" name="Google Shape;76;p5"/>
          <p:cNvSpPr txBox="1">
            <a:spLocks noGrp="1"/>
          </p:cNvSpPr>
          <p:nvPr>
            <p:ph type="title"/>
          </p:nvPr>
        </p:nvSpPr>
        <p:spPr>
          <a:xfrm>
            <a:off x="922947" y="320430"/>
            <a:ext cx="10360152" cy="468000"/>
          </a:xfrm>
          <a:prstGeom prst="rect">
            <a:avLst/>
          </a:prstGeom>
          <a:noFill/>
          <a:ln>
            <a:noFill/>
          </a:ln>
        </p:spPr>
        <p:txBody>
          <a:bodyPr spcFirstLastPara="1" wrap="square" lIns="0" tIns="0" rIns="0" bIns="0" anchor="t" anchorCtr="0">
            <a:normAutofit/>
          </a:bodyPr>
          <a:lstStyle>
            <a:lvl1pPr marR="0" lvl="0" algn="ctr" rtl="0">
              <a:lnSpc>
                <a:spcPct val="90000"/>
              </a:lnSpc>
              <a:spcBef>
                <a:spcPts val="0"/>
              </a:spcBef>
              <a:spcAft>
                <a:spcPts val="0"/>
              </a:spcAft>
              <a:buClr>
                <a:schemeClr val="lt1"/>
              </a:buClr>
              <a:buSzPts val="2100"/>
              <a:buFont typeface="Roboto Slab Regular"/>
              <a:buNone/>
              <a:defRPr sz="2100" b="0" i="0" u="none" strike="noStrike" cap="none">
                <a:solidFill>
                  <a:schemeClr val="lt1"/>
                </a:solidFill>
                <a:latin typeface="Roboto Slab Regular"/>
                <a:ea typeface="Roboto Slab Regular"/>
                <a:cs typeface="Roboto Slab Regular"/>
                <a:sym typeface="Roboto Slab Regular"/>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7" name="Google Shape;77;p5"/>
          <p:cNvSpPr txBox="1">
            <a:spLocks noGrp="1"/>
          </p:cNvSpPr>
          <p:nvPr>
            <p:ph type="body" idx="1"/>
          </p:nvPr>
        </p:nvSpPr>
        <p:spPr>
          <a:xfrm>
            <a:off x="925973" y="1673386"/>
            <a:ext cx="10360152" cy="4276560"/>
          </a:xfrm>
          <a:prstGeom prst="rect">
            <a:avLst/>
          </a:prstGeom>
          <a:noFill/>
          <a:ln>
            <a:noFill/>
          </a:ln>
        </p:spPr>
        <p:txBody>
          <a:bodyPr spcFirstLastPara="1" wrap="square" lIns="0" tIns="0" rIns="0" bIns="0" anchor="t" anchorCtr="0">
            <a:normAutofit/>
          </a:bodyPr>
          <a:lstStyle>
            <a:lvl1pPr marL="457200" marR="0" lvl="0" indent="-228600" algn="l" rtl="0">
              <a:lnSpc>
                <a:spcPct val="110000"/>
              </a:lnSpc>
              <a:spcBef>
                <a:spcPts val="600"/>
              </a:spcBef>
              <a:spcAft>
                <a:spcPts val="0"/>
              </a:spcAft>
              <a:buClr>
                <a:srgbClr val="618ACB"/>
              </a:buClr>
              <a:buSzPts val="1200"/>
              <a:buFont typeface="Arial"/>
              <a:buNone/>
              <a:defRPr sz="1200" b="0" i="0" u="none" strike="noStrike" cap="none">
                <a:solidFill>
                  <a:schemeClr val="dk1"/>
                </a:solidFill>
                <a:latin typeface="Open Sans"/>
                <a:ea typeface="Open Sans"/>
                <a:cs typeface="Open Sans"/>
                <a:sym typeface="Open Sans"/>
              </a:defRPr>
            </a:lvl1pPr>
            <a:lvl2pPr marL="914400" marR="0" lvl="1" indent="-304800" algn="l" rtl="0">
              <a:lnSpc>
                <a:spcPct val="100000"/>
              </a:lnSpc>
              <a:spcBef>
                <a:spcPts val="600"/>
              </a:spcBef>
              <a:spcAft>
                <a:spcPts val="0"/>
              </a:spcAft>
              <a:buClr>
                <a:srgbClr val="618ACB"/>
              </a:buClr>
              <a:buSzPts val="1200"/>
              <a:buFont typeface="Arial"/>
              <a:buChar char="⬤"/>
              <a:defRPr sz="1200" b="0" i="0" u="none" strike="noStrike" cap="none">
                <a:solidFill>
                  <a:schemeClr val="dk1"/>
                </a:solidFill>
                <a:latin typeface="Open Sans"/>
                <a:ea typeface="Open Sans"/>
                <a:cs typeface="Open Sans"/>
                <a:sym typeface="Open Sans"/>
              </a:defRPr>
            </a:lvl2pPr>
            <a:lvl3pPr marL="1371600" marR="0" lvl="2" indent="-304800" algn="l" rtl="0">
              <a:lnSpc>
                <a:spcPct val="100000"/>
              </a:lnSpc>
              <a:spcBef>
                <a:spcPts val="600"/>
              </a:spcBef>
              <a:spcAft>
                <a:spcPts val="0"/>
              </a:spcAft>
              <a:buClr>
                <a:srgbClr val="618ACB"/>
              </a:buClr>
              <a:buSzPts val="1200"/>
              <a:buFont typeface="Open Sans"/>
              <a:buChar char="–"/>
              <a:defRPr sz="1200" b="0" i="0" u="none" strike="noStrike" cap="none">
                <a:solidFill>
                  <a:schemeClr val="dk1"/>
                </a:solidFill>
                <a:latin typeface="Open Sans"/>
                <a:ea typeface="Open Sans"/>
                <a:cs typeface="Open Sans"/>
                <a:sym typeface="Open Sans"/>
              </a:defRPr>
            </a:lvl3pPr>
            <a:lvl4pPr marL="1828800" marR="0" lvl="3" indent="-295275"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4pPr>
            <a:lvl5pPr marL="2286000" marR="0" lvl="4" indent="-295275" algn="l" rtl="0">
              <a:lnSpc>
                <a:spcPct val="100000"/>
              </a:lnSpc>
              <a:spcBef>
                <a:spcPts val="450"/>
              </a:spcBef>
              <a:spcAft>
                <a:spcPts val="0"/>
              </a:spcAft>
              <a:buClr>
                <a:srgbClr val="618ACB"/>
              </a:buClr>
              <a:buSzPts val="1050"/>
              <a:buFont typeface="Open Sans"/>
              <a:buChar char="–"/>
              <a:defRPr sz="1050" b="0" i="0" u="none" strike="noStrike" cap="none">
                <a:solidFill>
                  <a:schemeClr val="dk1"/>
                </a:solidFill>
                <a:latin typeface="Open Sans"/>
                <a:ea typeface="Open Sans"/>
                <a:cs typeface="Open Sans"/>
                <a:sym typeface="Open Sans"/>
              </a:defRPr>
            </a:lvl5pPr>
            <a:lvl6pPr marL="2743200" marR="0" lvl="5" indent="-31432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6pPr>
            <a:lvl7pPr marL="3200400" marR="0" lvl="6" indent="-31432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7pPr>
            <a:lvl8pPr marL="3657600" marR="0" lvl="7" indent="-31432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8pPr>
            <a:lvl9pPr marL="4114800" marR="0" lvl="8" indent="-314325" algn="l" rtl="0">
              <a:lnSpc>
                <a:spcPct val="90000"/>
              </a:lnSpc>
              <a:spcBef>
                <a:spcPts val="375"/>
              </a:spcBef>
              <a:spcAft>
                <a:spcPts val="0"/>
              </a:spcAft>
              <a:buClr>
                <a:schemeClr val="dk1"/>
              </a:buClr>
              <a:buSzPts val="1350"/>
              <a:buFont typeface="Open Sans"/>
              <a:buChar char="•"/>
              <a:defRPr sz="1350" b="0" i="0" u="none" strike="noStrike" cap="none">
                <a:solidFill>
                  <a:schemeClr val="dk1"/>
                </a:solidFill>
                <a:latin typeface="Open Sans"/>
                <a:ea typeface="Open Sans"/>
                <a:cs typeface="Open Sans"/>
                <a:sym typeface="Open Sans"/>
              </a:defRPr>
            </a:lvl9pPr>
          </a:lstStyle>
          <a:p>
            <a:endParaRPr/>
          </a:p>
        </p:txBody>
      </p:sp>
      <p:pic>
        <p:nvPicPr>
          <p:cNvPr id="78" name="Google Shape;78;p5"/>
          <p:cNvPicPr preferRelativeResize="0"/>
          <p:nvPr/>
        </p:nvPicPr>
        <p:blipFill rotWithShape="1">
          <a:blip r:embed="rId25">
            <a:alphaModFix/>
          </a:blip>
          <a:srcRect/>
          <a:stretch/>
        </p:blipFill>
        <p:spPr>
          <a:xfrm>
            <a:off x="341398" y="6330605"/>
            <a:ext cx="2237373" cy="426261"/>
          </a:xfrm>
          <a:prstGeom prst="rect">
            <a:avLst/>
          </a:prstGeom>
          <a:noFill/>
          <a:ln>
            <a:noFill/>
          </a:ln>
        </p:spPr>
      </p:pic>
      <p:sp>
        <p:nvSpPr>
          <p:cNvPr id="79" name="Google Shape;79;p5"/>
          <p:cNvSpPr txBox="1"/>
          <p:nvPr/>
        </p:nvSpPr>
        <p:spPr>
          <a:xfrm>
            <a:off x="3231265" y="6463042"/>
            <a:ext cx="5752619" cy="196208"/>
          </a:xfrm>
          <a:prstGeom prst="rect">
            <a:avLst/>
          </a:prstGeom>
          <a:noFill/>
          <a:ln>
            <a:noFill/>
          </a:ln>
        </p:spPr>
        <p:txBody>
          <a:bodyPr spcFirstLastPara="1" wrap="square" lIns="91425" tIns="45700" rIns="91425" bIns="45700" anchor="t" anchorCtr="0">
            <a:spAutoFit/>
          </a:bodyPr>
          <a:lstStyle/>
          <a:p>
            <a:pPr marL="0" marR="0" lvl="0" indent="0" algn="ctr" rtl="0">
              <a:spcBef>
                <a:spcPts val="0"/>
              </a:spcBef>
              <a:spcAft>
                <a:spcPts val="0"/>
              </a:spcAft>
              <a:buNone/>
            </a:pPr>
            <a:r>
              <a:rPr lang="en-US" sz="675">
                <a:solidFill>
                  <a:srgbClr val="7F7F7F"/>
                </a:solidFill>
                <a:latin typeface="Open Sans"/>
                <a:ea typeface="Open Sans"/>
                <a:cs typeface="Open Sans"/>
                <a:sym typeface="Open Sans"/>
              </a:rPr>
              <a:t>ISG Confidential. © 2020 Information Services Group, Inc.  All Rights Reserved. </a:t>
            </a:r>
            <a:endParaRPr sz="1800"/>
          </a:p>
        </p:txBody>
      </p:sp>
      <p:cxnSp>
        <p:nvCxnSpPr>
          <p:cNvPr id="80" name="Google Shape;80;p5"/>
          <p:cNvCxnSpPr/>
          <p:nvPr/>
        </p:nvCxnSpPr>
        <p:spPr>
          <a:xfrm>
            <a:off x="0" y="6207856"/>
            <a:ext cx="12192000" cy="0"/>
          </a:xfrm>
          <a:prstGeom prst="straightConnector1">
            <a:avLst/>
          </a:prstGeom>
          <a:noFill/>
          <a:ln w="9525" cap="flat" cmpd="sng">
            <a:solidFill>
              <a:schemeClr val="lt2"/>
            </a:solidFill>
            <a:prstDash val="solid"/>
            <a:miter lim="800000"/>
            <a:headEnd type="none" w="sm" len="sm"/>
            <a:tailEnd type="none" w="sm" len="sm"/>
          </a:ln>
        </p:spPr>
      </p:cxnSp>
    </p:spTree>
    <p:extLst>
      <p:ext uri="{BB962C8B-B14F-4D97-AF65-F5344CB8AC3E}">
        <p14:creationId xmlns:p14="http://schemas.microsoft.com/office/powerpoint/2010/main" val="1517133110"/>
      </p:ext>
    </p:extLst>
  </p:cSld>
  <p:clrMap bg1="lt1" tx1="dk1" bg2="dk2" tx2="lt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 id="2147483740" r:id="rId12"/>
    <p:sldLayoutId id="2147483741" r:id="rId13"/>
    <p:sldLayoutId id="2147483742" r:id="rId14"/>
    <p:sldLayoutId id="2147483743" r:id="rId15"/>
    <p:sldLayoutId id="2147483744" r:id="rId16"/>
    <p:sldLayoutId id="2147483745" r:id="rId17"/>
    <p:sldLayoutId id="2147483746" r:id="rId18"/>
    <p:sldLayoutId id="2147483747" r:id="rId19"/>
    <p:sldLayoutId id="2147483748" r:id="rId20"/>
    <p:sldLayoutId id="2147483749" r:id="rId21"/>
    <p:sldLayoutId id="2147483751" r:id="rId22"/>
    <p:sldLayoutId id="2147483752" r:id="rId23"/>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pos="574">
          <p15:clr>
            <a:srgbClr val="F26B43"/>
          </p15:clr>
        </p15:guide>
        <p15:guide id="4" pos="7106">
          <p15:clr>
            <a:srgbClr val="F26B43"/>
          </p15:clr>
        </p15:guide>
        <p15:guide id="5" pos="7469">
          <p15:clr>
            <a:srgbClr val="F26B43"/>
          </p15:clr>
        </p15:guide>
        <p15:guide id="6" pos="211">
          <p15:clr>
            <a:srgbClr val="F26B43"/>
          </p15:clr>
        </p15:guide>
        <p15:guide id="7" orient="horz" pos="1049">
          <p15:clr>
            <a:srgbClr val="F26B43"/>
          </p15:clr>
        </p15:guide>
        <p15:guide id="8" orient="horz" pos="3748">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4745383" y="1620109"/>
            <a:ext cx="6215872" cy="3231654"/>
          </a:xfrm>
        </p:spPr>
        <p:txBody>
          <a:bodyPr/>
          <a:lstStyle/>
          <a:p>
            <a:r>
              <a:rPr lang="en-US" dirty="0"/>
              <a:t>City of Stamford, Connecticut</a:t>
            </a:r>
          </a:p>
          <a:p>
            <a:endParaRPr lang="en-US" dirty="0"/>
          </a:p>
          <a:p>
            <a:r>
              <a:rPr lang="en-US" dirty="0"/>
              <a:t>Board Of Finance </a:t>
            </a:r>
          </a:p>
          <a:p>
            <a:endParaRPr lang="en-US" dirty="0"/>
          </a:p>
          <a:p>
            <a:r>
              <a:rPr lang="en-US" dirty="0"/>
              <a:t>ERP Project Extension Change Order </a:t>
            </a:r>
          </a:p>
          <a:p>
            <a:endParaRPr lang="en-US" dirty="0"/>
          </a:p>
          <a:p>
            <a:r>
              <a:rPr lang="en-US" dirty="0"/>
              <a:t>January 19, 2023</a:t>
            </a:r>
          </a:p>
        </p:txBody>
      </p:sp>
      <p:pic>
        <p:nvPicPr>
          <p:cNvPr id="8" name="Content Placeholder 7">
            <a:extLst>
              <a:ext uri="{FF2B5EF4-FFF2-40B4-BE49-F238E27FC236}">
                <a16:creationId xmlns:a16="http://schemas.microsoft.com/office/drawing/2014/main" id="{43EE9C55-A2F0-4153-9942-ED3EA53EC043}"/>
              </a:ext>
            </a:extLst>
          </p:cNvPr>
          <p:cNvPicPr>
            <a:picLocks noGrp="1" noChangeAspect="1"/>
          </p:cNvPicPr>
          <p:nvPr>
            <p:ph sz="quarter" idx="10"/>
          </p:nvPr>
        </p:nvPicPr>
        <p:blipFill>
          <a:blip r:embed="rId2">
            <a:extLst>
              <a:ext uri="{28A0092B-C50C-407E-A947-70E740481C1C}">
                <a14:useLocalDpi xmlns:a14="http://schemas.microsoft.com/office/drawing/2010/main" val="0"/>
              </a:ext>
            </a:extLst>
          </a:blip>
          <a:stretch>
            <a:fillRect/>
          </a:stretch>
        </p:blipFill>
        <p:spPr>
          <a:xfrm>
            <a:off x="1411357" y="1836462"/>
            <a:ext cx="1692706" cy="1692706"/>
          </a:xfrm>
          <a:prstGeom prst="rect">
            <a:avLst/>
          </a:prstGeom>
        </p:spPr>
      </p:pic>
      <p:sp>
        <p:nvSpPr>
          <p:cNvPr id="9" name="TextBox 8">
            <a:extLst>
              <a:ext uri="{FF2B5EF4-FFF2-40B4-BE49-F238E27FC236}">
                <a16:creationId xmlns:a16="http://schemas.microsoft.com/office/drawing/2014/main" id="{D71F46BF-21DA-4981-9EB3-B4EA13DD7E4D}"/>
              </a:ext>
            </a:extLst>
          </p:cNvPr>
          <p:cNvSpPr txBox="1"/>
          <p:nvPr/>
        </p:nvSpPr>
        <p:spPr>
          <a:xfrm>
            <a:off x="4443144" y="5874026"/>
            <a:ext cx="3305713" cy="461665"/>
          </a:xfrm>
          <a:prstGeom prst="rect">
            <a:avLst/>
          </a:prstGeom>
          <a:noFill/>
        </p:spPr>
        <p:txBody>
          <a:bodyPr wrap="none" rtlCol="0">
            <a:spAutoFit/>
          </a:bodyPr>
          <a:lstStyle/>
          <a:p>
            <a:r>
              <a:rPr lang="en-US" sz="2400" b="1" i="1" dirty="0">
                <a:solidFill>
                  <a:srgbClr val="92D050"/>
                </a:solidFill>
                <a:latin typeface="Bradley Hand ITC" panose="03070402050302030203" pitchFamily="66" charset="0"/>
              </a:rPr>
              <a:t>Innovating Since 1641 </a:t>
            </a:r>
          </a:p>
        </p:txBody>
      </p:sp>
    </p:spTree>
    <p:extLst>
      <p:ext uri="{BB962C8B-B14F-4D97-AF65-F5344CB8AC3E}">
        <p14:creationId xmlns:p14="http://schemas.microsoft.com/office/powerpoint/2010/main" val="5869670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87F8189-E3B9-4B4E-BB1B-85763EB96A3F}"/>
              </a:ext>
            </a:extLst>
          </p:cNvPr>
          <p:cNvSpPr txBox="1">
            <a:spLocks/>
          </p:cNvSpPr>
          <p:nvPr/>
        </p:nvSpPr>
        <p:spPr>
          <a:xfrm>
            <a:off x="132850" y="1239789"/>
            <a:ext cx="11044057" cy="4960985"/>
          </a:xfrm>
          <a:prstGeom prst="rect">
            <a:avLst/>
          </a:prstGeom>
        </p:spPr>
        <p:txBody>
          <a:bodyPr vert="horz" lIns="0" tIns="0" rIns="0" bIns="0" rtlCol="0">
            <a:noAutofit/>
          </a:bodyPr>
          <a:lstStyle>
            <a:lvl1pPr marL="0" indent="0" algn="l" defTabSz="914400" rtl="0" eaLnBrk="1" latinLnBrk="0" hangingPunct="1">
              <a:lnSpc>
                <a:spcPct val="110000"/>
              </a:lnSpc>
              <a:spcBef>
                <a:spcPts val="800"/>
              </a:spcBef>
              <a:buClr>
                <a:schemeClr val="tx2">
                  <a:lumMod val="60000"/>
                  <a:lumOff val="40000"/>
                </a:schemeClr>
              </a:buClr>
              <a:buFontTx/>
              <a:buNone/>
              <a:defRPr sz="1600" kern="1200">
                <a:solidFill>
                  <a:schemeClr val="tx1"/>
                </a:solidFill>
                <a:latin typeface="+mn-lt"/>
                <a:ea typeface="Open Sans ISG" panose="020B0606030504020204" pitchFamily="34" charset="0"/>
                <a:cs typeface="Open Sans ISG" panose="00000500000000000000" pitchFamily="2" charset="0"/>
              </a:defRPr>
            </a:lvl1pPr>
            <a:lvl2pPr marL="292608" indent="-292608" algn="l" defTabSz="914400" rtl="0" eaLnBrk="1" latinLnBrk="0" hangingPunct="1">
              <a:lnSpc>
                <a:spcPct val="100000"/>
              </a:lnSpc>
              <a:spcBef>
                <a:spcPts val="800"/>
              </a:spcBef>
              <a:buClr>
                <a:schemeClr val="tx2">
                  <a:lumMod val="60000"/>
                  <a:lumOff val="40000"/>
                </a:schemeClr>
              </a:buClr>
              <a:buFont typeface="ISG Bullets" panose="00000500000000000000" pitchFamily="2" charset="0"/>
              <a:buChar char="⬤"/>
              <a:defRPr sz="1600" kern="1200">
                <a:solidFill>
                  <a:schemeClr val="tx1"/>
                </a:solidFill>
                <a:latin typeface="+mn-lt"/>
                <a:ea typeface="Open Sans ISG" panose="020B0606030504020204" pitchFamily="34" charset="0"/>
                <a:cs typeface="Open Sans ISG" panose="00000500000000000000" pitchFamily="2" charset="0"/>
              </a:defRPr>
            </a:lvl2pPr>
            <a:lvl3pPr marL="484632" indent="-192024" algn="l" defTabSz="914400" rtl="0" eaLnBrk="1" latinLnBrk="0" hangingPunct="1">
              <a:lnSpc>
                <a:spcPct val="100000"/>
              </a:lnSpc>
              <a:spcBef>
                <a:spcPts val="800"/>
              </a:spcBef>
              <a:buClr>
                <a:schemeClr val="tx2">
                  <a:lumMod val="60000"/>
                  <a:lumOff val="40000"/>
                </a:schemeClr>
              </a:buClr>
              <a:buFont typeface="Open Sans ISG" panose="020B0606030504020204" pitchFamily="34" charset="0"/>
              <a:buChar char="–"/>
              <a:defRPr sz="1600" kern="1200">
                <a:solidFill>
                  <a:schemeClr val="tx1"/>
                </a:solidFill>
                <a:latin typeface="+mn-lt"/>
                <a:ea typeface="Open Sans ISG" panose="020B0606030504020204" pitchFamily="34" charset="0"/>
                <a:cs typeface="Open Sans ISG" panose="00000500000000000000" pitchFamily="2" charset="0"/>
              </a:defRPr>
            </a:lvl3pPr>
            <a:lvl4pPr marL="676656"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defRPr sz="1400" kern="1200">
                <a:solidFill>
                  <a:schemeClr val="tx1"/>
                </a:solidFill>
                <a:latin typeface="+mn-lt"/>
                <a:ea typeface="Open Sans ISG" panose="020B0606030504020204" pitchFamily="34" charset="0"/>
                <a:cs typeface="Open Sans ISG" panose="00000500000000000000" pitchFamily="2" charset="0"/>
              </a:defRPr>
            </a:lvl4pPr>
            <a:lvl5pPr marL="868680"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tabLst/>
              <a:defRPr sz="1400" kern="1200">
                <a:solidFill>
                  <a:schemeClr val="tx1"/>
                </a:solidFill>
                <a:latin typeface="+mn-lt"/>
                <a:ea typeface="Open Sans ISG" panose="020B0606030504020204" pitchFamily="34" charset="0"/>
                <a:cs typeface="Open Sans ISG" panose="00000500000000000000" pitchFamily="2" charset="0"/>
              </a:defRPr>
            </a:lvl5pPr>
            <a:lvl6pPr marL="25146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9pPr>
          </a:lstStyle>
          <a:p>
            <a:pPr marL="342900" indent="-342900">
              <a:spcBef>
                <a:spcPts val="600"/>
              </a:spcBef>
              <a:spcAft>
                <a:spcPts val="600"/>
              </a:spcAft>
              <a:buSzPct val="115000"/>
              <a:buFont typeface="Symbol" panose="05050102010706020507" pitchFamily="18" charset="2"/>
              <a:buChar char=""/>
            </a:pPr>
            <a:r>
              <a:rPr lang="en-US" sz="2200" dirty="0">
                <a:latin typeface="Calibri" panose="020F0502020204030204" pitchFamily="34" charset="0"/>
                <a:cs typeface="Arial" panose="020B0604020202020204" pitchFamily="34" charset="0"/>
              </a:rPr>
              <a:t>Prior Year Purchase Orders</a:t>
            </a:r>
          </a:p>
          <a:p>
            <a:pPr marL="635508" lvl="1" indent="-342900">
              <a:spcBef>
                <a:spcPts val="0"/>
              </a:spcBef>
              <a:spcAft>
                <a:spcPts val="1200"/>
              </a:spcAft>
              <a:buFont typeface="Calibri" panose="020F0502020204030204" pitchFamily="34" charset="0"/>
              <a:buChar char="−"/>
            </a:pPr>
            <a:r>
              <a:rPr lang="en-US" sz="2200" dirty="0">
                <a:latin typeface="Calibri" panose="020F0502020204030204" pitchFamily="34" charset="0"/>
                <a:cs typeface="Calibri" panose="020F0502020204030204" pitchFamily="34" charset="0"/>
              </a:rPr>
              <a:t>Treatment in H T E vs. Oracle</a:t>
            </a:r>
          </a:p>
          <a:p>
            <a:pPr marL="342900" indent="-342900">
              <a:spcBef>
                <a:spcPts val="600"/>
              </a:spcBef>
              <a:spcAft>
                <a:spcPts val="600"/>
              </a:spcAft>
              <a:buSzPct val="115000"/>
              <a:buFont typeface="Symbol" panose="05050102010706020507" pitchFamily="18" charset="2"/>
              <a:buChar char=""/>
            </a:pPr>
            <a:r>
              <a:rPr lang="en-US" sz="2000" dirty="0">
                <a:latin typeface="Calibri" panose="020F0502020204030204" pitchFamily="34" charset="0"/>
                <a:cs typeface="Arial" panose="020B0604020202020204" pitchFamily="34" charset="0"/>
              </a:rPr>
              <a:t>User Acceptance Testing Conversion Status</a:t>
            </a:r>
          </a:p>
          <a:p>
            <a:pPr marL="635508" lvl="1" indent="-342900">
              <a:spcBef>
                <a:spcPts val="0"/>
              </a:spcBef>
              <a:spcAft>
                <a:spcPts val="1200"/>
              </a:spcAft>
              <a:buSzPct val="115000"/>
              <a:buFont typeface="Calibri" panose="020F0502020204030204" pitchFamily="34" charset="0"/>
              <a:buChar char="−"/>
            </a:pPr>
            <a:r>
              <a:rPr lang="en-US" sz="2200" dirty="0">
                <a:latin typeface="Calibri" panose="020F0502020204030204" pitchFamily="34" charset="0"/>
                <a:cs typeface="Calibri" panose="020F0502020204030204" pitchFamily="34" charset="0"/>
              </a:rPr>
              <a:t>Significant volume of budget errors</a:t>
            </a:r>
          </a:p>
          <a:p>
            <a:pPr marL="635508" lvl="1" indent="-342900">
              <a:spcBef>
                <a:spcPts val="0"/>
              </a:spcBef>
              <a:spcAft>
                <a:spcPts val="1200"/>
              </a:spcAft>
              <a:buFont typeface="Calibri" panose="020F0502020204030204" pitchFamily="34" charset="0"/>
              <a:buChar char="−"/>
            </a:pPr>
            <a:r>
              <a:rPr lang="en-US" sz="2400" dirty="0">
                <a:latin typeface="Calibri" panose="020F0502020204030204" pitchFamily="34" charset="0"/>
                <a:cs typeface="Arial" panose="020B0604020202020204" pitchFamily="34" charset="0"/>
              </a:rPr>
              <a:t>Conversion restart</a:t>
            </a:r>
          </a:p>
          <a:p>
            <a:pPr marL="342900" indent="-342900">
              <a:spcBef>
                <a:spcPts val="600"/>
              </a:spcBef>
              <a:spcAft>
                <a:spcPts val="600"/>
              </a:spcAft>
              <a:buSzPct val="115000"/>
              <a:buFont typeface="Symbol" panose="05050102010706020507" pitchFamily="18" charset="2"/>
              <a:buChar char=""/>
            </a:pPr>
            <a:r>
              <a:rPr lang="en-US" sz="2000" dirty="0">
                <a:latin typeface="Calibri" panose="020F0502020204030204" pitchFamily="34" charset="0"/>
                <a:cs typeface="Arial" panose="020B0604020202020204" pitchFamily="34" charset="0"/>
              </a:rPr>
              <a:t>Project team preparedness</a:t>
            </a:r>
          </a:p>
          <a:p>
            <a:pPr marL="635508" lvl="1" indent="-342900">
              <a:spcBef>
                <a:spcPts val="0"/>
              </a:spcBef>
              <a:spcAft>
                <a:spcPts val="1200"/>
              </a:spcAft>
              <a:buFont typeface="Calibri" panose="020F0502020204030204" pitchFamily="34" charset="0"/>
              <a:buChar char="−"/>
            </a:pPr>
            <a:endParaRPr lang="en-US" sz="2200" dirty="0">
              <a:latin typeface="Calibri" panose="020F0502020204030204" pitchFamily="34" charset="0"/>
              <a:cs typeface="Calibri" panose="020F0502020204030204" pitchFamily="34" charset="0"/>
            </a:endParaRPr>
          </a:p>
          <a:p>
            <a:pPr marL="635508" lvl="1" indent="-342900">
              <a:spcBef>
                <a:spcPts val="0"/>
              </a:spcBef>
              <a:spcAft>
                <a:spcPts val="1200"/>
              </a:spcAft>
              <a:buFont typeface="Calibri" panose="020F0502020204030204" pitchFamily="34" charset="0"/>
              <a:buChar char="−"/>
            </a:pPr>
            <a:endParaRPr lang="en-US" sz="2200" dirty="0">
              <a:latin typeface="Calibri" panose="020F0502020204030204" pitchFamily="34" charset="0"/>
              <a:cs typeface="Calibri" panose="020F0502020204030204" pitchFamily="34" charset="0"/>
            </a:endParaRPr>
          </a:p>
          <a:p>
            <a:pPr marL="635508" lvl="1" indent="-342900">
              <a:spcBef>
                <a:spcPts val="0"/>
              </a:spcBef>
              <a:spcAft>
                <a:spcPts val="1200"/>
              </a:spcAft>
              <a:buFont typeface="Calibri" panose="020F0502020204030204" pitchFamily="34" charset="0"/>
              <a:buChar char="−"/>
            </a:pPr>
            <a:endParaRPr lang="en-US" sz="2200" dirty="0">
              <a:latin typeface="Calibri" panose="020F0502020204030204" pitchFamily="34" charset="0"/>
              <a:cs typeface="Calibri" panose="020F0502020204030204" pitchFamily="34" charset="0"/>
            </a:endParaRPr>
          </a:p>
          <a:p>
            <a:pPr lvl="1" indent="0">
              <a:spcBef>
                <a:spcPts val="0"/>
              </a:spcBef>
              <a:spcAft>
                <a:spcPts val="1200"/>
              </a:spcAft>
              <a:buNone/>
            </a:pPr>
            <a:endParaRPr lang="en-US" sz="2200"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Project Extension Drivers</a:t>
            </a:r>
            <a:endParaRPr lang="en-US" sz="3600" dirty="0">
              <a:solidFill>
                <a:srgbClr val="FFFFFF"/>
              </a:solidFill>
              <a:latin typeface="Open Sans ISG"/>
              <a:ea typeface="+mn-ea"/>
              <a:cs typeface="+mn-cs"/>
            </a:endParaRPr>
          </a:p>
        </p:txBody>
      </p:sp>
    </p:spTree>
    <p:extLst>
      <p:ext uri="{BB962C8B-B14F-4D97-AF65-F5344CB8AC3E}">
        <p14:creationId xmlns:p14="http://schemas.microsoft.com/office/powerpoint/2010/main" val="23175560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rPr>
              <a:t>Project Extension Cost</a:t>
            </a:r>
            <a:endParaRPr lang="en-US" sz="3600" dirty="0">
              <a:solidFill>
                <a:srgbClr val="FFFFFF"/>
              </a:solidFill>
              <a:latin typeface="Open Sans ISG"/>
              <a:ea typeface="+mn-ea"/>
              <a:cs typeface="+mn-cs"/>
            </a:endParaRPr>
          </a:p>
        </p:txBody>
      </p:sp>
      <p:sp>
        <p:nvSpPr>
          <p:cNvPr id="2" name="Content Placeholder 2">
            <a:extLst>
              <a:ext uri="{FF2B5EF4-FFF2-40B4-BE49-F238E27FC236}">
                <a16:creationId xmlns:a16="http://schemas.microsoft.com/office/drawing/2014/main" id="{1EF5D4CF-AF38-A5CE-BC3D-B7E24059D7FF}"/>
              </a:ext>
            </a:extLst>
          </p:cNvPr>
          <p:cNvSpPr txBox="1">
            <a:spLocks/>
          </p:cNvSpPr>
          <p:nvPr/>
        </p:nvSpPr>
        <p:spPr>
          <a:xfrm>
            <a:off x="914400" y="1159554"/>
            <a:ext cx="10363200" cy="4335313"/>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900"/>
              </a:spcBef>
              <a:buFont typeface="Arial" panose="020B0604020202020204" pitchFamily="34" charset="0"/>
              <a:buChar char="•"/>
              <a:defRPr sz="16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spcBef>
                <a:spcPts val="200"/>
              </a:spcBef>
              <a:spcAft>
                <a:spcPts val="300"/>
              </a:spcAft>
              <a:buSzPct val="115000"/>
              <a:buNone/>
            </a:pPr>
            <a:endParaRPr lang="en-US" sz="1800" dirty="0">
              <a:latin typeface="Calibri" panose="020F0502020204030204" pitchFamily="34" charset="0"/>
              <a:cs typeface="Arial" panose="020B0604020202020204" pitchFamily="34" charset="0"/>
            </a:endParaRPr>
          </a:p>
          <a:p>
            <a:pPr marL="0" indent="0">
              <a:spcBef>
                <a:spcPts val="200"/>
              </a:spcBef>
              <a:spcAft>
                <a:spcPts val="300"/>
              </a:spcAft>
              <a:buSzPct val="115000"/>
              <a:buNone/>
            </a:pPr>
            <a:r>
              <a:rPr lang="en-US" sz="1800" dirty="0">
                <a:latin typeface="Calibri" panose="020F0502020204030204" pitchFamily="34" charset="0"/>
                <a:cs typeface="Arial" panose="020B0604020202020204" pitchFamily="34" charset="0"/>
              </a:rPr>
              <a:t>ISG Conversion and Interface support:			    $60,000</a:t>
            </a:r>
          </a:p>
          <a:p>
            <a:pPr marL="0" indent="0">
              <a:spcBef>
                <a:spcPts val="200"/>
              </a:spcBef>
              <a:spcAft>
                <a:spcPts val="300"/>
              </a:spcAft>
              <a:buSzPct val="115000"/>
              <a:buNone/>
            </a:pPr>
            <a:r>
              <a:rPr lang="en-US" sz="1800" dirty="0">
                <a:latin typeface="Calibri" panose="020F0502020204030204" pitchFamily="34" charset="0"/>
                <a:cs typeface="Arial" panose="020B0604020202020204" pitchFamily="34" charset="0"/>
              </a:rPr>
              <a:t>Oracle / Sierra-Cedar: (Implementation)		   $725,000*</a:t>
            </a:r>
          </a:p>
          <a:p>
            <a:pPr marL="0" indent="0">
              <a:spcBef>
                <a:spcPts val="200"/>
              </a:spcBef>
              <a:spcAft>
                <a:spcPts val="300"/>
              </a:spcAft>
              <a:buSzPct val="115000"/>
              <a:buNone/>
            </a:pPr>
            <a:r>
              <a:rPr lang="en-US" sz="1800" dirty="0">
                <a:latin typeface="Calibri" panose="020F0502020204030204" pitchFamily="34" charset="0"/>
                <a:cs typeface="Arial" panose="020B0604020202020204" pitchFamily="34" charset="0"/>
              </a:rPr>
              <a:t>Oracle / Sierra-Cedar: (Additional post Go-live Support)	   $425,000* 			</a:t>
            </a:r>
          </a:p>
          <a:p>
            <a:pPr marL="0" indent="0">
              <a:spcBef>
                <a:spcPts val="200"/>
              </a:spcBef>
              <a:spcAft>
                <a:spcPts val="300"/>
              </a:spcAft>
              <a:buSzPct val="115000"/>
              <a:buNone/>
            </a:pPr>
            <a:r>
              <a:rPr lang="en-US" sz="1800" dirty="0">
                <a:latin typeface="Calibri" panose="020F0502020204030204" pitchFamily="34" charset="0"/>
                <a:cs typeface="Arial" panose="020B0604020202020204" pitchFamily="34" charset="0"/>
              </a:rPr>
              <a:t>CanAm:						       $5,100 </a:t>
            </a:r>
          </a:p>
          <a:p>
            <a:pPr marL="1371600" lvl="3" indent="0">
              <a:spcBef>
                <a:spcPts val="200"/>
              </a:spcBef>
              <a:spcAft>
                <a:spcPts val="300"/>
              </a:spcAft>
              <a:buSzPct val="115000"/>
              <a:buNone/>
            </a:pPr>
            <a:r>
              <a:rPr lang="en-US" dirty="0">
                <a:latin typeface="Calibri" panose="020F0502020204030204" pitchFamily="34" charset="0"/>
                <a:cs typeface="Arial" panose="020B0604020202020204" pitchFamily="34" charset="0"/>
              </a:rPr>
              <a:t>Total					$1,215,100</a:t>
            </a:r>
          </a:p>
          <a:p>
            <a:pPr marL="1371600" lvl="3" indent="0">
              <a:spcBef>
                <a:spcPts val="200"/>
              </a:spcBef>
              <a:spcAft>
                <a:spcPts val="300"/>
              </a:spcAft>
              <a:buSzPct val="115000"/>
              <a:buNone/>
            </a:pPr>
            <a:endParaRPr lang="en-US" dirty="0">
              <a:latin typeface="Calibri" panose="020F0502020204030204" pitchFamily="34" charset="0"/>
              <a:cs typeface="Arial" panose="020B0604020202020204" pitchFamily="34" charset="0"/>
            </a:endParaRPr>
          </a:p>
          <a:p>
            <a:pPr marL="1371600" lvl="3" indent="0">
              <a:spcBef>
                <a:spcPts val="200"/>
              </a:spcBef>
              <a:spcAft>
                <a:spcPts val="300"/>
              </a:spcAft>
              <a:buSzPct val="115000"/>
              <a:buNone/>
            </a:pPr>
            <a:endParaRPr lang="en-US" dirty="0">
              <a:latin typeface="Calibri" panose="020F0502020204030204" pitchFamily="34" charset="0"/>
              <a:cs typeface="Arial" panose="020B0604020202020204" pitchFamily="34" charset="0"/>
            </a:endParaRPr>
          </a:p>
          <a:p>
            <a:pPr marL="1371600" lvl="3" indent="0">
              <a:spcBef>
                <a:spcPts val="200"/>
              </a:spcBef>
              <a:spcAft>
                <a:spcPts val="300"/>
              </a:spcAft>
              <a:buSzPct val="115000"/>
              <a:buNone/>
            </a:pPr>
            <a:r>
              <a:rPr lang="en-US" dirty="0">
                <a:latin typeface="Calibri" panose="020F0502020204030204" pitchFamily="34" charset="0"/>
                <a:cs typeface="Arial" panose="020B0604020202020204" pitchFamily="34" charset="0"/>
              </a:rPr>
              <a:t>* $1,150,000 Approval requested today. </a:t>
            </a:r>
          </a:p>
        </p:txBody>
      </p:sp>
      <p:cxnSp>
        <p:nvCxnSpPr>
          <p:cNvPr id="5" name="Straight Connector 4">
            <a:extLst>
              <a:ext uri="{FF2B5EF4-FFF2-40B4-BE49-F238E27FC236}">
                <a16:creationId xmlns:a16="http://schemas.microsoft.com/office/drawing/2014/main" id="{FB115549-5239-0BC9-44A8-874BD176820D}"/>
              </a:ext>
            </a:extLst>
          </p:cNvPr>
          <p:cNvCxnSpPr>
            <a:cxnSpLocks/>
          </p:cNvCxnSpPr>
          <p:nvPr/>
        </p:nvCxnSpPr>
        <p:spPr>
          <a:xfrm>
            <a:off x="6409267" y="3117850"/>
            <a:ext cx="11006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10" name="Group 9">
            <a:extLst>
              <a:ext uri="{FF2B5EF4-FFF2-40B4-BE49-F238E27FC236}">
                <a16:creationId xmlns:a16="http://schemas.microsoft.com/office/drawing/2014/main" id="{0E839970-85B2-DEB0-AE38-63EBB0052D3A}"/>
              </a:ext>
            </a:extLst>
          </p:cNvPr>
          <p:cNvGrpSpPr/>
          <p:nvPr/>
        </p:nvGrpSpPr>
        <p:grpSpPr>
          <a:xfrm>
            <a:off x="6409267" y="3498850"/>
            <a:ext cx="1100666" cy="104775"/>
            <a:chOff x="6409267" y="3632200"/>
            <a:chExt cx="1100666" cy="104775"/>
          </a:xfrm>
        </p:grpSpPr>
        <p:cxnSp>
          <p:nvCxnSpPr>
            <p:cNvPr id="8" name="Straight Connector 7">
              <a:extLst>
                <a:ext uri="{FF2B5EF4-FFF2-40B4-BE49-F238E27FC236}">
                  <a16:creationId xmlns:a16="http://schemas.microsoft.com/office/drawing/2014/main" id="{75DCD17E-EA99-85CB-C52A-9D5D809404F7}"/>
                </a:ext>
              </a:extLst>
            </p:cNvPr>
            <p:cNvCxnSpPr>
              <a:cxnSpLocks/>
            </p:cNvCxnSpPr>
            <p:nvPr/>
          </p:nvCxnSpPr>
          <p:spPr>
            <a:xfrm>
              <a:off x="6409267" y="3632200"/>
              <a:ext cx="11006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8D11F345-FD2A-529C-E060-C0269086D8AD}"/>
                </a:ext>
              </a:extLst>
            </p:cNvPr>
            <p:cNvCxnSpPr>
              <a:cxnSpLocks/>
            </p:cNvCxnSpPr>
            <p:nvPr/>
          </p:nvCxnSpPr>
          <p:spPr>
            <a:xfrm>
              <a:off x="6409267" y="3736975"/>
              <a:ext cx="1100666"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1925498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87F8189-E3B9-4B4E-BB1B-85763EB96A3F}"/>
              </a:ext>
            </a:extLst>
          </p:cNvPr>
          <p:cNvSpPr txBox="1">
            <a:spLocks/>
          </p:cNvSpPr>
          <p:nvPr/>
        </p:nvSpPr>
        <p:spPr>
          <a:xfrm>
            <a:off x="132850" y="948507"/>
            <a:ext cx="11044057" cy="4960985"/>
          </a:xfrm>
          <a:prstGeom prst="rect">
            <a:avLst/>
          </a:prstGeom>
        </p:spPr>
        <p:txBody>
          <a:bodyPr vert="horz" lIns="0" tIns="0" rIns="0" bIns="0" rtlCol="0">
            <a:noAutofit/>
          </a:bodyPr>
          <a:lstStyle>
            <a:lvl1pPr marL="0" indent="0" algn="l" defTabSz="914400" rtl="0" eaLnBrk="1" latinLnBrk="0" hangingPunct="1">
              <a:lnSpc>
                <a:spcPct val="110000"/>
              </a:lnSpc>
              <a:spcBef>
                <a:spcPts val="800"/>
              </a:spcBef>
              <a:buClr>
                <a:schemeClr val="tx2">
                  <a:lumMod val="60000"/>
                  <a:lumOff val="40000"/>
                </a:schemeClr>
              </a:buClr>
              <a:buFontTx/>
              <a:buNone/>
              <a:defRPr sz="1600" kern="1200">
                <a:solidFill>
                  <a:schemeClr val="tx1"/>
                </a:solidFill>
                <a:latin typeface="+mn-lt"/>
                <a:ea typeface="Open Sans ISG" panose="020B0606030504020204" pitchFamily="34" charset="0"/>
                <a:cs typeface="Open Sans ISG" panose="00000500000000000000" pitchFamily="2" charset="0"/>
              </a:defRPr>
            </a:lvl1pPr>
            <a:lvl2pPr marL="292608" indent="-292608" algn="l" defTabSz="914400" rtl="0" eaLnBrk="1" latinLnBrk="0" hangingPunct="1">
              <a:lnSpc>
                <a:spcPct val="100000"/>
              </a:lnSpc>
              <a:spcBef>
                <a:spcPts val="800"/>
              </a:spcBef>
              <a:buClr>
                <a:schemeClr val="tx2">
                  <a:lumMod val="60000"/>
                  <a:lumOff val="40000"/>
                </a:schemeClr>
              </a:buClr>
              <a:buFont typeface="ISG Bullets" panose="00000500000000000000" pitchFamily="2" charset="0"/>
              <a:buChar char="⬤"/>
              <a:defRPr sz="1600" kern="1200">
                <a:solidFill>
                  <a:schemeClr val="tx1"/>
                </a:solidFill>
                <a:latin typeface="+mn-lt"/>
                <a:ea typeface="Open Sans ISG" panose="020B0606030504020204" pitchFamily="34" charset="0"/>
                <a:cs typeface="Open Sans ISG" panose="00000500000000000000" pitchFamily="2" charset="0"/>
              </a:defRPr>
            </a:lvl2pPr>
            <a:lvl3pPr marL="484632" indent="-192024" algn="l" defTabSz="914400" rtl="0" eaLnBrk="1" latinLnBrk="0" hangingPunct="1">
              <a:lnSpc>
                <a:spcPct val="100000"/>
              </a:lnSpc>
              <a:spcBef>
                <a:spcPts val="800"/>
              </a:spcBef>
              <a:buClr>
                <a:schemeClr val="tx2">
                  <a:lumMod val="60000"/>
                  <a:lumOff val="40000"/>
                </a:schemeClr>
              </a:buClr>
              <a:buFont typeface="Open Sans ISG" panose="020B0606030504020204" pitchFamily="34" charset="0"/>
              <a:buChar char="–"/>
              <a:defRPr sz="1600" kern="1200">
                <a:solidFill>
                  <a:schemeClr val="tx1"/>
                </a:solidFill>
                <a:latin typeface="+mn-lt"/>
                <a:ea typeface="Open Sans ISG" panose="020B0606030504020204" pitchFamily="34" charset="0"/>
                <a:cs typeface="Open Sans ISG" panose="00000500000000000000" pitchFamily="2" charset="0"/>
              </a:defRPr>
            </a:lvl3pPr>
            <a:lvl4pPr marL="676656"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defRPr sz="1400" kern="1200">
                <a:solidFill>
                  <a:schemeClr val="tx1"/>
                </a:solidFill>
                <a:latin typeface="+mn-lt"/>
                <a:ea typeface="Open Sans ISG" panose="020B0606030504020204" pitchFamily="34" charset="0"/>
                <a:cs typeface="Open Sans ISG" panose="00000500000000000000" pitchFamily="2" charset="0"/>
              </a:defRPr>
            </a:lvl4pPr>
            <a:lvl5pPr marL="868680"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tabLst/>
              <a:defRPr sz="1400" kern="1200">
                <a:solidFill>
                  <a:schemeClr val="tx1"/>
                </a:solidFill>
                <a:latin typeface="+mn-lt"/>
                <a:ea typeface="Open Sans ISG" panose="020B0606030504020204" pitchFamily="34" charset="0"/>
                <a:cs typeface="Open Sans ISG" panose="00000500000000000000" pitchFamily="2" charset="0"/>
              </a:defRPr>
            </a:lvl5pPr>
            <a:lvl6pPr marL="25146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9pPr>
          </a:lstStyle>
          <a:p>
            <a:pPr marR="0" lvl="1" indent="0">
              <a:spcBef>
                <a:spcPts val="0"/>
              </a:spcBef>
              <a:spcAft>
                <a:spcPts val="0"/>
              </a:spcAft>
              <a:buSzPct val="100000"/>
              <a:buNone/>
            </a:pPr>
            <a:r>
              <a:rPr lang="en-US" sz="1200" b="1" dirty="0">
                <a:solidFill>
                  <a:srgbClr val="1F4E79"/>
                </a:solidFill>
                <a:latin typeface="Calibri" panose="020F0502020204030204" pitchFamily="34" charset="0"/>
              </a:rPr>
              <a:t>The ERP project has extended the go-live date from January 1, 2023, to March 1, 2023, as a result of the discovery of how the Oracle financial system treats POs carried forward from prior years. The amendment includes the removal of the implementation services for the inventory module from the ERP project scope. The inventory module will be included in the scope of a new work order system that is being considered by the Office of Operations which will be addressed in a future amendment.</a:t>
            </a:r>
          </a:p>
          <a:p>
            <a:pPr marR="0" lvl="1" indent="0">
              <a:spcBef>
                <a:spcPts val="0"/>
              </a:spcBef>
              <a:spcAft>
                <a:spcPts val="0"/>
              </a:spcAft>
              <a:buSzPct val="100000"/>
              <a:buNone/>
            </a:pPr>
            <a:endParaRPr lang="en-US" sz="1200" b="1" dirty="0">
              <a:solidFill>
                <a:srgbClr val="1F4E79"/>
              </a:solidFill>
              <a:latin typeface="Calibri" panose="020F0502020204030204" pitchFamily="34" charset="0"/>
            </a:endParaRPr>
          </a:p>
          <a:p>
            <a:pPr marL="0" lvl="1" indent="0">
              <a:spcBef>
                <a:spcPts val="0"/>
              </a:spcBef>
              <a:buNone/>
            </a:pPr>
            <a:r>
              <a:rPr lang="en-US" sz="1200" b="1" dirty="0">
                <a:solidFill>
                  <a:srgbClr val="1F4E79"/>
                </a:solidFill>
                <a:effectLst/>
                <a:latin typeface="Calibri" panose="020F0502020204030204" pitchFamily="34" charset="0"/>
                <a:ea typeface="Calibri" panose="020F0502020204030204" pitchFamily="34" charset="0"/>
              </a:rPr>
              <a:t>Amendment 2 to the Oracle Services Agreement increases the cost of the project due to the following:</a:t>
            </a:r>
          </a:p>
          <a:p>
            <a:pPr marL="0" lvl="1" indent="0">
              <a:spcBef>
                <a:spcPts val="0"/>
              </a:spcBef>
              <a:buNone/>
            </a:pPr>
            <a:endParaRPr lang="en-US" sz="1200" dirty="0">
              <a:effectLst/>
              <a:latin typeface="Calibri" panose="020F0502020204030204" pitchFamily="34" charset="0"/>
              <a:ea typeface="Calibri" panose="020F0502020204030204" pitchFamily="34" charset="0"/>
            </a:endParaRPr>
          </a:p>
          <a:p>
            <a:pPr lvl="1" indent="0">
              <a:spcBef>
                <a:spcPts val="0"/>
              </a:spcBef>
              <a:buNone/>
            </a:pPr>
            <a:r>
              <a:rPr lang="en-US" sz="1200" b="1" dirty="0">
                <a:solidFill>
                  <a:srgbClr val="1F4E79"/>
                </a:solidFill>
                <a:effectLst/>
                <a:latin typeface="Calibri" panose="020F0502020204030204" pitchFamily="34" charset="0"/>
                <a:ea typeface="Calibri" panose="020F0502020204030204" pitchFamily="34" charset="0"/>
              </a:rPr>
              <a:t>Amendment Section 2 a.</a:t>
            </a:r>
            <a:endParaRPr lang="en-US" sz="1200" dirty="0">
              <a:effectLst/>
              <a:latin typeface="Calibri" panose="020F0502020204030204" pitchFamily="34" charset="0"/>
              <a:ea typeface="Calibri" panose="020F0502020204030204" pitchFamily="34" charset="0"/>
            </a:endParaRPr>
          </a:p>
          <a:p>
            <a:pPr lvl="1" indent="0">
              <a:lnSpc>
                <a:spcPct val="105000"/>
              </a:lnSpc>
              <a:spcBef>
                <a:spcPts val="0"/>
              </a:spcBef>
              <a:buNone/>
            </a:pPr>
            <a:r>
              <a:rPr lang="en-US" sz="1200" dirty="0">
                <a:solidFill>
                  <a:srgbClr val="1F4E79"/>
                </a:solidFill>
                <a:effectLst/>
                <a:latin typeface="Calibri" panose="020F0502020204030204" pitchFamily="34" charset="0"/>
                <a:ea typeface="Times New Roman" panose="02020603050405020304" pitchFamily="18" charset="0"/>
              </a:rPr>
              <a:t>Division of the ERP project into two waves to coincide with the schedule under which the project has been working. Wave 1 is the financial, procurement, and projects and grants modules and Wave 2 is the Enterprise Performance Management module for budget development and narrative reporting (budget book). </a:t>
            </a:r>
            <a:endParaRPr lang="en-US" sz="1200" dirty="0">
              <a:solidFill>
                <a:srgbClr val="1F4E79"/>
              </a:solidFill>
              <a:effectLst/>
              <a:latin typeface="Calibri" panose="020F0502020204030204" pitchFamily="34" charset="0"/>
              <a:ea typeface="Calibri" panose="020F0502020204030204" pitchFamily="34" charset="0"/>
            </a:endParaRPr>
          </a:p>
          <a:p>
            <a:pPr lvl="1" indent="0">
              <a:lnSpc>
                <a:spcPct val="105000"/>
              </a:lnSpc>
              <a:spcBef>
                <a:spcPts val="0"/>
              </a:spcBef>
              <a:spcAft>
                <a:spcPts val="800"/>
              </a:spcAft>
              <a:buNone/>
            </a:pPr>
            <a:r>
              <a:rPr lang="en-US" sz="1200" dirty="0">
                <a:solidFill>
                  <a:srgbClr val="1F4E79"/>
                </a:solidFill>
                <a:effectLst/>
                <a:latin typeface="Calibri" panose="020F0502020204030204" pitchFamily="34" charset="0"/>
                <a:ea typeface="Times New Roman" panose="02020603050405020304" pitchFamily="18" charset="0"/>
              </a:rPr>
              <a:t>Extension of the Wave 1 go-live date by 2 months from January 1, 2023, to March 1, 2023</a:t>
            </a:r>
            <a:endParaRPr lang="en-US" sz="1200" dirty="0">
              <a:solidFill>
                <a:srgbClr val="1F4E79"/>
              </a:solidFill>
              <a:effectLst/>
              <a:latin typeface="Calibri" panose="020F0502020204030204" pitchFamily="34" charset="0"/>
              <a:ea typeface="Calibri" panose="020F0502020204030204" pitchFamily="34" charset="0"/>
            </a:endParaRPr>
          </a:p>
          <a:p>
            <a:pPr lvl="1" indent="0">
              <a:spcBef>
                <a:spcPts val="0"/>
              </a:spcBef>
              <a:buNone/>
            </a:pPr>
            <a:r>
              <a:rPr lang="en-US" sz="1200" b="1" dirty="0">
                <a:solidFill>
                  <a:srgbClr val="1F4E79"/>
                </a:solidFill>
                <a:effectLst/>
                <a:latin typeface="Calibri" panose="020F0502020204030204" pitchFamily="34" charset="0"/>
                <a:ea typeface="Calibri" panose="020F0502020204030204" pitchFamily="34" charset="0"/>
              </a:rPr>
              <a:t>Amendment Section 2 b.</a:t>
            </a:r>
            <a:endParaRPr lang="en-US" sz="1200" dirty="0">
              <a:effectLst/>
              <a:latin typeface="Calibri" panose="020F0502020204030204" pitchFamily="34" charset="0"/>
              <a:ea typeface="Calibri" panose="020F0502020204030204" pitchFamily="34" charset="0"/>
            </a:endParaRPr>
          </a:p>
          <a:p>
            <a:pPr lvl="1" indent="0">
              <a:lnSpc>
                <a:spcPct val="105000"/>
              </a:lnSpc>
              <a:spcBef>
                <a:spcPts val="0"/>
              </a:spcBef>
              <a:spcAft>
                <a:spcPts val="800"/>
              </a:spcAft>
              <a:buNone/>
            </a:pPr>
            <a:r>
              <a:rPr lang="en-US" sz="1200" dirty="0">
                <a:solidFill>
                  <a:srgbClr val="1F4E79"/>
                </a:solidFill>
                <a:effectLst/>
                <a:latin typeface="Calibri" panose="020F0502020204030204" pitchFamily="34" charset="0"/>
                <a:ea typeface="Times New Roman" panose="02020603050405020304" pitchFamily="18" charset="0"/>
              </a:rPr>
              <a:t>Removal of the inventory module from the implementation services described in the original agreement</a:t>
            </a:r>
            <a:endParaRPr lang="en-US" sz="1200" dirty="0">
              <a:solidFill>
                <a:srgbClr val="1F4E79"/>
              </a:solidFill>
              <a:effectLst/>
              <a:latin typeface="Calibri" panose="020F0502020204030204" pitchFamily="34" charset="0"/>
              <a:ea typeface="Calibri" panose="020F0502020204030204" pitchFamily="34" charset="0"/>
            </a:endParaRPr>
          </a:p>
          <a:p>
            <a:pPr lvl="1" indent="0">
              <a:spcBef>
                <a:spcPts val="0"/>
              </a:spcBef>
              <a:buNone/>
            </a:pPr>
            <a:r>
              <a:rPr lang="en-US" sz="1200" b="1" dirty="0">
                <a:solidFill>
                  <a:srgbClr val="1F4E79"/>
                </a:solidFill>
                <a:effectLst/>
                <a:latin typeface="Calibri" panose="020F0502020204030204" pitchFamily="34" charset="0"/>
                <a:ea typeface="Calibri" panose="020F0502020204030204" pitchFamily="34" charset="0"/>
              </a:rPr>
              <a:t>Amendment Section 2 c.</a:t>
            </a:r>
            <a:endParaRPr lang="en-US" sz="1200" dirty="0">
              <a:effectLst/>
              <a:latin typeface="Calibri" panose="020F0502020204030204" pitchFamily="34" charset="0"/>
              <a:ea typeface="Calibri" panose="020F0502020204030204" pitchFamily="34" charset="0"/>
            </a:endParaRPr>
          </a:p>
          <a:p>
            <a:pPr lvl="1" indent="0">
              <a:lnSpc>
                <a:spcPct val="105000"/>
              </a:lnSpc>
              <a:spcBef>
                <a:spcPts val="0"/>
              </a:spcBef>
              <a:spcAft>
                <a:spcPts val="800"/>
              </a:spcAft>
              <a:buNone/>
            </a:pPr>
            <a:r>
              <a:rPr lang="en-US" sz="1200" dirty="0">
                <a:solidFill>
                  <a:srgbClr val="1F4E79"/>
                </a:solidFill>
                <a:effectLst/>
                <a:latin typeface="Calibri" panose="020F0502020204030204" pitchFamily="34" charset="0"/>
                <a:ea typeface="Times New Roman" panose="02020603050405020304" pitchFamily="18" charset="0"/>
              </a:rPr>
              <a:t>Addition of 5 reports to the original 20 to be developed by Sierra-Cedar adding</a:t>
            </a:r>
            <a:endParaRPr lang="en-US" sz="1200" dirty="0">
              <a:solidFill>
                <a:srgbClr val="1F4E79"/>
              </a:solidFill>
              <a:effectLst/>
              <a:latin typeface="Calibri" panose="020F0502020204030204" pitchFamily="34" charset="0"/>
              <a:ea typeface="Calibri" panose="020F0502020204030204" pitchFamily="34" charset="0"/>
            </a:endParaRPr>
          </a:p>
          <a:p>
            <a:pPr lvl="1" indent="0">
              <a:spcBef>
                <a:spcPts val="0"/>
              </a:spcBef>
              <a:buNone/>
            </a:pPr>
            <a:r>
              <a:rPr lang="en-US" sz="1200" b="1" dirty="0">
                <a:solidFill>
                  <a:srgbClr val="1F4E79"/>
                </a:solidFill>
                <a:effectLst/>
                <a:latin typeface="Calibri" panose="020F0502020204030204" pitchFamily="34" charset="0"/>
                <a:ea typeface="Calibri" panose="020F0502020204030204" pitchFamily="34" charset="0"/>
              </a:rPr>
              <a:t>Amendment Section 2 d.</a:t>
            </a:r>
            <a:endParaRPr lang="en-US" sz="1200" dirty="0">
              <a:effectLst/>
              <a:latin typeface="Calibri" panose="020F0502020204030204" pitchFamily="34" charset="0"/>
              <a:ea typeface="Calibri" panose="020F0502020204030204" pitchFamily="34" charset="0"/>
            </a:endParaRPr>
          </a:p>
          <a:p>
            <a:pPr lvl="1" indent="0">
              <a:lnSpc>
                <a:spcPct val="105000"/>
              </a:lnSpc>
              <a:spcBef>
                <a:spcPts val="0"/>
              </a:spcBef>
              <a:spcAft>
                <a:spcPts val="800"/>
              </a:spcAft>
              <a:buNone/>
            </a:pPr>
            <a:r>
              <a:rPr lang="en-US" sz="1200" dirty="0">
                <a:solidFill>
                  <a:srgbClr val="1F4E79"/>
                </a:solidFill>
                <a:effectLst/>
                <a:latin typeface="Calibri" panose="020F0502020204030204" pitchFamily="34" charset="0"/>
                <a:ea typeface="Times New Roman" panose="02020603050405020304" pitchFamily="18" charset="0"/>
              </a:rPr>
              <a:t>Removal of training for the inventory module described in the original agreement</a:t>
            </a:r>
            <a:endParaRPr lang="en-US" sz="1200" dirty="0">
              <a:solidFill>
                <a:srgbClr val="1F4E79"/>
              </a:solidFill>
              <a:effectLst/>
              <a:latin typeface="Calibri" panose="020F0502020204030204" pitchFamily="34" charset="0"/>
              <a:ea typeface="Calibri" panose="020F0502020204030204" pitchFamily="34" charset="0"/>
            </a:endParaRPr>
          </a:p>
          <a:p>
            <a:pPr lvl="1" indent="0">
              <a:spcBef>
                <a:spcPts val="0"/>
              </a:spcBef>
              <a:buNone/>
            </a:pPr>
            <a:r>
              <a:rPr lang="en-US" sz="1200" b="1" dirty="0">
                <a:solidFill>
                  <a:srgbClr val="1F4E79"/>
                </a:solidFill>
                <a:effectLst/>
                <a:latin typeface="Calibri" panose="020F0502020204030204" pitchFamily="34" charset="0"/>
                <a:ea typeface="Calibri" panose="020F0502020204030204" pitchFamily="34" charset="0"/>
              </a:rPr>
              <a:t>Amendment Section 2 e.</a:t>
            </a:r>
            <a:endParaRPr lang="en-US" sz="1200" dirty="0">
              <a:effectLst/>
              <a:latin typeface="Calibri" panose="020F0502020204030204" pitchFamily="34" charset="0"/>
              <a:ea typeface="Calibri" panose="020F0502020204030204" pitchFamily="34" charset="0"/>
            </a:endParaRPr>
          </a:p>
          <a:p>
            <a:pPr lvl="1" indent="0">
              <a:lnSpc>
                <a:spcPct val="105000"/>
              </a:lnSpc>
              <a:spcBef>
                <a:spcPts val="0"/>
              </a:spcBef>
              <a:spcAft>
                <a:spcPts val="800"/>
              </a:spcAft>
              <a:buNone/>
            </a:pPr>
            <a:r>
              <a:rPr lang="en-US" sz="1200" dirty="0">
                <a:solidFill>
                  <a:srgbClr val="1F4E79"/>
                </a:solidFill>
                <a:effectLst/>
                <a:latin typeface="Calibri" panose="020F0502020204030204" pitchFamily="34" charset="0"/>
                <a:ea typeface="Times New Roman" panose="02020603050405020304" pitchFamily="18" charset="0"/>
              </a:rPr>
              <a:t>Removal of the implementation services for the inventory module which has been removed from scope</a:t>
            </a:r>
            <a:endParaRPr lang="en-US" sz="1200" dirty="0">
              <a:solidFill>
                <a:srgbClr val="1F4E79"/>
              </a:solidFill>
              <a:effectLst/>
              <a:latin typeface="Calibri" panose="020F0502020204030204" pitchFamily="34" charset="0"/>
              <a:ea typeface="Calibri" panose="020F0502020204030204" pitchFamily="34" charset="0"/>
            </a:endParaRPr>
          </a:p>
          <a:p>
            <a:pPr lvl="1" indent="0">
              <a:spcBef>
                <a:spcPts val="0"/>
              </a:spcBef>
              <a:buNone/>
            </a:pPr>
            <a:r>
              <a:rPr lang="en-US" sz="1200" b="1" dirty="0">
                <a:solidFill>
                  <a:srgbClr val="1F4E79"/>
                </a:solidFill>
                <a:effectLst/>
                <a:latin typeface="Calibri" panose="020F0502020204030204" pitchFamily="34" charset="0"/>
                <a:ea typeface="Calibri" panose="020F0502020204030204" pitchFamily="34" charset="0"/>
              </a:rPr>
              <a:t>Amendment Section 2 f.</a:t>
            </a:r>
            <a:endParaRPr lang="en-US" sz="1200" dirty="0">
              <a:effectLst/>
              <a:latin typeface="Calibri" panose="020F0502020204030204" pitchFamily="34" charset="0"/>
              <a:ea typeface="Calibri" panose="020F0502020204030204" pitchFamily="34" charset="0"/>
            </a:endParaRPr>
          </a:p>
          <a:p>
            <a:pPr lvl="1" indent="0">
              <a:lnSpc>
                <a:spcPct val="105000"/>
              </a:lnSpc>
              <a:spcBef>
                <a:spcPts val="0"/>
              </a:spcBef>
              <a:spcAft>
                <a:spcPts val="800"/>
              </a:spcAft>
              <a:buNone/>
            </a:pPr>
            <a:r>
              <a:rPr lang="en-US" sz="1200" dirty="0">
                <a:solidFill>
                  <a:srgbClr val="1F4E79"/>
                </a:solidFill>
                <a:effectLst/>
                <a:latin typeface="Calibri" panose="020F0502020204030204" pitchFamily="34" charset="0"/>
                <a:ea typeface="Times New Roman" panose="02020603050405020304" pitchFamily="18" charset="0"/>
              </a:rPr>
              <a:t>Changes number of reports from 20 to 25</a:t>
            </a:r>
            <a:endParaRPr lang="en-US" sz="1200" dirty="0">
              <a:solidFill>
                <a:srgbClr val="1F4E79"/>
              </a:solidFill>
              <a:effectLst/>
              <a:latin typeface="Calibri" panose="020F0502020204030204" pitchFamily="34" charset="0"/>
              <a:ea typeface="Calibri" panose="020F0502020204030204" pitchFamily="34" charset="0"/>
            </a:endParaRPr>
          </a:p>
          <a:p>
            <a:pPr lvl="1" indent="0">
              <a:spcBef>
                <a:spcPts val="0"/>
              </a:spcBef>
              <a:buNone/>
            </a:pPr>
            <a:r>
              <a:rPr lang="en-US" sz="1200" b="1" dirty="0">
                <a:solidFill>
                  <a:srgbClr val="1F4E79"/>
                </a:solidFill>
                <a:effectLst/>
                <a:latin typeface="Calibri" panose="020F0502020204030204" pitchFamily="34" charset="0"/>
                <a:ea typeface="Calibri" panose="020F0502020204030204" pitchFamily="34" charset="0"/>
              </a:rPr>
              <a:t>Amendment Section 2 g.</a:t>
            </a:r>
            <a:endParaRPr lang="en-US" sz="1200" dirty="0">
              <a:effectLst/>
              <a:latin typeface="Calibri" panose="020F0502020204030204" pitchFamily="34" charset="0"/>
              <a:ea typeface="Calibri" panose="020F0502020204030204" pitchFamily="34" charset="0"/>
            </a:endParaRPr>
          </a:p>
          <a:p>
            <a:pPr lvl="1" indent="0">
              <a:lnSpc>
                <a:spcPct val="105000"/>
              </a:lnSpc>
              <a:spcBef>
                <a:spcPts val="0"/>
              </a:spcBef>
              <a:spcAft>
                <a:spcPts val="800"/>
              </a:spcAft>
              <a:buNone/>
            </a:pPr>
            <a:r>
              <a:rPr lang="en-US" sz="1200" dirty="0">
                <a:solidFill>
                  <a:srgbClr val="1F4E79"/>
                </a:solidFill>
                <a:effectLst/>
                <a:latin typeface="Calibri" panose="020F0502020204030204" pitchFamily="34" charset="0"/>
                <a:ea typeface="Times New Roman" panose="02020603050405020304" pitchFamily="18" charset="0"/>
              </a:rPr>
              <a:t>Adds deliverable D30 Enter UAT (Wave 1) to formally document the start of UAT</a:t>
            </a:r>
            <a:endParaRPr lang="en-US" sz="1200" dirty="0">
              <a:solidFill>
                <a:srgbClr val="1F4E79"/>
              </a:solidFill>
              <a:effectLst/>
              <a:latin typeface="Calibri" panose="020F0502020204030204" pitchFamily="34" charset="0"/>
              <a:ea typeface="Calibri" panose="020F0502020204030204" pitchFamily="34" charset="0"/>
            </a:endParaRPr>
          </a:p>
          <a:p>
            <a:pPr lvl="1" indent="0">
              <a:spcBef>
                <a:spcPts val="0"/>
              </a:spcBef>
              <a:buNone/>
            </a:pPr>
            <a:r>
              <a:rPr lang="en-US" sz="1200" b="1" dirty="0">
                <a:solidFill>
                  <a:srgbClr val="1F4E79"/>
                </a:solidFill>
                <a:effectLst/>
                <a:latin typeface="Calibri" panose="020F0502020204030204" pitchFamily="34" charset="0"/>
                <a:ea typeface="Calibri" panose="020F0502020204030204" pitchFamily="34" charset="0"/>
              </a:rPr>
              <a:t>Amendment Section 2 h.</a:t>
            </a:r>
            <a:endParaRPr lang="en-US" sz="1200" dirty="0">
              <a:effectLst/>
              <a:latin typeface="Calibri" panose="020F0502020204030204" pitchFamily="34" charset="0"/>
              <a:ea typeface="Calibri" panose="020F0502020204030204" pitchFamily="34" charset="0"/>
            </a:endParaRPr>
          </a:p>
          <a:p>
            <a:pPr lvl="1" indent="0">
              <a:lnSpc>
                <a:spcPct val="105000"/>
              </a:lnSpc>
              <a:spcBef>
                <a:spcPts val="0"/>
              </a:spcBef>
              <a:spcAft>
                <a:spcPts val="800"/>
              </a:spcAft>
              <a:buNone/>
            </a:pPr>
            <a:r>
              <a:rPr lang="en-US" sz="1200" dirty="0">
                <a:solidFill>
                  <a:srgbClr val="1F4E79"/>
                </a:solidFill>
                <a:effectLst/>
                <a:latin typeface="Calibri" panose="020F0502020204030204" pitchFamily="34" charset="0"/>
                <a:ea typeface="Times New Roman" panose="02020603050405020304" pitchFamily="18" charset="0"/>
              </a:rPr>
              <a:t>Changes to the per deliverable cost to the remaining Wave 1 deliverables to absorb the $725,000 of increased implementation fees</a:t>
            </a:r>
            <a:endParaRPr lang="en-US" sz="1200" dirty="0">
              <a:solidFill>
                <a:srgbClr val="1F4E79"/>
              </a:solidFill>
              <a:effectLst/>
              <a:latin typeface="Calibri" panose="020F0502020204030204" pitchFamily="34" charset="0"/>
              <a:ea typeface="Calibri" panose="020F0502020204030204" pitchFamily="34" charset="0"/>
            </a:endParaRPr>
          </a:p>
          <a:p>
            <a:pPr marL="635508" lvl="1" indent="-342900">
              <a:spcBef>
                <a:spcPts val="0"/>
              </a:spcBef>
              <a:spcAft>
                <a:spcPts val="1200"/>
              </a:spcAft>
              <a:buFont typeface="Calibri" panose="020F0502020204030204" pitchFamily="34" charset="0"/>
              <a:buChar char="−"/>
            </a:pPr>
            <a:endParaRPr lang="en-US" sz="1200" dirty="0">
              <a:latin typeface="Calibri" panose="020F0502020204030204" pitchFamily="34" charset="0"/>
              <a:cs typeface="Calibri" panose="020F0502020204030204" pitchFamily="34" charset="0"/>
            </a:endParaRPr>
          </a:p>
          <a:p>
            <a:pPr marL="635508" lvl="1" indent="-342900">
              <a:spcBef>
                <a:spcPts val="0"/>
              </a:spcBef>
              <a:spcAft>
                <a:spcPts val="1200"/>
              </a:spcAft>
              <a:buFont typeface="Calibri" panose="020F0502020204030204" pitchFamily="34" charset="0"/>
              <a:buChar char="−"/>
            </a:pPr>
            <a:endParaRPr lang="en-US" sz="1200" dirty="0">
              <a:latin typeface="Calibri" panose="020F0502020204030204" pitchFamily="34" charset="0"/>
              <a:cs typeface="Calibri" panose="020F0502020204030204" pitchFamily="34" charset="0"/>
            </a:endParaRPr>
          </a:p>
          <a:p>
            <a:pPr marL="635508" lvl="1" indent="-342900">
              <a:spcBef>
                <a:spcPts val="0"/>
              </a:spcBef>
              <a:spcAft>
                <a:spcPts val="1200"/>
              </a:spcAft>
              <a:buFont typeface="Calibri" panose="020F0502020204030204" pitchFamily="34" charset="0"/>
              <a:buChar char="−"/>
            </a:pPr>
            <a:endParaRPr lang="en-US" sz="1200" dirty="0">
              <a:latin typeface="Calibri" panose="020F0502020204030204" pitchFamily="34" charset="0"/>
              <a:cs typeface="Calibri" panose="020F0502020204030204" pitchFamily="34" charset="0"/>
            </a:endParaRPr>
          </a:p>
          <a:p>
            <a:pPr lvl="1" indent="0">
              <a:spcBef>
                <a:spcPts val="0"/>
              </a:spcBef>
              <a:spcAft>
                <a:spcPts val="1200"/>
              </a:spcAft>
              <a:buNone/>
            </a:pPr>
            <a:endParaRPr lang="en-US" sz="1200"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ea typeface="+mn-ea"/>
                <a:cs typeface="+mn-cs"/>
              </a:rPr>
              <a:t>Change Order Details</a:t>
            </a:r>
          </a:p>
        </p:txBody>
      </p:sp>
    </p:spTree>
    <p:extLst>
      <p:ext uri="{BB962C8B-B14F-4D97-AF65-F5344CB8AC3E}">
        <p14:creationId xmlns:p14="http://schemas.microsoft.com/office/powerpoint/2010/main" val="17497063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A43B8-51D0-4D34-89A1-F9038B73F81E}"/>
              </a:ext>
            </a:extLst>
          </p:cNvPr>
          <p:cNvSpPr>
            <a:spLocks noGrp="1"/>
          </p:cNvSpPr>
          <p:nvPr>
            <p:ph type="title"/>
          </p:nvPr>
        </p:nvSpPr>
        <p:spPr>
          <a:xfrm>
            <a:off x="355600" y="171525"/>
            <a:ext cx="11067199" cy="468000"/>
          </a:xfrm>
        </p:spPr>
        <p:txBody>
          <a:bodyPr>
            <a:noAutofit/>
          </a:bodyPr>
          <a:lstStyle/>
          <a:p>
            <a:pPr algn="l">
              <a:lnSpc>
                <a:spcPct val="100000"/>
              </a:lnSpc>
              <a:spcBef>
                <a:spcPts val="0"/>
              </a:spcBef>
              <a:defRPr/>
            </a:pPr>
            <a:r>
              <a:rPr lang="en-US" sz="3600" dirty="0">
                <a:solidFill>
                  <a:srgbClr val="FFFFFF"/>
                </a:solidFill>
                <a:latin typeface="Open Sans ISG"/>
              </a:rPr>
              <a:t>Impact on Project Budget</a:t>
            </a:r>
            <a:endParaRPr lang="en-US" sz="3600" dirty="0">
              <a:solidFill>
                <a:srgbClr val="FFFFFF"/>
              </a:solidFill>
              <a:latin typeface="Open Sans ISG"/>
              <a:ea typeface="+mn-ea"/>
              <a:cs typeface="+mn-cs"/>
            </a:endParaRPr>
          </a:p>
        </p:txBody>
      </p:sp>
      <p:sp>
        <p:nvSpPr>
          <p:cNvPr id="4" name="Content Placeholder 2">
            <a:extLst>
              <a:ext uri="{FF2B5EF4-FFF2-40B4-BE49-F238E27FC236}">
                <a16:creationId xmlns:a16="http://schemas.microsoft.com/office/drawing/2014/main" id="{387F8189-E3B9-4B4E-BB1B-85763EB96A3F}"/>
              </a:ext>
            </a:extLst>
          </p:cNvPr>
          <p:cNvSpPr txBox="1">
            <a:spLocks/>
          </p:cNvSpPr>
          <p:nvPr/>
        </p:nvSpPr>
        <p:spPr>
          <a:xfrm>
            <a:off x="132850" y="1239789"/>
            <a:ext cx="9434661" cy="4960985"/>
          </a:xfrm>
          <a:prstGeom prst="rect">
            <a:avLst/>
          </a:prstGeom>
        </p:spPr>
        <p:txBody>
          <a:bodyPr vert="horz" lIns="0" tIns="0" rIns="0" bIns="0" rtlCol="0">
            <a:noAutofit/>
          </a:bodyPr>
          <a:lstStyle>
            <a:lvl1pPr marL="0" indent="0" algn="l" defTabSz="914400" rtl="0" eaLnBrk="1" latinLnBrk="0" hangingPunct="1">
              <a:lnSpc>
                <a:spcPct val="110000"/>
              </a:lnSpc>
              <a:spcBef>
                <a:spcPts val="800"/>
              </a:spcBef>
              <a:buClr>
                <a:schemeClr val="tx2">
                  <a:lumMod val="60000"/>
                  <a:lumOff val="40000"/>
                </a:schemeClr>
              </a:buClr>
              <a:buFontTx/>
              <a:buNone/>
              <a:defRPr sz="1600" kern="1200">
                <a:solidFill>
                  <a:schemeClr val="tx1"/>
                </a:solidFill>
                <a:latin typeface="+mn-lt"/>
                <a:ea typeface="Open Sans ISG" panose="020B0606030504020204" pitchFamily="34" charset="0"/>
                <a:cs typeface="Open Sans ISG" panose="00000500000000000000" pitchFamily="2" charset="0"/>
              </a:defRPr>
            </a:lvl1pPr>
            <a:lvl2pPr marL="292608" indent="-292608" algn="l" defTabSz="914400" rtl="0" eaLnBrk="1" latinLnBrk="0" hangingPunct="1">
              <a:lnSpc>
                <a:spcPct val="100000"/>
              </a:lnSpc>
              <a:spcBef>
                <a:spcPts val="800"/>
              </a:spcBef>
              <a:buClr>
                <a:schemeClr val="tx2">
                  <a:lumMod val="60000"/>
                  <a:lumOff val="40000"/>
                </a:schemeClr>
              </a:buClr>
              <a:buFont typeface="ISG Bullets" panose="00000500000000000000" pitchFamily="2" charset="0"/>
              <a:buChar char="⬤"/>
              <a:defRPr sz="1600" kern="1200">
                <a:solidFill>
                  <a:schemeClr val="tx1"/>
                </a:solidFill>
                <a:latin typeface="+mn-lt"/>
                <a:ea typeface="Open Sans ISG" panose="020B0606030504020204" pitchFamily="34" charset="0"/>
                <a:cs typeface="Open Sans ISG" panose="00000500000000000000" pitchFamily="2" charset="0"/>
              </a:defRPr>
            </a:lvl2pPr>
            <a:lvl3pPr marL="484632" indent="-192024" algn="l" defTabSz="914400" rtl="0" eaLnBrk="1" latinLnBrk="0" hangingPunct="1">
              <a:lnSpc>
                <a:spcPct val="100000"/>
              </a:lnSpc>
              <a:spcBef>
                <a:spcPts val="800"/>
              </a:spcBef>
              <a:buClr>
                <a:schemeClr val="tx2">
                  <a:lumMod val="60000"/>
                  <a:lumOff val="40000"/>
                </a:schemeClr>
              </a:buClr>
              <a:buFont typeface="Open Sans ISG" panose="020B0606030504020204" pitchFamily="34" charset="0"/>
              <a:buChar char="–"/>
              <a:defRPr sz="1600" kern="1200">
                <a:solidFill>
                  <a:schemeClr val="tx1"/>
                </a:solidFill>
                <a:latin typeface="+mn-lt"/>
                <a:ea typeface="Open Sans ISG" panose="020B0606030504020204" pitchFamily="34" charset="0"/>
                <a:cs typeface="Open Sans ISG" panose="00000500000000000000" pitchFamily="2" charset="0"/>
              </a:defRPr>
            </a:lvl3pPr>
            <a:lvl4pPr marL="676656"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defRPr sz="1400" kern="1200">
                <a:solidFill>
                  <a:schemeClr val="tx1"/>
                </a:solidFill>
                <a:latin typeface="+mn-lt"/>
                <a:ea typeface="Open Sans ISG" panose="020B0606030504020204" pitchFamily="34" charset="0"/>
                <a:cs typeface="Open Sans ISG" panose="00000500000000000000" pitchFamily="2" charset="0"/>
              </a:defRPr>
            </a:lvl4pPr>
            <a:lvl5pPr marL="868680"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tabLst/>
              <a:defRPr sz="1400" kern="1200">
                <a:solidFill>
                  <a:schemeClr val="tx1"/>
                </a:solidFill>
                <a:latin typeface="+mn-lt"/>
                <a:ea typeface="Open Sans ISG" panose="020B0606030504020204" pitchFamily="34" charset="0"/>
                <a:cs typeface="Open Sans ISG" panose="00000500000000000000" pitchFamily="2" charset="0"/>
              </a:defRPr>
            </a:lvl5pPr>
            <a:lvl6pPr marL="25146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9pPr>
          </a:lstStyle>
          <a:p>
            <a:pPr marL="448056" lvl="3" indent="0">
              <a:spcBef>
                <a:spcPts val="0"/>
              </a:spcBef>
              <a:buClr>
                <a:srgbClr val="618ACB"/>
              </a:buClr>
              <a:buSzPts val="1800"/>
              <a:buNone/>
            </a:pPr>
            <a:endParaRPr lang="en-US" kern="0" dirty="0">
              <a:solidFill>
                <a:schemeClr val="dk1"/>
              </a:solidFill>
              <a:latin typeface="Calibri" panose="020F0502020204030204" pitchFamily="34" charset="0"/>
              <a:ea typeface="Open Sans"/>
              <a:cs typeface="Calibri" panose="020F0502020204030204" pitchFamily="34" charset="0"/>
              <a:sym typeface="Open Sans"/>
            </a:endParaRPr>
          </a:p>
        </p:txBody>
      </p:sp>
      <p:graphicFrame>
        <p:nvGraphicFramePr>
          <p:cNvPr id="8" name="Table 7">
            <a:extLst>
              <a:ext uri="{FF2B5EF4-FFF2-40B4-BE49-F238E27FC236}">
                <a16:creationId xmlns:a16="http://schemas.microsoft.com/office/drawing/2014/main" id="{F496F3D3-A182-EC80-2F3A-2686BFC09B2C}"/>
              </a:ext>
            </a:extLst>
          </p:cNvPr>
          <p:cNvGraphicFramePr>
            <a:graphicFrameLocks noGrp="1"/>
          </p:cNvGraphicFramePr>
          <p:nvPr>
            <p:extLst>
              <p:ext uri="{D42A27DB-BD31-4B8C-83A1-F6EECF244321}">
                <p14:modId xmlns:p14="http://schemas.microsoft.com/office/powerpoint/2010/main" val="227527911"/>
              </p:ext>
            </p:extLst>
          </p:nvPr>
        </p:nvGraphicFramePr>
        <p:xfrm>
          <a:off x="504826" y="988980"/>
          <a:ext cx="10410823" cy="4960982"/>
        </p:xfrm>
        <a:graphic>
          <a:graphicData uri="http://schemas.openxmlformats.org/drawingml/2006/table">
            <a:tbl>
              <a:tblPr/>
              <a:tblGrid>
                <a:gridCol w="2752834">
                  <a:extLst>
                    <a:ext uri="{9D8B030D-6E8A-4147-A177-3AD203B41FA5}">
                      <a16:colId xmlns:a16="http://schemas.microsoft.com/office/drawing/2014/main" val="1416141481"/>
                    </a:ext>
                  </a:extLst>
                </a:gridCol>
                <a:gridCol w="665057">
                  <a:extLst>
                    <a:ext uri="{9D8B030D-6E8A-4147-A177-3AD203B41FA5}">
                      <a16:colId xmlns:a16="http://schemas.microsoft.com/office/drawing/2014/main" val="716388285"/>
                    </a:ext>
                  </a:extLst>
                </a:gridCol>
                <a:gridCol w="631385">
                  <a:extLst>
                    <a:ext uri="{9D8B030D-6E8A-4147-A177-3AD203B41FA5}">
                      <a16:colId xmlns:a16="http://schemas.microsoft.com/office/drawing/2014/main" val="3256118100"/>
                    </a:ext>
                  </a:extLst>
                </a:gridCol>
                <a:gridCol w="631385">
                  <a:extLst>
                    <a:ext uri="{9D8B030D-6E8A-4147-A177-3AD203B41FA5}">
                      <a16:colId xmlns:a16="http://schemas.microsoft.com/office/drawing/2014/main" val="3630982504"/>
                    </a:ext>
                  </a:extLst>
                </a:gridCol>
                <a:gridCol w="631385">
                  <a:extLst>
                    <a:ext uri="{9D8B030D-6E8A-4147-A177-3AD203B41FA5}">
                      <a16:colId xmlns:a16="http://schemas.microsoft.com/office/drawing/2014/main" val="1853180452"/>
                    </a:ext>
                  </a:extLst>
                </a:gridCol>
                <a:gridCol w="684702">
                  <a:extLst>
                    <a:ext uri="{9D8B030D-6E8A-4147-A177-3AD203B41FA5}">
                      <a16:colId xmlns:a16="http://schemas.microsoft.com/office/drawing/2014/main" val="1662800597"/>
                    </a:ext>
                  </a:extLst>
                </a:gridCol>
                <a:gridCol w="864295">
                  <a:extLst>
                    <a:ext uri="{9D8B030D-6E8A-4147-A177-3AD203B41FA5}">
                      <a16:colId xmlns:a16="http://schemas.microsoft.com/office/drawing/2014/main" val="2834000415"/>
                    </a:ext>
                  </a:extLst>
                </a:gridCol>
                <a:gridCol w="732405">
                  <a:extLst>
                    <a:ext uri="{9D8B030D-6E8A-4147-A177-3AD203B41FA5}">
                      <a16:colId xmlns:a16="http://schemas.microsoft.com/office/drawing/2014/main" val="1268608435"/>
                    </a:ext>
                  </a:extLst>
                </a:gridCol>
                <a:gridCol w="909193">
                  <a:extLst>
                    <a:ext uri="{9D8B030D-6E8A-4147-A177-3AD203B41FA5}">
                      <a16:colId xmlns:a16="http://schemas.microsoft.com/office/drawing/2014/main" val="3383789381"/>
                    </a:ext>
                  </a:extLst>
                </a:gridCol>
                <a:gridCol w="976541">
                  <a:extLst>
                    <a:ext uri="{9D8B030D-6E8A-4147-A177-3AD203B41FA5}">
                      <a16:colId xmlns:a16="http://schemas.microsoft.com/office/drawing/2014/main" val="2761589498"/>
                    </a:ext>
                  </a:extLst>
                </a:gridCol>
                <a:gridCol w="931641">
                  <a:extLst>
                    <a:ext uri="{9D8B030D-6E8A-4147-A177-3AD203B41FA5}">
                      <a16:colId xmlns:a16="http://schemas.microsoft.com/office/drawing/2014/main" val="1229541887"/>
                    </a:ext>
                  </a:extLst>
                </a:gridCol>
              </a:tblGrid>
              <a:tr h="198745">
                <a:tc gridSpan="10">
                  <a:txBody>
                    <a:bodyPr/>
                    <a:lstStyle/>
                    <a:p>
                      <a:pPr algn="ctr" fontAlgn="b"/>
                      <a:r>
                        <a:rPr lang="en-US" sz="1000" b="1" i="0" u="none" strike="noStrike">
                          <a:solidFill>
                            <a:srgbClr val="000000"/>
                          </a:solidFill>
                          <a:effectLst/>
                          <a:latin typeface="Calibri" panose="020F0502020204030204" pitchFamily="34" charset="0"/>
                        </a:rPr>
                        <a:t>Capitalized Implementation, Subscription, Travel, and Other Cost </a:t>
                      </a:r>
                    </a:p>
                  </a:txBody>
                  <a:tcPr marL="6590" marR="6590" marT="6590" marB="0" anchor="b">
                    <a:lnL>
                      <a:noFill/>
                    </a:lnL>
                    <a:lnR>
                      <a:noFill/>
                    </a:lnR>
                    <a:lnT>
                      <a:noFill/>
                    </a:lnT>
                    <a:lnB w="1905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a:noFill/>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41834796"/>
                  </a:ext>
                </a:extLst>
              </a:tr>
              <a:tr h="168169">
                <a:tc gridSpan="11">
                  <a:txBody>
                    <a:bodyPr/>
                    <a:lstStyle/>
                    <a:p>
                      <a:pPr algn="ctr" rtl="0" fontAlgn="b"/>
                      <a:r>
                        <a:rPr lang="en-US" sz="800" b="0" i="0" u="none" strike="noStrike">
                          <a:solidFill>
                            <a:srgbClr val="000000"/>
                          </a:solidFill>
                          <a:effectLst/>
                          <a:latin typeface="Calibri" panose="020F0502020204030204" pitchFamily="34" charset="0"/>
                        </a:rPr>
                        <a:t>Estimated Capital Cost by Fiscal Year</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11251581"/>
                  </a:ext>
                </a:extLst>
              </a:tr>
              <a:tr h="321048">
                <a:tc>
                  <a:txBody>
                    <a:bodyPr/>
                    <a:lstStyle/>
                    <a:p>
                      <a:pPr algn="ctr" rtl="0" fontAlgn="b"/>
                      <a:r>
                        <a:rPr lang="en-US" sz="800" b="0" i="0" u="none" strike="noStrike">
                          <a:solidFill>
                            <a:srgbClr val="000000"/>
                          </a:solidFill>
                          <a:effectLst/>
                          <a:latin typeface="Calibri" panose="020F0502020204030204" pitchFamily="34" charset="0"/>
                        </a:rPr>
                        <a:t>Cost Category</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FY 21/22</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FY 22/23</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FY 23/24</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FY 24/25</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Total Budget</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Adjustments</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Actuals-to-Date</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Unexpended</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Encumbered</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tc>
                  <a:txBody>
                    <a:bodyPr/>
                    <a:lstStyle/>
                    <a:p>
                      <a:pPr algn="ctr" rtl="0" fontAlgn="b"/>
                      <a:r>
                        <a:rPr lang="en-US" sz="800" b="0" i="0" u="none" strike="noStrike">
                          <a:solidFill>
                            <a:srgbClr val="000000"/>
                          </a:solidFill>
                          <a:effectLst/>
                          <a:latin typeface="Calibri" panose="020F0502020204030204" pitchFamily="34" charset="0"/>
                        </a:rPr>
                        <a:t>Available</a:t>
                      </a:r>
                      <a:br>
                        <a:rPr lang="en-US" sz="800" b="0" i="0" u="none" strike="noStrike">
                          <a:solidFill>
                            <a:srgbClr val="000000"/>
                          </a:solidFill>
                          <a:effectLst/>
                          <a:latin typeface="Calibri" panose="020F0502020204030204" pitchFamily="34" charset="0"/>
                        </a:rPr>
                      </a:br>
                      <a:r>
                        <a:rPr lang="en-US" sz="800" b="0" i="0" u="none" strike="noStrike">
                          <a:solidFill>
                            <a:srgbClr val="000000"/>
                          </a:solidFill>
                          <a:effectLst/>
                          <a:latin typeface="Calibri" panose="020F0502020204030204" pitchFamily="34" charset="0"/>
                        </a:rPr>
                        <a:t>Balance</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E1F2"/>
                    </a:solidFill>
                  </a:tcPr>
                </a:tc>
                <a:extLst>
                  <a:ext uri="{0D108BD9-81ED-4DB2-BD59-A6C34878D82A}">
                    <a16:rowId xmlns:a16="http://schemas.microsoft.com/office/drawing/2014/main" val="1141460254"/>
                  </a:ext>
                </a:extLst>
              </a:tr>
              <a:tr h="168169">
                <a:tc>
                  <a:txBody>
                    <a:bodyPr/>
                    <a:lstStyle/>
                    <a:p>
                      <a:pPr algn="l" rtl="0" fontAlgn="b"/>
                      <a:r>
                        <a:rPr lang="en-US" sz="800" b="0" i="0" u="none" strike="noStrike">
                          <a:solidFill>
                            <a:srgbClr val="000000"/>
                          </a:solidFill>
                          <a:effectLst/>
                          <a:latin typeface="Calibri" panose="020F0502020204030204" pitchFamily="34" charset="0"/>
                        </a:rPr>
                        <a:t>ERP Implementation</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$1,997,500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$1,402,500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$3,400,000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$159,000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($2,358,875)</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$1,200,125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$1,200,125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4316818"/>
                  </a:ext>
                </a:extLst>
              </a:tr>
              <a:tr h="168169">
                <a:tc>
                  <a:txBody>
                    <a:bodyPr/>
                    <a:lstStyle/>
                    <a:p>
                      <a:pPr algn="l" rtl="0" fontAlgn="b"/>
                      <a:r>
                        <a:rPr lang="en-US" sz="800" b="0" i="0" u="none" strike="noStrike">
                          <a:solidFill>
                            <a:srgbClr val="000000"/>
                          </a:solidFill>
                          <a:effectLst/>
                          <a:latin typeface="Calibri" panose="020F0502020204030204" pitchFamily="34" charset="0"/>
                        </a:rPr>
                        <a:t>L&amp;P Implementation</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$470,000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$509,000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$979,000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($80,000)</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$899,000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$899,000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8334467"/>
                  </a:ext>
                </a:extLst>
              </a:tr>
              <a:tr h="168169">
                <a:tc>
                  <a:txBody>
                    <a:bodyPr/>
                    <a:lstStyle/>
                    <a:p>
                      <a:pPr algn="l" rtl="0" fontAlgn="b"/>
                      <a:r>
                        <a:rPr lang="en-US" sz="800" b="0" i="0" u="none" strike="noStrike">
                          <a:solidFill>
                            <a:srgbClr val="000000"/>
                          </a:solidFill>
                          <a:effectLst/>
                          <a:latin typeface="Calibri" panose="020F0502020204030204" pitchFamily="34" charset="0"/>
                        </a:rPr>
                        <a:t>CanAm Cashiering Implementation</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$88,500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$53,260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$141,760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($130,620)</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$11,140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$11,140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32234764"/>
                  </a:ext>
                </a:extLst>
              </a:tr>
              <a:tr h="168169">
                <a:tc>
                  <a:txBody>
                    <a:bodyPr/>
                    <a:lstStyle/>
                    <a:p>
                      <a:pPr algn="l" rtl="0" fontAlgn="b"/>
                      <a:r>
                        <a:rPr lang="en-US" sz="800" b="0" i="0" u="none" strike="noStrike">
                          <a:solidFill>
                            <a:srgbClr val="000000"/>
                          </a:solidFill>
                          <a:effectLst/>
                          <a:latin typeface="Calibri" panose="020F0502020204030204" pitchFamily="34" charset="0"/>
                        </a:rPr>
                        <a:t>ERP Implementation Contingency</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$100,000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$100,000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$100,000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$100,000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56519924"/>
                  </a:ext>
                </a:extLst>
              </a:tr>
              <a:tr h="168169">
                <a:tc>
                  <a:txBody>
                    <a:bodyPr/>
                    <a:lstStyle/>
                    <a:p>
                      <a:pPr algn="r" rtl="0" fontAlgn="b"/>
                      <a:r>
                        <a:rPr lang="en-US" sz="800" b="1" i="0" u="none" strike="noStrike">
                          <a:solidFill>
                            <a:srgbClr val="000000"/>
                          </a:solidFill>
                          <a:effectLst/>
                          <a:latin typeface="Calibri" panose="020F0502020204030204" pitchFamily="34" charset="0"/>
                        </a:rPr>
                        <a:t>Total Implementation</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$2,086,000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$2,025,760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$509,000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$4,620,760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$159,000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($2,569,495)</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$2,210,265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$2,110,265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$100,000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7998855"/>
                  </a:ext>
                </a:extLst>
              </a:tr>
              <a:tr h="168169">
                <a:tc>
                  <a:txBody>
                    <a:bodyPr/>
                    <a:lstStyle/>
                    <a:p>
                      <a:pPr algn="l" rtl="0" fontAlgn="b"/>
                      <a:r>
                        <a:rPr lang="en-US" sz="800" b="0" i="0" u="none" strike="noStrike">
                          <a:solidFill>
                            <a:srgbClr val="000000"/>
                          </a:solidFill>
                          <a:effectLst/>
                          <a:latin typeface="Calibri" panose="020F0502020204030204" pitchFamily="34" charset="0"/>
                        </a:rPr>
                        <a:t>ERP Software Subscriptions</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$198,100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$330,013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$528,113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($553,148)</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($25,035)</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($25,035)</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5328717"/>
                  </a:ext>
                </a:extLst>
              </a:tr>
              <a:tr h="168169">
                <a:tc>
                  <a:txBody>
                    <a:bodyPr/>
                    <a:lstStyle/>
                    <a:p>
                      <a:pPr algn="l" rtl="0" fontAlgn="b"/>
                      <a:r>
                        <a:rPr lang="en-US" sz="800" b="0" i="0" u="none" strike="noStrike">
                          <a:solidFill>
                            <a:srgbClr val="000000"/>
                          </a:solidFill>
                          <a:effectLst/>
                          <a:latin typeface="Calibri" panose="020F0502020204030204" pitchFamily="34" charset="0"/>
                        </a:rPr>
                        <a:t>L&amp;P Subscriptions</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$123,525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$164,700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$137,250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$425,475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$425,475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$425,475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42780558"/>
                  </a:ext>
                </a:extLst>
              </a:tr>
              <a:tr h="168169">
                <a:tc>
                  <a:txBody>
                    <a:bodyPr/>
                    <a:lstStyle/>
                    <a:p>
                      <a:pPr algn="l" rtl="0" fontAlgn="b"/>
                      <a:r>
                        <a:rPr lang="en-US" sz="800" b="0" i="0" u="none" strike="noStrike">
                          <a:solidFill>
                            <a:srgbClr val="000000"/>
                          </a:solidFill>
                          <a:effectLst/>
                          <a:latin typeface="Calibri" panose="020F0502020204030204" pitchFamily="34" charset="0"/>
                        </a:rPr>
                        <a:t>CanAm Cashiering Subscriptions</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$16,635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$49,905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$66,540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($133,080)</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($66,540)</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($66,540)</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50741911"/>
                  </a:ext>
                </a:extLst>
              </a:tr>
              <a:tr h="168169">
                <a:tc>
                  <a:txBody>
                    <a:bodyPr/>
                    <a:lstStyle/>
                    <a:p>
                      <a:pPr algn="r" rtl="0" fontAlgn="b"/>
                      <a:r>
                        <a:rPr lang="en-US" sz="800" b="1" i="0" u="none" strike="noStrike">
                          <a:solidFill>
                            <a:srgbClr val="000000"/>
                          </a:solidFill>
                          <a:effectLst/>
                          <a:latin typeface="Calibri" panose="020F0502020204030204" pitchFamily="34" charset="0"/>
                        </a:rPr>
                        <a:t>Total Subscriptions</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$214,735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$503,443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$164,700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$137,250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$1,020,128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($686,228)</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$333,900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$333,900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5430803"/>
                  </a:ext>
                </a:extLst>
              </a:tr>
              <a:tr h="168169">
                <a:tc>
                  <a:txBody>
                    <a:bodyPr/>
                    <a:lstStyle/>
                    <a:p>
                      <a:pPr algn="l" rtl="0" fontAlgn="b"/>
                      <a:r>
                        <a:rPr lang="en-US" sz="800" b="0" i="0" u="none" strike="noStrike">
                          <a:solidFill>
                            <a:srgbClr val="000000"/>
                          </a:solidFill>
                          <a:effectLst/>
                          <a:latin typeface="Calibri" panose="020F0502020204030204" pitchFamily="34" charset="0"/>
                        </a:rPr>
                        <a:t>ERP Travel Expense (estimated)</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$35,000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$85,000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$85,000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$85,000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0427637"/>
                  </a:ext>
                </a:extLst>
              </a:tr>
              <a:tr h="168169">
                <a:tc>
                  <a:txBody>
                    <a:bodyPr/>
                    <a:lstStyle/>
                    <a:p>
                      <a:pPr algn="l" rtl="0" fontAlgn="b"/>
                      <a:r>
                        <a:rPr lang="en-US" sz="800" b="0" i="0" u="none" strike="noStrike">
                          <a:solidFill>
                            <a:srgbClr val="000000"/>
                          </a:solidFill>
                          <a:effectLst/>
                          <a:latin typeface="Calibri" panose="020F0502020204030204" pitchFamily="34" charset="0"/>
                        </a:rPr>
                        <a:t>L&amp;P Travel Expense (estimated)</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$35,000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$25,000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$110,000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$110,000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$110,000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37827230"/>
                  </a:ext>
                </a:extLst>
              </a:tr>
              <a:tr h="168169">
                <a:tc>
                  <a:txBody>
                    <a:bodyPr/>
                    <a:lstStyle/>
                    <a:p>
                      <a:pPr algn="l" rtl="0" fontAlgn="b"/>
                      <a:r>
                        <a:rPr lang="en-US" sz="800" b="0" i="0" u="none" strike="noStrike">
                          <a:solidFill>
                            <a:srgbClr val="000000"/>
                          </a:solidFill>
                          <a:effectLst/>
                          <a:latin typeface="Calibri" panose="020F0502020204030204" pitchFamily="34" charset="0"/>
                        </a:rPr>
                        <a:t>CanAm Cashiering Travel Expense (estimated)</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$15,000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$25,000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($25,000)</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98788319"/>
                  </a:ext>
                </a:extLst>
              </a:tr>
              <a:tr h="168169">
                <a:tc>
                  <a:txBody>
                    <a:bodyPr/>
                    <a:lstStyle/>
                    <a:p>
                      <a:pPr algn="r" rtl="0" fontAlgn="b"/>
                      <a:r>
                        <a:rPr lang="en-US" sz="800" b="1" i="0" u="none" strike="noStrike">
                          <a:solidFill>
                            <a:srgbClr val="000000"/>
                          </a:solidFill>
                          <a:effectLst/>
                          <a:latin typeface="Calibri" panose="020F0502020204030204" pitchFamily="34" charset="0"/>
                        </a:rPr>
                        <a:t>Total Travel</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$60,000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$85,000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$50,000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$25,000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$220,000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($25,000)</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$195,000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$195,000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48579432"/>
                  </a:ext>
                </a:extLst>
              </a:tr>
              <a:tr h="168169">
                <a:tc>
                  <a:txBody>
                    <a:bodyPr/>
                    <a:lstStyle/>
                    <a:p>
                      <a:pPr algn="l" rtl="0" fontAlgn="b"/>
                      <a:r>
                        <a:rPr lang="en-US" sz="800" b="0" i="0" u="none" strike="noStrike">
                          <a:solidFill>
                            <a:srgbClr val="000000"/>
                          </a:solidFill>
                          <a:effectLst/>
                          <a:latin typeface="Calibri" panose="020F0502020204030204" pitchFamily="34" charset="0"/>
                        </a:rPr>
                        <a:t>ISG Project Management</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$399,000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$399,000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$399,000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$280,000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$1,477,000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($831,250)</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$645,750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$645,750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54210344"/>
                  </a:ext>
                </a:extLst>
              </a:tr>
              <a:tr h="168169">
                <a:tc>
                  <a:txBody>
                    <a:bodyPr/>
                    <a:lstStyle/>
                    <a:p>
                      <a:pPr algn="l" rtl="0" fontAlgn="b"/>
                      <a:r>
                        <a:rPr lang="en-US" sz="800" b="0" i="0" u="none" strike="noStrike">
                          <a:solidFill>
                            <a:srgbClr val="000000"/>
                          </a:solidFill>
                          <a:effectLst/>
                          <a:latin typeface="Calibri" panose="020F0502020204030204" pitchFamily="34" charset="0"/>
                        </a:rPr>
                        <a:t>ISG Consulting Conversion &amp; Interface Resources</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$208,000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$92,000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$300,000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$146,400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fontAlgn="b"/>
                      <a:r>
                        <a:rPr lang="en-US" sz="800" b="0" i="0" u="none" strike="noStrike">
                          <a:solidFill>
                            <a:srgbClr val="000000"/>
                          </a:solidFill>
                          <a:effectLst/>
                          <a:latin typeface="Calibri" panose="020F0502020204030204" pitchFamily="34" charset="0"/>
                        </a:rPr>
                        <a:t>($312,707)</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$133,694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$133,694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625372"/>
                  </a:ext>
                </a:extLst>
              </a:tr>
              <a:tr h="168169">
                <a:tc>
                  <a:txBody>
                    <a:bodyPr/>
                    <a:lstStyle/>
                    <a:p>
                      <a:pPr algn="l" rtl="0" fontAlgn="b"/>
                      <a:r>
                        <a:rPr lang="en-US" sz="800" b="0" i="0" u="none" strike="noStrike">
                          <a:solidFill>
                            <a:srgbClr val="000000"/>
                          </a:solidFill>
                          <a:effectLst/>
                          <a:latin typeface="Calibri" panose="020F0502020204030204" pitchFamily="34" charset="0"/>
                        </a:rPr>
                        <a:t>City Overtime</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$200,000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$450,000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$200,000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$150,000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$1,000,000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$1,000,000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$1,000,000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97226543"/>
                  </a:ext>
                </a:extLst>
              </a:tr>
              <a:tr h="168169">
                <a:tc>
                  <a:txBody>
                    <a:bodyPr/>
                    <a:lstStyle/>
                    <a:p>
                      <a:pPr algn="l" rtl="0" fontAlgn="b"/>
                      <a:r>
                        <a:rPr lang="en-US" sz="800" b="0" i="0" u="none" strike="noStrike">
                          <a:solidFill>
                            <a:srgbClr val="000000"/>
                          </a:solidFill>
                          <a:effectLst/>
                          <a:latin typeface="Calibri" panose="020F0502020204030204" pitchFamily="34" charset="0"/>
                        </a:rPr>
                        <a:t>Equipment Acquisition</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$118,000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$66,000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$184,000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$184,000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$184,000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7794583"/>
                  </a:ext>
                </a:extLst>
              </a:tr>
              <a:tr h="168169">
                <a:tc>
                  <a:txBody>
                    <a:bodyPr/>
                    <a:lstStyle/>
                    <a:p>
                      <a:pPr algn="l" rtl="0" fontAlgn="b"/>
                      <a:r>
                        <a:rPr lang="en-US" sz="800" b="0" i="0" u="none" strike="noStrike">
                          <a:solidFill>
                            <a:srgbClr val="000000"/>
                          </a:solidFill>
                          <a:effectLst/>
                          <a:latin typeface="Calibri" panose="020F0502020204030204" pitchFamily="34" charset="0"/>
                        </a:rPr>
                        <a:t>Fleet Maintenance and Fuel Dispensing Software</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$592,000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$592,000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($26,625)</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$565,375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$565,375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4044985"/>
                  </a:ext>
                </a:extLst>
              </a:tr>
              <a:tr h="168169">
                <a:tc>
                  <a:txBody>
                    <a:bodyPr/>
                    <a:lstStyle/>
                    <a:p>
                      <a:pPr algn="l" rtl="0" fontAlgn="b"/>
                      <a:r>
                        <a:rPr lang="en-US" sz="800" b="0" i="0" u="none" strike="noStrike">
                          <a:solidFill>
                            <a:srgbClr val="000000"/>
                          </a:solidFill>
                          <a:effectLst/>
                          <a:latin typeface="Calibri" panose="020F0502020204030204" pitchFamily="34" charset="0"/>
                        </a:rPr>
                        <a:t>Ceridian Dayforce Integration</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$77,400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($45,000)</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$32,400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$32,400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90884896"/>
                  </a:ext>
                </a:extLst>
              </a:tr>
              <a:tr h="168169">
                <a:tc>
                  <a:txBody>
                    <a:bodyPr/>
                    <a:lstStyle/>
                    <a:p>
                      <a:pPr algn="l" rtl="0" fontAlgn="b"/>
                      <a:r>
                        <a:rPr lang="en-US" sz="800" b="0" i="0" u="none" strike="noStrike">
                          <a:solidFill>
                            <a:srgbClr val="000000"/>
                          </a:solidFill>
                          <a:effectLst/>
                          <a:latin typeface="Calibri" panose="020F0502020204030204" pitchFamily="34" charset="0"/>
                        </a:rPr>
                        <a:t>Contingent 3rd Party Consulting - Innovations</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$750,000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$750,000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$500,000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$2,000,000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($226,400)</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($37,560)</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$1,736,040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$1,736,040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3134741"/>
                  </a:ext>
                </a:extLst>
              </a:tr>
              <a:tr h="168169">
                <a:tc>
                  <a:txBody>
                    <a:bodyPr/>
                    <a:lstStyle/>
                    <a:p>
                      <a:pPr algn="r" rtl="0" fontAlgn="b"/>
                      <a:r>
                        <a:rPr lang="en-US" sz="800" b="1" i="0" u="none" strike="noStrike">
                          <a:solidFill>
                            <a:srgbClr val="000000"/>
                          </a:solidFill>
                          <a:effectLst/>
                          <a:latin typeface="Calibri" panose="020F0502020204030204" pitchFamily="34" charset="0"/>
                        </a:rPr>
                        <a:t>Total Other</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$1,517,000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$1,757,000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$1,349,000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$930,000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$5,553,000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($2,600)</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($1,253,142)</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$4,297,259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$811,844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1" i="0" u="none" strike="noStrike">
                          <a:solidFill>
                            <a:srgbClr val="000000"/>
                          </a:solidFill>
                          <a:effectLst/>
                          <a:latin typeface="Calibri" panose="020F0502020204030204" pitchFamily="34" charset="0"/>
                        </a:rPr>
                        <a:t>$3,485,415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67843663"/>
                  </a:ext>
                </a:extLst>
              </a:tr>
              <a:tr h="168169">
                <a:tc>
                  <a:txBody>
                    <a:bodyPr/>
                    <a:lstStyle/>
                    <a:p>
                      <a:pPr algn="l" rtl="0" fontAlgn="b"/>
                      <a:r>
                        <a:rPr lang="en-US" sz="800" b="0" i="0" u="none" strike="noStrike">
                          <a:solidFill>
                            <a:srgbClr val="000000"/>
                          </a:solidFill>
                          <a:effectLst/>
                          <a:latin typeface="Calibri" panose="020F0502020204030204" pitchFamily="34" charset="0"/>
                        </a:rPr>
                        <a:t>Contingency</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l"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$500,000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$500,000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rtl="0" fontAlgn="b"/>
                      <a:r>
                        <a:rPr lang="en-US" sz="800" b="0" i="0" u="none" strike="noStrike">
                          <a:solidFill>
                            <a:srgbClr val="000000"/>
                          </a:solidFill>
                          <a:effectLst/>
                          <a:latin typeface="Calibri" panose="020F0502020204030204" pitchFamily="34" charset="0"/>
                        </a:rPr>
                        <a:t>$500,000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70065217"/>
                  </a:ext>
                </a:extLst>
              </a:tr>
              <a:tr h="168169">
                <a:tc>
                  <a:txBody>
                    <a:bodyPr/>
                    <a:lstStyle/>
                    <a:p>
                      <a:pPr algn="r" rtl="0" fontAlgn="b"/>
                      <a:r>
                        <a:rPr lang="en-US" sz="800" b="1" i="0" u="none" strike="noStrike">
                          <a:solidFill>
                            <a:srgbClr val="000000"/>
                          </a:solidFill>
                          <a:effectLst/>
                          <a:latin typeface="Calibri" panose="020F0502020204030204" pitchFamily="34" charset="0"/>
                        </a:rPr>
                        <a:t>Total ERP by FY</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$3,877,735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$4,371,203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$2,072,700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$1,092,250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$11,913,888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$156,400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($4,533,865)</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$7,536,424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$3,256,009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solidFill>
                      <a:srgbClr val="D9D9D9"/>
                    </a:solidFill>
                  </a:tcPr>
                </a:tc>
                <a:tc>
                  <a:txBody>
                    <a:bodyPr/>
                    <a:lstStyle/>
                    <a:p>
                      <a:pPr algn="r" rtl="0" fontAlgn="b"/>
                      <a:r>
                        <a:rPr lang="en-US" sz="800" b="1" i="0" u="none" strike="noStrike">
                          <a:solidFill>
                            <a:srgbClr val="000000"/>
                          </a:solidFill>
                          <a:effectLst/>
                          <a:latin typeface="Calibri" panose="020F0502020204030204" pitchFamily="34" charset="0"/>
                        </a:rPr>
                        <a:t>$4,280,415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60913794"/>
                  </a:ext>
                </a:extLst>
              </a:tr>
              <a:tr h="206388">
                <a:tc>
                  <a:txBody>
                    <a:bodyPr/>
                    <a:lstStyle/>
                    <a:p>
                      <a:pPr algn="l" rtl="0" fontAlgn="b"/>
                      <a:r>
                        <a:rPr lang="en-US" sz="800" b="0" i="0" u="none" strike="noStrike">
                          <a:solidFill>
                            <a:srgbClr val="000000"/>
                          </a:solidFill>
                          <a:effectLst/>
                          <a:latin typeface="Calibri" panose="020F0502020204030204" pitchFamily="34" charset="0"/>
                        </a:rPr>
                        <a:t>Project and Support Extension</a:t>
                      </a:r>
                    </a:p>
                  </a:txBody>
                  <a:tcPr marL="6590" marR="6590" marT="659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w="19050" cap="flat" cmpd="sng" algn="ctr">
                      <a:solidFill>
                        <a:srgbClr val="000000"/>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rtl="0" fontAlgn="b"/>
                      <a:r>
                        <a:rPr lang="en-US" sz="1000" b="0" i="0" u="none" strike="noStrike">
                          <a:solidFill>
                            <a:srgbClr val="000000"/>
                          </a:solidFill>
                          <a:effectLst/>
                          <a:latin typeface="Calibri" panose="020F0502020204030204" pitchFamily="34" charset="0"/>
                        </a:rPr>
                        <a:t>$1,215,100 </a:t>
                      </a:r>
                    </a:p>
                  </a:txBody>
                  <a:tcPr marL="6590" marR="6590" marT="6590" marB="0" anchor="b">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6590" marR="6590" marT="6590" marB="0" anchor="b">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rtl="0" fontAlgn="b"/>
                      <a:r>
                        <a:rPr lang="en-US" sz="1000" b="0" i="0" u="none" strike="noStrike">
                          <a:solidFill>
                            <a:srgbClr val="000000"/>
                          </a:solidFill>
                          <a:effectLst/>
                          <a:latin typeface="Calibri" panose="020F0502020204030204" pitchFamily="34" charset="0"/>
                        </a:rPr>
                        <a:t>$1,215,100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a:txBody>
                    <a:bodyPr/>
                    <a:lstStyle/>
                    <a:p>
                      <a:pPr algn="r" rtl="0" fontAlgn="b"/>
                      <a:r>
                        <a:rPr lang="en-US" sz="1000" b="0" i="0" u="none" strike="noStrike">
                          <a:solidFill>
                            <a:srgbClr val="000000"/>
                          </a:solidFill>
                          <a:effectLst/>
                          <a:latin typeface="Calibri" panose="020F0502020204030204" pitchFamily="34" charset="0"/>
                        </a:rPr>
                        <a:t>$1,215,100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85069106"/>
                  </a:ext>
                </a:extLst>
              </a:tr>
              <a:tr h="198745">
                <a:tc>
                  <a:txBody>
                    <a:bodyPr/>
                    <a:lstStyle/>
                    <a:p>
                      <a:pPr algn="l" rtl="0" fontAlgn="b"/>
                      <a:r>
                        <a:rPr lang="en-US" sz="800" b="0" i="0" u="none" strike="noStrike">
                          <a:solidFill>
                            <a:srgbClr val="000000"/>
                          </a:solidFill>
                          <a:effectLst/>
                          <a:latin typeface="Calibri" panose="020F0502020204030204" pitchFamily="34" charset="0"/>
                        </a:rPr>
                        <a:t>Projected Balance after Board Approval</a:t>
                      </a:r>
                    </a:p>
                  </a:txBody>
                  <a:tcPr marL="6590" marR="6590" marT="659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6590" marR="6590" marT="659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6590" marR="6590" marT="659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6590" marR="6590" marT="6590" marB="0" anchor="b">
                    <a:lnL>
                      <a:noFill/>
                    </a:lnL>
                    <a:lnR w="190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000" b="0" i="0" u="none" strike="noStrike">
                          <a:solidFill>
                            <a:srgbClr val="000000"/>
                          </a:solidFill>
                          <a:effectLst/>
                          <a:latin typeface="Calibri" panose="020F0502020204030204" pitchFamily="34" charset="0"/>
                        </a:rPr>
                        <a:t>$6,321,324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a:noFill/>
                    </a:lnT>
                    <a:lnB>
                      <a:noFill/>
                    </a:lnB>
                  </a:tcPr>
                </a:tc>
                <a:tc>
                  <a:txBody>
                    <a:bodyPr/>
                    <a:lstStyle/>
                    <a:p>
                      <a:pPr algn="r" rtl="0" fontAlgn="b"/>
                      <a:r>
                        <a:rPr lang="en-US" sz="1000" b="0" i="0" u="none" strike="noStrike" dirty="0">
                          <a:solidFill>
                            <a:srgbClr val="000000"/>
                          </a:solidFill>
                          <a:effectLst/>
                          <a:latin typeface="Calibri" panose="020F0502020204030204" pitchFamily="34" charset="0"/>
                        </a:rPr>
                        <a:t>$3,065,315 </a:t>
                      </a:r>
                    </a:p>
                  </a:txBody>
                  <a:tcPr marL="6590" marR="6590" marT="6590" marB="0" anchor="b">
                    <a:lnL w="1905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26427717"/>
                  </a:ext>
                </a:extLst>
              </a:tr>
            </a:tbl>
          </a:graphicData>
        </a:graphic>
      </p:graphicFrame>
      <p:sp>
        <p:nvSpPr>
          <p:cNvPr id="7" name="Oval 6">
            <a:extLst>
              <a:ext uri="{FF2B5EF4-FFF2-40B4-BE49-F238E27FC236}">
                <a16:creationId xmlns:a16="http://schemas.microsoft.com/office/drawing/2014/main" id="{6B183B50-916C-BF2E-5DCD-722391F4F66E}"/>
              </a:ext>
            </a:extLst>
          </p:cNvPr>
          <p:cNvSpPr/>
          <p:nvPr/>
        </p:nvSpPr>
        <p:spPr>
          <a:xfrm>
            <a:off x="9934575" y="5362575"/>
            <a:ext cx="1123950" cy="71437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8737163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387F8189-E3B9-4B4E-BB1B-85763EB96A3F}"/>
              </a:ext>
            </a:extLst>
          </p:cNvPr>
          <p:cNvSpPr txBox="1">
            <a:spLocks/>
          </p:cNvSpPr>
          <p:nvPr/>
        </p:nvSpPr>
        <p:spPr>
          <a:xfrm>
            <a:off x="132850" y="948507"/>
            <a:ext cx="11044057" cy="4960985"/>
          </a:xfrm>
          <a:prstGeom prst="rect">
            <a:avLst/>
          </a:prstGeom>
        </p:spPr>
        <p:txBody>
          <a:bodyPr vert="horz" lIns="0" tIns="0" rIns="0" bIns="0" rtlCol="0">
            <a:noAutofit/>
          </a:bodyPr>
          <a:lstStyle>
            <a:lvl1pPr marL="0" indent="0" algn="l" defTabSz="914400" rtl="0" eaLnBrk="1" latinLnBrk="0" hangingPunct="1">
              <a:lnSpc>
                <a:spcPct val="110000"/>
              </a:lnSpc>
              <a:spcBef>
                <a:spcPts val="800"/>
              </a:spcBef>
              <a:buClr>
                <a:schemeClr val="tx2">
                  <a:lumMod val="60000"/>
                  <a:lumOff val="40000"/>
                </a:schemeClr>
              </a:buClr>
              <a:buFontTx/>
              <a:buNone/>
              <a:defRPr sz="1600" kern="1200">
                <a:solidFill>
                  <a:schemeClr val="tx1"/>
                </a:solidFill>
                <a:latin typeface="+mn-lt"/>
                <a:ea typeface="Open Sans ISG" panose="020B0606030504020204" pitchFamily="34" charset="0"/>
                <a:cs typeface="Open Sans ISG" panose="00000500000000000000" pitchFamily="2" charset="0"/>
              </a:defRPr>
            </a:lvl1pPr>
            <a:lvl2pPr marL="292608" indent="-292608" algn="l" defTabSz="914400" rtl="0" eaLnBrk="1" latinLnBrk="0" hangingPunct="1">
              <a:lnSpc>
                <a:spcPct val="100000"/>
              </a:lnSpc>
              <a:spcBef>
                <a:spcPts val="800"/>
              </a:spcBef>
              <a:buClr>
                <a:schemeClr val="tx2">
                  <a:lumMod val="60000"/>
                  <a:lumOff val="40000"/>
                </a:schemeClr>
              </a:buClr>
              <a:buFont typeface="ISG Bullets" panose="00000500000000000000" pitchFamily="2" charset="0"/>
              <a:buChar char="⬤"/>
              <a:defRPr sz="1600" kern="1200">
                <a:solidFill>
                  <a:schemeClr val="tx1"/>
                </a:solidFill>
                <a:latin typeface="+mn-lt"/>
                <a:ea typeface="Open Sans ISG" panose="020B0606030504020204" pitchFamily="34" charset="0"/>
                <a:cs typeface="Open Sans ISG" panose="00000500000000000000" pitchFamily="2" charset="0"/>
              </a:defRPr>
            </a:lvl2pPr>
            <a:lvl3pPr marL="484632" indent="-192024" algn="l" defTabSz="914400" rtl="0" eaLnBrk="1" latinLnBrk="0" hangingPunct="1">
              <a:lnSpc>
                <a:spcPct val="100000"/>
              </a:lnSpc>
              <a:spcBef>
                <a:spcPts val="800"/>
              </a:spcBef>
              <a:buClr>
                <a:schemeClr val="tx2">
                  <a:lumMod val="60000"/>
                  <a:lumOff val="40000"/>
                </a:schemeClr>
              </a:buClr>
              <a:buFont typeface="Open Sans ISG" panose="020B0606030504020204" pitchFamily="34" charset="0"/>
              <a:buChar char="–"/>
              <a:defRPr sz="1600" kern="1200">
                <a:solidFill>
                  <a:schemeClr val="tx1"/>
                </a:solidFill>
                <a:latin typeface="+mn-lt"/>
                <a:ea typeface="Open Sans ISG" panose="020B0606030504020204" pitchFamily="34" charset="0"/>
                <a:cs typeface="Open Sans ISG" panose="00000500000000000000" pitchFamily="2" charset="0"/>
              </a:defRPr>
            </a:lvl3pPr>
            <a:lvl4pPr marL="676656"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defRPr sz="1400" kern="1200">
                <a:solidFill>
                  <a:schemeClr val="tx1"/>
                </a:solidFill>
                <a:latin typeface="+mn-lt"/>
                <a:ea typeface="Open Sans ISG" panose="020B0606030504020204" pitchFamily="34" charset="0"/>
                <a:cs typeface="Open Sans ISG" panose="00000500000000000000" pitchFamily="2" charset="0"/>
              </a:defRPr>
            </a:lvl4pPr>
            <a:lvl5pPr marL="868680" indent="-192024" algn="l" defTabSz="914400" rtl="0" eaLnBrk="1" latinLnBrk="0" hangingPunct="1">
              <a:lnSpc>
                <a:spcPct val="100000"/>
              </a:lnSpc>
              <a:spcBef>
                <a:spcPts val="600"/>
              </a:spcBef>
              <a:buClr>
                <a:schemeClr val="tx2">
                  <a:lumMod val="60000"/>
                  <a:lumOff val="40000"/>
                </a:schemeClr>
              </a:buClr>
              <a:buFont typeface="Open Sans ISG" panose="020B0606030504020204" pitchFamily="34" charset="0"/>
              <a:buChar char="–"/>
              <a:tabLst/>
              <a:defRPr sz="1400" kern="1200">
                <a:solidFill>
                  <a:schemeClr val="tx1"/>
                </a:solidFill>
                <a:latin typeface="+mn-lt"/>
                <a:ea typeface="Open Sans ISG" panose="020B0606030504020204" pitchFamily="34" charset="0"/>
                <a:cs typeface="Open Sans ISG" panose="00000500000000000000" pitchFamily="2" charset="0"/>
              </a:defRPr>
            </a:lvl5pPr>
            <a:lvl6pPr marL="25146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Open Sans ISG" panose="020B0604020202020204" pitchFamily="34" charset="0"/>
              <a:buChar char="•"/>
              <a:defRPr sz="1800" kern="1200">
                <a:solidFill>
                  <a:schemeClr val="tx1"/>
                </a:solidFill>
                <a:latin typeface="+mn-lt"/>
                <a:ea typeface="+mn-ea"/>
                <a:cs typeface="+mn-cs"/>
              </a:defRPr>
            </a:lvl9pPr>
          </a:lstStyle>
          <a:p>
            <a:pPr marL="635508" lvl="1" indent="-342900">
              <a:spcBef>
                <a:spcPts val="0"/>
              </a:spcBef>
              <a:spcAft>
                <a:spcPts val="1200"/>
              </a:spcAft>
              <a:buFont typeface="Calibri" panose="020F0502020204030204" pitchFamily="34" charset="0"/>
              <a:buChar char="−"/>
            </a:pPr>
            <a:endParaRPr lang="en-US" sz="1200" dirty="0">
              <a:latin typeface="Calibri" panose="020F0502020204030204" pitchFamily="34" charset="0"/>
              <a:cs typeface="Calibri" panose="020F0502020204030204" pitchFamily="34" charset="0"/>
            </a:endParaRPr>
          </a:p>
          <a:p>
            <a:pPr marL="635508" lvl="1" indent="-342900">
              <a:spcBef>
                <a:spcPts val="0"/>
              </a:spcBef>
              <a:spcAft>
                <a:spcPts val="1200"/>
              </a:spcAft>
              <a:buFont typeface="Calibri" panose="020F0502020204030204" pitchFamily="34" charset="0"/>
              <a:buChar char="−"/>
            </a:pPr>
            <a:endParaRPr lang="en-US" sz="1200" dirty="0">
              <a:latin typeface="Calibri" panose="020F0502020204030204" pitchFamily="34" charset="0"/>
              <a:cs typeface="Calibri" panose="020F0502020204030204" pitchFamily="34" charset="0"/>
            </a:endParaRPr>
          </a:p>
          <a:p>
            <a:pPr marL="635508" lvl="1" indent="-342900">
              <a:spcBef>
                <a:spcPts val="0"/>
              </a:spcBef>
              <a:spcAft>
                <a:spcPts val="1200"/>
              </a:spcAft>
              <a:buFont typeface="Calibri" panose="020F0502020204030204" pitchFamily="34" charset="0"/>
              <a:buChar char="−"/>
            </a:pPr>
            <a:endParaRPr lang="en-US" sz="1200" dirty="0">
              <a:latin typeface="Calibri" panose="020F0502020204030204" pitchFamily="34" charset="0"/>
              <a:cs typeface="Calibri" panose="020F0502020204030204" pitchFamily="34" charset="0"/>
            </a:endParaRPr>
          </a:p>
          <a:p>
            <a:pPr lvl="1" indent="0">
              <a:spcBef>
                <a:spcPts val="0"/>
              </a:spcBef>
              <a:spcAft>
                <a:spcPts val="1200"/>
              </a:spcAft>
              <a:buNone/>
            </a:pPr>
            <a:endParaRPr lang="en-US" sz="1200" dirty="0">
              <a:latin typeface="Calibri" panose="020F0502020204030204" pitchFamily="34" charset="0"/>
              <a:cs typeface="Calibri" panose="020F0502020204030204" pitchFamily="34" charset="0"/>
            </a:endParaRPr>
          </a:p>
        </p:txBody>
      </p:sp>
      <p:sp>
        <p:nvSpPr>
          <p:cNvPr id="7" name="Title 1">
            <a:extLst>
              <a:ext uri="{FF2B5EF4-FFF2-40B4-BE49-F238E27FC236}">
                <a16:creationId xmlns:a16="http://schemas.microsoft.com/office/drawing/2014/main" id="{F0D974F3-AE3B-43C7-A02D-3A7F0689282F}"/>
              </a:ext>
            </a:extLst>
          </p:cNvPr>
          <p:cNvSpPr>
            <a:spLocks noGrp="1"/>
          </p:cNvSpPr>
          <p:nvPr>
            <p:ph type="title"/>
          </p:nvPr>
        </p:nvSpPr>
        <p:spPr>
          <a:xfrm>
            <a:off x="355600" y="135467"/>
            <a:ext cx="11067199" cy="645032"/>
          </a:xfrm>
        </p:spPr>
        <p:txBody>
          <a:bodyPr>
            <a:normAutofit/>
          </a:bodyPr>
          <a:lstStyle/>
          <a:p>
            <a:pPr algn="l">
              <a:lnSpc>
                <a:spcPct val="100000"/>
              </a:lnSpc>
              <a:spcBef>
                <a:spcPts val="0"/>
              </a:spcBef>
              <a:defRPr/>
            </a:pPr>
            <a:r>
              <a:rPr lang="en-US" sz="3600" dirty="0">
                <a:solidFill>
                  <a:srgbClr val="FFFFFF"/>
                </a:solidFill>
                <a:latin typeface="Open Sans ISG"/>
                <a:ea typeface="+mn-ea"/>
                <a:cs typeface="+mn-cs"/>
              </a:rPr>
              <a:t>Future Budget Impacts</a:t>
            </a:r>
          </a:p>
        </p:txBody>
      </p:sp>
      <p:graphicFrame>
        <p:nvGraphicFramePr>
          <p:cNvPr id="12" name="Table 11">
            <a:extLst>
              <a:ext uri="{FF2B5EF4-FFF2-40B4-BE49-F238E27FC236}">
                <a16:creationId xmlns:a16="http://schemas.microsoft.com/office/drawing/2014/main" id="{4BCF7216-8DD7-FECD-0A8F-CB203FBE9636}"/>
              </a:ext>
            </a:extLst>
          </p:cNvPr>
          <p:cNvGraphicFramePr>
            <a:graphicFrameLocks noGrp="1"/>
          </p:cNvGraphicFramePr>
          <p:nvPr>
            <p:extLst>
              <p:ext uri="{D42A27DB-BD31-4B8C-83A1-F6EECF244321}">
                <p14:modId xmlns:p14="http://schemas.microsoft.com/office/powerpoint/2010/main" val="2979254310"/>
              </p:ext>
            </p:extLst>
          </p:nvPr>
        </p:nvGraphicFramePr>
        <p:xfrm>
          <a:off x="422275" y="1263332"/>
          <a:ext cx="4457700" cy="2548255"/>
        </p:xfrm>
        <a:graphic>
          <a:graphicData uri="http://schemas.openxmlformats.org/drawingml/2006/table">
            <a:tbl>
              <a:tblPr/>
              <a:tblGrid>
                <a:gridCol w="3505200">
                  <a:extLst>
                    <a:ext uri="{9D8B030D-6E8A-4147-A177-3AD203B41FA5}">
                      <a16:colId xmlns:a16="http://schemas.microsoft.com/office/drawing/2014/main" val="3432736200"/>
                    </a:ext>
                  </a:extLst>
                </a:gridCol>
                <a:gridCol w="952500">
                  <a:extLst>
                    <a:ext uri="{9D8B030D-6E8A-4147-A177-3AD203B41FA5}">
                      <a16:colId xmlns:a16="http://schemas.microsoft.com/office/drawing/2014/main" val="2090228159"/>
                    </a:ext>
                  </a:extLst>
                </a:gridCol>
              </a:tblGrid>
              <a:tr h="316865">
                <a:tc>
                  <a:txBody>
                    <a:bodyPr/>
                    <a:lstStyle/>
                    <a:p>
                      <a:pPr algn="l" rtl="0" fontAlgn="ctr"/>
                      <a:r>
                        <a:rPr lang="en-US" sz="1400" b="0" i="0" u="none" strike="noStrike">
                          <a:solidFill>
                            <a:srgbClr val="000000"/>
                          </a:solidFill>
                          <a:effectLst/>
                          <a:latin typeface="Arial" panose="020B0604020202020204" pitchFamily="34" charset="0"/>
                        </a:rPr>
                        <a:t>Current Projected Budget Balance:</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$3,065,315</a:t>
                      </a:r>
                    </a:p>
                  </a:txBody>
                  <a:tcPr marL="9525" marR="9525" marT="9525" marB="0" anchor="ctr">
                    <a:lnL>
                      <a:noFill/>
                    </a:lnL>
                    <a:lnR>
                      <a:noFill/>
                    </a:lnR>
                    <a:lnT>
                      <a:noFill/>
                    </a:lnT>
                    <a:lnB>
                      <a:noFill/>
                    </a:lnB>
                  </a:tcPr>
                </a:tc>
                <a:extLst>
                  <a:ext uri="{0D108BD9-81ED-4DB2-BD59-A6C34878D82A}">
                    <a16:rowId xmlns:a16="http://schemas.microsoft.com/office/drawing/2014/main" val="2078520323"/>
                  </a:ext>
                </a:extLst>
              </a:tr>
              <a:tr h="847725">
                <a:tc>
                  <a:txBody>
                    <a:bodyPr/>
                    <a:lstStyle/>
                    <a:p>
                      <a:pPr algn="l" rtl="0" fontAlgn="ctr"/>
                      <a:r>
                        <a:rPr lang="en-US" sz="1400" b="0" i="0" u="none" strike="noStrike">
                          <a:solidFill>
                            <a:srgbClr val="000000"/>
                          </a:solidFill>
                          <a:effectLst/>
                          <a:latin typeface="Arial" panose="020B0604020202020204" pitchFamily="34" charset="0"/>
                        </a:rPr>
                        <a:t>Work Order and Inventory Implementation Services (incl. Inventory module implementation services of $125,000):</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$1,300,000</a:t>
                      </a:r>
                    </a:p>
                  </a:txBody>
                  <a:tcPr marL="9525" marR="9525" marT="9525" marB="0" anchor="ctr">
                    <a:lnL>
                      <a:noFill/>
                    </a:lnL>
                    <a:lnR>
                      <a:noFill/>
                    </a:lnR>
                    <a:lnT>
                      <a:noFill/>
                    </a:lnT>
                    <a:lnB>
                      <a:noFill/>
                    </a:lnB>
                  </a:tcPr>
                </a:tc>
                <a:extLst>
                  <a:ext uri="{0D108BD9-81ED-4DB2-BD59-A6C34878D82A}">
                    <a16:rowId xmlns:a16="http://schemas.microsoft.com/office/drawing/2014/main" val="3047941544"/>
                  </a:ext>
                </a:extLst>
              </a:tr>
              <a:tr h="590550">
                <a:tc>
                  <a:txBody>
                    <a:bodyPr/>
                    <a:lstStyle/>
                    <a:p>
                      <a:pPr algn="l" rtl="0" fontAlgn="ctr"/>
                      <a:r>
                        <a:rPr lang="en-US" sz="1400" b="0" i="0" u="none" strike="noStrike">
                          <a:solidFill>
                            <a:srgbClr val="000000"/>
                          </a:solidFill>
                          <a:effectLst/>
                          <a:latin typeface="Arial" panose="020B0604020202020204" pitchFamily="34" charset="0"/>
                        </a:rPr>
                        <a:t>Human Resources System Requirements Development and Selection:</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$410,000</a:t>
                      </a:r>
                    </a:p>
                  </a:txBody>
                  <a:tcPr marL="9525" marR="9525" marT="9525" marB="0" anchor="ctr">
                    <a:lnL>
                      <a:noFill/>
                    </a:lnL>
                    <a:lnR>
                      <a:noFill/>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89835256"/>
                  </a:ext>
                </a:extLst>
              </a:tr>
              <a:tr h="316865">
                <a:tc>
                  <a:txBody>
                    <a:bodyPr/>
                    <a:lstStyle/>
                    <a:p>
                      <a:pPr algn="l" rtl="0" fontAlgn="ctr"/>
                      <a:r>
                        <a:rPr lang="en-US" sz="1400" b="0" i="0" u="none" strike="noStrike">
                          <a:solidFill>
                            <a:srgbClr val="000000"/>
                          </a:solidFill>
                          <a:effectLst/>
                          <a:latin typeface="Arial" panose="020B0604020202020204" pitchFamily="34" charset="0"/>
                        </a:rPr>
                        <a:t>Remaining ERP Budget:</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Calibri" panose="020F0502020204030204" pitchFamily="34" charset="0"/>
                        </a:rPr>
                        <a:t>$1,355,315</a:t>
                      </a:r>
                    </a:p>
                  </a:txBody>
                  <a:tcPr marL="9525" marR="9525" marT="9525" marB="0" anchor="ctr">
                    <a:lnL>
                      <a:noFill/>
                    </a:lnL>
                    <a:lnR>
                      <a:noFill/>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3325147527"/>
                  </a:ext>
                </a:extLst>
              </a:tr>
              <a:tr h="238125">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l" fontAlgn="b"/>
                      <a:endParaRPr lang="en-US" sz="14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116335321"/>
                  </a:ext>
                </a:extLst>
              </a:tr>
              <a:tr h="238125">
                <a:tc gridSpan="2">
                  <a:txBody>
                    <a:bodyPr/>
                    <a:lstStyle/>
                    <a:p>
                      <a:pPr algn="l" fontAlgn="b"/>
                      <a:r>
                        <a:rPr lang="en-US" sz="1400" b="0" i="0" u="none" strike="noStrike" dirty="0">
                          <a:solidFill>
                            <a:srgbClr val="000000"/>
                          </a:solidFill>
                          <a:effectLst/>
                          <a:latin typeface="Calibri" panose="020F0502020204030204" pitchFamily="34" charset="0"/>
                        </a:rPr>
                        <a:t>HR system implementation costs to be determined</a:t>
                      </a:r>
                    </a:p>
                  </a:txBody>
                  <a:tcPr marL="9525" marR="9525" marT="9525"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108505157"/>
                  </a:ext>
                </a:extLst>
              </a:tr>
            </a:tbl>
          </a:graphicData>
        </a:graphic>
      </p:graphicFrame>
    </p:spTree>
    <p:extLst>
      <p:ext uri="{BB962C8B-B14F-4D97-AF65-F5344CB8AC3E}">
        <p14:creationId xmlns:p14="http://schemas.microsoft.com/office/powerpoint/2010/main" val="1028071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
        <p:nvSpPr>
          <p:cNvPr id="7" name="TextBox 6">
            <a:extLst>
              <a:ext uri="{FF2B5EF4-FFF2-40B4-BE49-F238E27FC236}">
                <a16:creationId xmlns:a16="http://schemas.microsoft.com/office/drawing/2014/main" id="{DED96092-E4A1-4767-8014-F8A4287CFD53}"/>
              </a:ext>
            </a:extLst>
          </p:cNvPr>
          <p:cNvSpPr txBox="1"/>
          <p:nvPr/>
        </p:nvSpPr>
        <p:spPr>
          <a:xfrm>
            <a:off x="4519030" y="2882538"/>
            <a:ext cx="2282613" cy="646331"/>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Calibri" panose="020F0502020204030204"/>
                <a:ea typeface="+mn-ea"/>
                <a:cs typeface="+mn-cs"/>
              </a:rPr>
              <a:t>Questions?</a:t>
            </a:r>
          </a:p>
        </p:txBody>
      </p:sp>
    </p:spTree>
    <p:extLst>
      <p:ext uri="{BB962C8B-B14F-4D97-AF65-F5344CB8AC3E}">
        <p14:creationId xmlns:p14="http://schemas.microsoft.com/office/powerpoint/2010/main" val="2477072019"/>
      </p:ext>
    </p:extLst>
  </p:cSld>
  <p:clrMapOvr>
    <a:masterClrMapping/>
  </p:clrMapOvr>
  <p:transition spd="med">
    <p:pull/>
  </p:transition>
</p:sld>
</file>

<file path=ppt/theme/theme1.xml><?xml version="1.0" encoding="utf-8"?>
<a:theme xmlns:a="http://schemas.openxmlformats.org/drawingml/2006/main" name="Office Theme">
  <a:themeElements>
    <a:clrScheme name="ISG Color Palette Nov 2016">
      <a:dk1>
        <a:srgbClr val="000000"/>
      </a:dk1>
      <a:lt1>
        <a:srgbClr val="FFFFFF"/>
      </a:lt1>
      <a:dk2>
        <a:srgbClr val="29497B"/>
      </a:dk2>
      <a:lt2>
        <a:srgbClr val="75787B"/>
      </a:lt2>
      <a:accent1>
        <a:srgbClr val="81CEE4"/>
      </a:accent1>
      <a:accent2>
        <a:srgbClr val="03ABBA"/>
      </a:accent2>
      <a:accent3>
        <a:srgbClr val="29497B"/>
      </a:accent3>
      <a:accent4>
        <a:srgbClr val="9ACB3B"/>
      </a:accent4>
      <a:accent5>
        <a:srgbClr val="8B69C8"/>
      </a:accent5>
      <a:accent6>
        <a:srgbClr val="FF8A26"/>
      </a:accent6>
      <a:hlink>
        <a:srgbClr val="03ABBA"/>
      </a:hlink>
      <a:folHlink>
        <a:srgbClr val="04677F"/>
      </a:folHlink>
    </a:clrScheme>
    <a:fontScheme name="ISG Fonts Nov 2016">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6" id="{9138F783-CB36-4F3A-BC63-EF3DB0F8BF1F}" vid="{B766ED96-D095-43F7-AAA3-816273B55516}"/>
    </a:ext>
  </a:extLst>
</a:theme>
</file>

<file path=ppt/theme/theme2.xml><?xml version="1.0" encoding="utf-8"?>
<a:theme xmlns:a="http://schemas.openxmlformats.org/drawingml/2006/main" name="ISG Branded Fonts 1-0">
  <a:themeElements>
    <a:clrScheme name="ISG Colors 2017">
      <a:dk1>
        <a:srgbClr val="000000"/>
      </a:dk1>
      <a:lt1>
        <a:srgbClr val="FFFFFF"/>
      </a:lt1>
      <a:dk2>
        <a:srgbClr val="29497B"/>
      </a:dk2>
      <a:lt2>
        <a:srgbClr val="75787B"/>
      </a:lt2>
      <a:accent1>
        <a:srgbClr val="81CEE4"/>
      </a:accent1>
      <a:accent2>
        <a:srgbClr val="03ABBA"/>
      </a:accent2>
      <a:accent3>
        <a:srgbClr val="29497B"/>
      </a:accent3>
      <a:accent4>
        <a:srgbClr val="9ACB3B"/>
      </a:accent4>
      <a:accent5>
        <a:srgbClr val="8B69C8"/>
      </a:accent5>
      <a:accent6>
        <a:srgbClr val="FF8A26"/>
      </a:accent6>
      <a:hlink>
        <a:srgbClr val="03ABBA"/>
      </a:hlink>
      <a:folHlink>
        <a:srgbClr val="04677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971155A9C77D0468CE99FABFB896584" ma:contentTypeVersion="12" ma:contentTypeDescription="Create a new document." ma:contentTypeScope="" ma:versionID="96d792bd174bcec177c8af5462033c5c">
  <xsd:schema xmlns:xsd="http://www.w3.org/2001/XMLSchema" xmlns:xs="http://www.w3.org/2001/XMLSchema" xmlns:p="http://schemas.microsoft.com/office/2006/metadata/properties" xmlns:ns3="f6aa4e40-adcf-49c8-b21f-8cecb51210ba" xmlns:ns4="db502991-a469-4154-b6b7-12300534f62d" targetNamespace="http://schemas.microsoft.com/office/2006/metadata/properties" ma:root="true" ma:fieldsID="53bb891eac34d50671b627ab4bc2df68" ns3:_="" ns4:_="">
    <xsd:import namespace="f6aa4e40-adcf-49c8-b21f-8cecb51210ba"/>
    <xsd:import namespace="db502991-a469-4154-b6b7-12300534f62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6aa4e40-adcf-49c8-b21f-8cecb51210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b502991-a469-4154-b6b7-12300534f62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BD29D5-9187-4157-876F-3F7C6FAD27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6aa4e40-adcf-49c8-b21f-8cecb51210ba"/>
    <ds:schemaRef ds:uri="db502991-a469-4154-b6b7-12300534f6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C91EAE7-E6CE-41A1-BE6B-40E7BCFC4D7E}">
  <ds:schemaRefs>
    <ds:schemaRef ds:uri="http://schemas.microsoft.com/office/2006/metadata/properties"/>
    <ds:schemaRef ds:uri="http://schemas.microsoft.com/office/2006/documentManagement/types"/>
    <ds:schemaRef ds:uri="db502991-a469-4154-b6b7-12300534f62d"/>
    <ds:schemaRef ds:uri="http://schemas.microsoft.com/office/infopath/2007/PartnerControls"/>
    <ds:schemaRef ds:uri="http://www.w3.org/XML/1998/namespace"/>
    <ds:schemaRef ds:uri="f6aa4e40-adcf-49c8-b21f-8cecb51210ba"/>
    <ds:schemaRef ds:uri="http://purl.org/dc/dcmitype/"/>
    <ds:schemaRef ds:uri="http://schemas.openxmlformats.org/package/2006/metadata/core-properties"/>
    <ds:schemaRef ds:uri="http://purl.org/dc/terms/"/>
    <ds:schemaRef ds:uri="http://purl.org/dc/elements/1.1/"/>
  </ds:schemaRefs>
</ds:datastoreItem>
</file>

<file path=customXml/itemProps3.xml><?xml version="1.0" encoding="utf-8"?>
<ds:datastoreItem xmlns:ds="http://schemas.openxmlformats.org/officeDocument/2006/customXml" ds:itemID="{040C86E1-A8B9-482B-90B6-E53E947831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ISG PowerPoint 2017</Template>
  <TotalTime>9725</TotalTime>
  <Words>1244</Words>
  <Application>Microsoft Office PowerPoint</Application>
  <PresentationFormat>Widescreen</PresentationFormat>
  <Paragraphs>358</Paragraphs>
  <Slides>7</Slides>
  <Notes>5</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7</vt:i4>
      </vt:variant>
    </vt:vector>
  </HeadingPairs>
  <TitlesOfParts>
    <vt:vector size="21" baseType="lpstr">
      <vt:lpstr>.AppleSystemUIFont</vt:lpstr>
      <vt:lpstr>.LucidaGrandeUI</vt:lpstr>
      <vt:lpstr>Arial</vt:lpstr>
      <vt:lpstr>Bradley Hand ITC</vt:lpstr>
      <vt:lpstr>Calibri</vt:lpstr>
      <vt:lpstr>Calibri Light</vt:lpstr>
      <vt:lpstr>ISG Bullets</vt:lpstr>
      <vt:lpstr>Open Sans</vt:lpstr>
      <vt:lpstr>Open Sans ISG</vt:lpstr>
      <vt:lpstr>Open Sans Regular</vt:lpstr>
      <vt:lpstr>Roboto Slab Regular</vt:lpstr>
      <vt:lpstr>Symbol</vt:lpstr>
      <vt:lpstr>Office Theme</vt:lpstr>
      <vt:lpstr>ISG Branded Fonts 1-0</vt:lpstr>
      <vt:lpstr>PowerPoint Presentation</vt:lpstr>
      <vt:lpstr>Project Extension Drivers</vt:lpstr>
      <vt:lpstr>Project Extension Cost</vt:lpstr>
      <vt:lpstr>Change Order Details</vt:lpstr>
      <vt:lpstr>Impact on Project Budget</vt:lpstr>
      <vt:lpstr>Future Budget Impacts</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Joe Koehn</dc:creator>
  <cp:keywords/>
  <dc:description/>
  <cp:lastModifiedBy>Williams, Chuck</cp:lastModifiedBy>
  <cp:revision>384</cp:revision>
  <cp:lastPrinted>2016-12-15T17:52:39Z</cp:lastPrinted>
  <dcterms:created xsi:type="dcterms:W3CDTF">2017-02-15T20:10:03Z</dcterms:created>
  <dcterms:modified xsi:type="dcterms:W3CDTF">2023-01-19T14:50:45Z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0x010100B971155A9C77D0468CE99FABFB896584</vt:lpwstr>
  </property>
</Properties>
</file>