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0"/>
  </p:notesMasterIdLst>
  <p:handoutMasterIdLst>
    <p:handoutMasterId r:id="rId11"/>
  </p:handoutMasterIdLst>
  <p:sldIdLst>
    <p:sldId id="283" r:id="rId2"/>
    <p:sldId id="278" r:id="rId3"/>
    <p:sldId id="281" r:id="rId4"/>
    <p:sldId id="284" r:id="rId5"/>
    <p:sldId id="274" r:id="rId6"/>
    <p:sldId id="257" r:id="rId7"/>
    <p:sldId id="285" r:id="rId8"/>
    <p:sldId id="287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60"/>
  </p:normalViewPr>
  <p:slideViewPr>
    <p:cSldViewPr>
      <p:cViewPr>
        <p:scale>
          <a:sx n="90" d="100"/>
          <a:sy n="90" d="100"/>
        </p:scale>
        <p:origin x="118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34138-2DE6-4041-9373-6CDF705ADE03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8CBD29-9A43-4DE8-A3C3-D6E56728350C}">
      <dgm:prSet phldrT="[Text]"/>
      <dgm:spPr/>
      <dgm:t>
        <a:bodyPr/>
        <a:lstStyle/>
        <a:p>
          <a:r>
            <a:rPr lang="en-US" dirty="0" smtClean="0"/>
            <a:t>Bureau Chief </a:t>
          </a:r>
          <a:endParaRPr lang="en-US" dirty="0"/>
        </a:p>
      </dgm:t>
    </dgm:pt>
    <dgm:pt modelId="{D436AD69-BA16-4172-8609-01844AA08461}" type="parTrans" cxnId="{0F163672-F42E-4830-821E-7D56FD33163F}">
      <dgm:prSet/>
      <dgm:spPr/>
      <dgm:t>
        <a:bodyPr/>
        <a:lstStyle/>
        <a:p>
          <a:endParaRPr lang="en-US"/>
        </a:p>
      </dgm:t>
    </dgm:pt>
    <dgm:pt modelId="{C481EFFD-991A-4DF9-9ADB-63A055B9E256}" type="sibTrans" cxnId="{0F163672-F42E-4830-821E-7D56FD33163F}">
      <dgm:prSet/>
      <dgm:spPr/>
      <dgm:t>
        <a:bodyPr/>
        <a:lstStyle/>
        <a:p>
          <a:endParaRPr lang="en-US"/>
        </a:p>
      </dgm:t>
    </dgm:pt>
    <dgm:pt modelId="{3CF628CF-04B3-4609-B687-14F904F74A7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Transportation Planning &amp; Engineering</a:t>
          </a:r>
          <a:endParaRPr lang="en-US" dirty="0"/>
        </a:p>
      </dgm:t>
    </dgm:pt>
    <dgm:pt modelId="{13895C84-4D48-4E0E-938E-F4F8F75AD585}" type="parTrans" cxnId="{3A018194-C4F8-495D-B063-3351C856964D}">
      <dgm:prSet/>
      <dgm:spPr/>
      <dgm:t>
        <a:bodyPr/>
        <a:lstStyle/>
        <a:p>
          <a:endParaRPr lang="en-US"/>
        </a:p>
      </dgm:t>
    </dgm:pt>
    <dgm:pt modelId="{6F9CF9E3-B558-4D94-BBCE-564A6C5A178D}" type="sibTrans" cxnId="{3A018194-C4F8-495D-B063-3351C856964D}">
      <dgm:prSet/>
      <dgm:spPr/>
      <dgm:t>
        <a:bodyPr/>
        <a:lstStyle/>
        <a:p>
          <a:endParaRPr lang="en-US"/>
        </a:p>
      </dgm:t>
    </dgm:pt>
    <dgm:pt modelId="{FE6A54C6-93FD-4DBA-8BBF-A0AFB7CD9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Traffic Maintenance</a:t>
          </a:r>
          <a:endParaRPr lang="en-US" dirty="0"/>
        </a:p>
      </dgm:t>
    </dgm:pt>
    <dgm:pt modelId="{F9613D32-0298-4C54-A034-23D23CB1E1E9}" type="parTrans" cxnId="{E16885AD-5326-4D80-BBB2-2E5FA17BC1C1}">
      <dgm:prSet/>
      <dgm:spPr/>
      <dgm:t>
        <a:bodyPr/>
        <a:lstStyle/>
        <a:p>
          <a:endParaRPr lang="en-US"/>
        </a:p>
      </dgm:t>
    </dgm:pt>
    <dgm:pt modelId="{93083B17-6D17-4B3D-A02D-164714E8CB21}" type="sibTrans" cxnId="{E16885AD-5326-4D80-BBB2-2E5FA17BC1C1}">
      <dgm:prSet/>
      <dgm:spPr/>
      <dgm:t>
        <a:bodyPr/>
        <a:lstStyle/>
        <a:p>
          <a:endParaRPr lang="en-US"/>
        </a:p>
      </dgm:t>
    </dgm:pt>
    <dgm:pt modelId="{3C37DD43-7937-4DCF-B14A-1114E7888B7E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Parking</a:t>
          </a:r>
          <a:endParaRPr lang="en-US" dirty="0"/>
        </a:p>
      </dgm:t>
    </dgm:pt>
    <dgm:pt modelId="{A5CCC4F7-A192-40DD-B9C6-619A1CBF5907}" type="parTrans" cxnId="{0D592A66-34A6-42D8-B1B2-01D0192EABD6}">
      <dgm:prSet/>
      <dgm:spPr/>
      <dgm:t>
        <a:bodyPr/>
        <a:lstStyle/>
        <a:p>
          <a:endParaRPr lang="en-US"/>
        </a:p>
      </dgm:t>
    </dgm:pt>
    <dgm:pt modelId="{FC94A8FB-9773-4B0B-985A-47202AC0D99A}" type="sibTrans" cxnId="{0D592A66-34A6-42D8-B1B2-01D0192EABD6}">
      <dgm:prSet/>
      <dgm:spPr/>
      <dgm:t>
        <a:bodyPr/>
        <a:lstStyle/>
        <a:p>
          <a:endParaRPr lang="en-US"/>
        </a:p>
      </dgm:t>
    </dgm:pt>
    <dgm:pt modelId="{AF79B3B7-B771-41DB-A6F6-BE407125D201}">
      <dgm:prSet/>
      <dgm:spPr/>
      <dgm:t>
        <a:bodyPr/>
        <a:lstStyle/>
        <a:p>
          <a:r>
            <a:rPr lang="en-US" dirty="0" smtClean="0"/>
            <a:t>Operations Foreman</a:t>
          </a:r>
          <a:endParaRPr lang="en-US" dirty="0"/>
        </a:p>
      </dgm:t>
    </dgm:pt>
    <dgm:pt modelId="{A5E68311-273C-44C3-95B1-11D796092D9B}" type="parTrans" cxnId="{2B6173E8-D923-4982-BA66-49531BC12B83}">
      <dgm:prSet/>
      <dgm:spPr/>
      <dgm:t>
        <a:bodyPr/>
        <a:lstStyle/>
        <a:p>
          <a:endParaRPr lang="en-US"/>
        </a:p>
      </dgm:t>
    </dgm:pt>
    <dgm:pt modelId="{7D028554-6977-4449-998C-08DA1FD9FCEA}" type="sibTrans" cxnId="{2B6173E8-D923-4982-BA66-49531BC12B83}">
      <dgm:prSet/>
      <dgm:spPr/>
      <dgm:t>
        <a:bodyPr/>
        <a:lstStyle/>
        <a:p>
          <a:endParaRPr lang="en-US"/>
        </a:p>
      </dgm:t>
    </dgm:pt>
    <dgm:pt modelId="{3DCBC5B0-F709-44DF-BBE5-04E5CD3BF37A}">
      <dgm:prSet/>
      <dgm:spPr/>
      <dgm:t>
        <a:bodyPr/>
        <a:lstStyle/>
        <a:p>
          <a:r>
            <a:rPr lang="en-US" dirty="0" smtClean="0"/>
            <a:t>Crew Chief</a:t>
          </a:r>
          <a:endParaRPr lang="en-US" dirty="0"/>
        </a:p>
      </dgm:t>
    </dgm:pt>
    <dgm:pt modelId="{D78E27CB-F710-4DE4-ADF4-4EC1CB649AF2}" type="parTrans" cxnId="{E4C1E1FC-7ABE-4912-9CA9-241A6B069B3E}">
      <dgm:prSet/>
      <dgm:spPr/>
      <dgm:t>
        <a:bodyPr/>
        <a:lstStyle/>
        <a:p>
          <a:endParaRPr lang="en-US"/>
        </a:p>
      </dgm:t>
    </dgm:pt>
    <dgm:pt modelId="{23428F0A-6AA2-42B2-9FF7-62818C14853B}" type="sibTrans" cxnId="{E4C1E1FC-7ABE-4912-9CA9-241A6B069B3E}">
      <dgm:prSet/>
      <dgm:spPr/>
      <dgm:t>
        <a:bodyPr/>
        <a:lstStyle/>
        <a:p>
          <a:endParaRPr lang="en-US"/>
        </a:p>
      </dgm:t>
    </dgm:pt>
    <dgm:pt modelId="{1DBB9AA2-9853-4BC5-A5F9-76194C646A27}">
      <dgm:prSet/>
      <dgm:spPr/>
      <dgm:t>
        <a:bodyPr/>
        <a:lstStyle/>
        <a:p>
          <a:r>
            <a:rPr lang="en-US" dirty="0" smtClean="0"/>
            <a:t>EQ Mechanic</a:t>
          </a:r>
          <a:endParaRPr lang="en-US" dirty="0"/>
        </a:p>
      </dgm:t>
    </dgm:pt>
    <dgm:pt modelId="{EC0631E8-BA3B-4C10-B351-1444A544BFD9}" type="parTrans" cxnId="{DDAEDC76-633D-4E6B-9CE1-33CF67AF4B40}">
      <dgm:prSet/>
      <dgm:spPr/>
      <dgm:t>
        <a:bodyPr/>
        <a:lstStyle/>
        <a:p>
          <a:endParaRPr lang="en-US"/>
        </a:p>
      </dgm:t>
    </dgm:pt>
    <dgm:pt modelId="{CFACF6CB-9330-4E6A-AF50-35054433893E}" type="sibTrans" cxnId="{DDAEDC76-633D-4E6B-9CE1-33CF67AF4B40}">
      <dgm:prSet/>
      <dgm:spPr/>
      <dgm:t>
        <a:bodyPr/>
        <a:lstStyle/>
        <a:p>
          <a:endParaRPr lang="en-US"/>
        </a:p>
      </dgm:t>
    </dgm:pt>
    <dgm:pt modelId="{99EC1127-A03A-4832-BC4B-F67E6B9927A7}">
      <dgm:prSet/>
      <dgm:spPr/>
      <dgm:t>
        <a:bodyPr/>
        <a:lstStyle/>
        <a:p>
          <a:r>
            <a:rPr lang="en-US" dirty="0" smtClean="0"/>
            <a:t>Maintenance Worker</a:t>
          </a:r>
          <a:endParaRPr lang="en-US" dirty="0"/>
        </a:p>
      </dgm:t>
    </dgm:pt>
    <dgm:pt modelId="{D718192C-0721-4A68-9827-087F6153F07B}" type="parTrans" cxnId="{98D4CAF0-8E1B-47D3-8D8F-F0C98A9BB41B}">
      <dgm:prSet/>
      <dgm:spPr/>
      <dgm:t>
        <a:bodyPr/>
        <a:lstStyle/>
        <a:p>
          <a:endParaRPr lang="en-US"/>
        </a:p>
      </dgm:t>
    </dgm:pt>
    <dgm:pt modelId="{100D1F86-AB4F-45C2-AEDD-353CE717005E}" type="sibTrans" cxnId="{98D4CAF0-8E1B-47D3-8D8F-F0C98A9BB41B}">
      <dgm:prSet/>
      <dgm:spPr/>
      <dgm:t>
        <a:bodyPr/>
        <a:lstStyle/>
        <a:p>
          <a:endParaRPr lang="en-US"/>
        </a:p>
      </dgm:t>
    </dgm:pt>
    <dgm:pt modelId="{497CB517-8AD5-4A58-BD78-15866EC10606}">
      <dgm:prSet/>
      <dgm:spPr/>
      <dgm:t>
        <a:bodyPr/>
        <a:lstStyle/>
        <a:p>
          <a:r>
            <a:rPr lang="en-US" dirty="0" smtClean="0"/>
            <a:t>Traffic Technician (4)</a:t>
          </a:r>
          <a:endParaRPr lang="en-US" dirty="0"/>
        </a:p>
      </dgm:t>
    </dgm:pt>
    <dgm:pt modelId="{62DA453E-4D97-433E-9163-BF9E391342A0}" type="parTrans" cxnId="{916E772B-1DB0-4706-8013-8924E76DF9D1}">
      <dgm:prSet/>
      <dgm:spPr/>
      <dgm:t>
        <a:bodyPr/>
        <a:lstStyle/>
        <a:p>
          <a:endParaRPr lang="en-US"/>
        </a:p>
      </dgm:t>
    </dgm:pt>
    <dgm:pt modelId="{9E2527F7-E7A2-40BD-933C-B63D2B1608C3}" type="sibTrans" cxnId="{916E772B-1DB0-4706-8013-8924E76DF9D1}">
      <dgm:prSet/>
      <dgm:spPr/>
      <dgm:t>
        <a:bodyPr/>
        <a:lstStyle/>
        <a:p>
          <a:endParaRPr lang="en-US"/>
        </a:p>
      </dgm:t>
    </dgm:pt>
    <dgm:pt modelId="{A670DB74-DCAD-4D06-811D-0BFEA34954AB}">
      <dgm:prSet/>
      <dgm:spPr/>
      <dgm:t>
        <a:bodyPr/>
        <a:lstStyle/>
        <a:p>
          <a:r>
            <a:rPr lang="en-US" dirty="0" smtClean="0"/>
            <a:t>Traffic Engineer  (1/2 OPEN)</a:t>
          </a:r>
          <a:endParaRPr lang="en-US" dirty="0"/>
        </a:p>
      </dgm:t>
    </dgm:pt>
    <dgm:pt modelId="{8C5022EB-C023-41DC-81FB-5AC282418D30}" type="parTrans" cxnId="{3C4A373C-5166-4636-8BE4-DA13500C8EE6}">
      <dgm:prSet/>
      <dgm:spPr/>
      <dgm:t>
        <a:bodyPr/>
        <a:lstStyle/>
        <a:p>
          <a:endParaRPr lang="en-US"/>
        </a:p>
      </dgm:t>
    </dgm:pt>
    <dgm:pt modelId="{59779C4F-6145-4D39-93D0-C5742F5812F7}" type="sibTrans" cxnId="{3C4A373C-5166-4636-8BE4-DA13500C8EE6}">
      <dgm:prSet/>
      <dgm:spPr/>
      <dgm:t>
        <a:bodyPr/>
        <a:lstStyle/>
        <a:p>
          <a:endParaRPr lang="en-US"/>
        </a:p>
      </dgm:t>
    </dgm:pt>
    <dgm:pt modelId="{FF9D5498-7B27-410D-B4E2-54C21E35BC6A}">
      <dgm:prSet/>
      <dgm:spPr/>
      <dgm:t>
        <a:bodyPr/>
        <a:lstStyle/>
        <a:p>
          <a:r>
            <a:rPr lang="en-US" dirty="0" smtClean="0"/>
            <a:t>Traffic Analyst (OPEN)</a:t>
          </a:r>
          <a:endParaRPr lang="en-US" dirty="0"/>
        </a:p>
      </dgm:t>
    </dgm:pt>
    <dgm:pt modelId="{33E8C6DE-FACF-4C9B-9356-5B841D4AD6B6}" type="parTrans" cxnId="{0E302B1D-E425-43CE-B98B-91F34515E2B0}">
      <dgm:prSet/>
      <dgm:spPr/>
      <dgm:t>
        <a:bodyPr/>
        <a:lstStyle/>
        <a:p>
          <a:endParaRPr lang="en-US"/>
        </a:p>
      </dgm:t>
    </dgm:pt>
    <dgm:pt modelId="{725A3BA2-E1EA-424B-BCF0-A22F1384CCBB}" type="sibTrans" cxnId="{0E302B1D-E425-43CE-B98B-91F34515E2B0}">
      <dgm:prSet/>
      <dgm:spPr/>
      <dgm:t>
        <a:bodyPr/>
        <a:lstStyle/>
        <a:p>
          <a:endParaRPr lang="en-US"/>
        </a:p>
      </dgm:t>
    </dgm:pt>
    <dgm:pt modelId="{9DBCFC97-FC58-417A-95C5-A40CA83DE598}">
      <dgm:prSet/>
      <dgm:spPr/>
      <dgm:t>
        <a:bodyPr/>
        <a:lstStyle/>
        <a:p>
          <a:r>
            <a:rPr lang="en-US" dirty="0" smtClean="0"/>
            <a:t>Signal Systems Engineer (OPEN)</a:t>
          </a:r>
          <a:endParaRPr lang="en-US" dirty="0"/>
        </a:p>
      </dgm:t>
    </dgm:pt>
    <dgm:pt modelId="{9F4765FE-136F-4407-A8CC-E13E12C5E17B}" type="parTrans" cxnId="{4714C241-A343-4289-ACD9-E3388D02A8BD}">
      <dgm:prSet/>
      <dgm:spPr/>
      <dgm:t>
        <a:bodyPr/>
        <a:lstStyle/>
        <a:p>
          <a:endParaRPr lang="en-US"/>
        </a:p>
      </dgm:t>
    </dgm:pt>
    <dgm:pt modelId="{27B8E3B9-48F9-4DD8-B134-8F15A0A1192D}" type="sibTrans" cxnId="{4714C241-A343-4289-ACD9-E3388D02A8BD}">
      <dgm:prSet/>
      <dgm:spPr/>
      <dgm:t>
        <a:bodyPr/>
        <a:lstStyle/>
        <a:p>
          <a:endParaRPr lang="en-US"/>
        </a:p>
      </dgm:t>
    </dgm:pt>
    <dgm:pt modelId="{3E23D63A-FB81-49E7-ABB9-24BE1E265663}">
      <dgm:prSet/>
      <dgm:spPr/>
      <dgm:t>
        <a:bodyPr/>
        <a:lstStyle/>
        <a:p>
          <a:r>
            <a:rPr lang="en-US" dirty="0" smtClean="0"/>
            <a:t>Lead Signal Tech</a:t>
          </a:r>
          <a:endParaRPr lang="en-US" dirty="0"/>
        </a:p>
      </dgm:t>
    </dgm:pt>
    <dgm:pt modelId="{EF2E6140-4FAB-404A-98CF-4E10F662B6DF}" type="parTrans" cxnId="{E39F4AFA-3F68-4C95-8718-82E9E4DF2732}">
      <dgm:prSet/>
      <dgm:spPr/>
      <dgm:t>
        <a:bodyPr/>
        <a:lstStyle/>
        <a:p>
          <a:endParaRPr lang="en-US"/>
        </a:p>
      </dgm:t>
    </dgm:pt>
    <dgm:pt modelId="{D4600A77-17E4-43B7-BA25-F386F514F4EC}" type="sibTrans" cxnId="{E39F4AFA-3F68-4C95-8718-82E9E4DF2732}">
      <dgm:prSet/>
      <dgm:spPr/>
      <dgm:t>
        <a:bodyPr/>
        <a:lstStyle/>
        <a:p>
          <a:endParaRPr lang="en-US"/>
        </a:p>
      </dgm:t>
    </dgm:pt>
    <dgm:pt modelId="{629442D7-5504-4028-A343-252B24CCE3D2}">
      <dgm:prSet/>
      <dgm:spPr/>
      <dgm:t>
        <a:bodyPr/>
        <a:lstStyle/>
        <a:p>
          <a:r>
            <a:rPr lang="en-US" dirty="0" smtClean="0"/>
            <a:t>Signal Techs (2)</a:t>
          </a:r>
          <a:endParaRPr lang="en-US" dirty="0"/>
        </a:p>
      </dgm:t>
    </dgm:pt>
    <dgm:pt modelId="{376815A5-22DB-44DD-879E-4B1906B1F200}" type="parTrans" cxnId="{4798BD13-F516-435D-BE61-0213332E44D5}">
      <dgm:prSet/>
      <dgm:spPr/>
      <dgm:t>
        <a:bodyPr/>
        <a:lstStyle/>
        <a:p>
          <a:endParaRPr lang="en-US"/>
        </a:p>
      </dgm:t>
    </dgm:pt>
    <dgm:pt modelId="{C561940C-153B-4B62-A32F-2DF2A86B9FD2}" type="sibTrans" cxnId="{4798BD13-F516-435D-BE61-0213332E44D5}">
      <dgm:prSet/>
      <dgm:spPr/>
      <dgm:t>
        <a:bodyPr/>
        <a:lstStyle/>
        <a:p>
          <a:endParaRPr lang="en-US"/>
        </a:p>
      </dgm:t>
    </dgm:pt>
    <dgm:pt modelId="{70782E89-34A1-4173-B508-41E82D7D68FD}" type="asst">
      <dgm:prSet/>
      <dgm:spPr>
        <a:solidFill>
          <a:srgbClr val="FFC000"/>
        </a:solidFill>
      </dgm:spPr>
      <dgm:t>
        <a:bodyPr/>
        <a:lstStyle/>
        <a:p>
          <a:r>
            <a:rPr lang="en-US" dirty="0" smtClean="0"/>
            <a:t>Admin Acct Clerk</a:t>
          </a:r>
          <a:endParaRPr lang="en-US" dirty="0"/>
        </a:p>
      </dgm:t>
    </dgm:pt>
    <dgm:pt modelId="{2639DCE9-A7BD-41D1-ADF1-8B228CE547D8}" type="parTrans" cxnId="{0363105C-5E63-44C2-A942-96CF7F7CC91D}">
      <dgm:prSet/>
      <dgm:spPr/>
      <dgm:t>
        <a:bodyPr/>
        <a:lstStyle/>
        <a:p>
          <a:endParaRPr lang="en-US"/>
        </a:p>
      </dgm:t>
    </dgm:pt>
    <dgm:pt modelId="{53CA8EA7-EB85-41F4-8F95-9578FC491652}" type="sibTrans" cxnId="{0363105C-5E63-44C2-A942-96CF7F7CC91D}">
      <dgm:prSet/>
      <dgm:spPr/>
      <dgm:t>
        <a:bodyPr/>
        <a:lstStyle/>
        <a:p>
          <a:endParaRPr lang="en-US"/>
        </a:p>
      </dgm:t>
    </dgm:pt>
    <dgm:pt modelId="{9CD7D2AA-8C9F-41EF-82E3-239787069EB1}">
      <dgm:prSet/>
      <dgm:spPr/>
      <dgm:t>
        <a:bodyPr/>
        <a:lstStyle/>
        <a:p>
          <a:r>
            <a:rPr lang="en-US" dirty="0" smtClean="0"/>
            <a:t>Parking Operations Foreman (OPEN)</a:t>
          </a:r>
          <a:endParaRPr lang="en-US" dirty="0"/>
        </a:p>
      </dgm:t>
    </dgm:pt>
    <dgm:pt modelId="{3036A622-529C-405F-8BDB-C3A69D5C1554}" type="parTrans" cxnId="{CE99B857-3A41-410B-9026-3126EF22F498}">
      <dgm:prSet/>
      <dgm:spPr/>
      <dgm:t>
        <a:bodyPr/>
        <a:lstStyle/>
        <a:p>
          <a:endParaRPr lang="en-US"/>
        </a:p>
      </dgm:t>
    </dgm:pt>
    <dgm:pt modelId="{8C91B4A2-E32C-4D7F-A1ED-26359AF28711}" type="sibTrans" cxnId="{CE99B857-3A41-410B-9026-3126EF22F498}">
      <dgm:prSet/>
      <dgm:spPr/>
      <dgm:t>
        <a:bodyPr/>
        <a:lstStyle/>
        <a:p>
          <a:endParaRPr lang="en-US"/>
        </a:p>
      </dgm:t>
    </dgm:pt>
    <dgm:pt modelId="{23E22721-1AE5-4CBE-870D-19F5EF68E013}">
      <dgm:prSet/>
      <dgm:spPr/>
      <dgm:t>
        <a:bodyPr/>
        <a:lstStyle/>
        <a:p>
          <a:r>
            <a:rPr lang="en-US" dirty="0" smtClean="0"/>
            <a:t>Traffic Violations Officers  (6)</a:t>
          </a:r>
          <a:endParaRPr lang="en-US" dirty="0"/>
        </a:p>
      </dgm:t>
    </dgm:pt>
    <dgm:pt modelId="{688949BC-02DB-48D7-8D0C-62DC393E229E}" type="parTrans" cxnId="{46F7FC7B-D13B-458D-BF98-658B26F08493}">
      <dgm:prSet/>
      <dgm:spPr/>
      <dgm:t>
        <a:bodyPr/>
        <a:lstStyle/>
        <a:p>
          <a:endParaRPr lang="en-US"/>
        </a:p>
      </dgm:t>
    </dgm:pt>
    <dgm:pt modelId="{41183CAA-8A3B-4DB8-BCEF-F418A4CA485F}" type="sibTrans" cxnId="{46F7FC7B-D13B-458D-BF98-658B26F08493}">
      <dgm:prSet/>
      <dgm:spPr/>
      <dgm:t>
        <a:bodyPr/>
        <a:lstStyle/>
        <a:p>
          <a:endParaRPr lang="en-US"/>
        </a:p>
      </dgm:t>
    </dgm:pt>
    <dgm:pt modelId="{295D02F0-5F59-4587-917B-39FF4EC5551D}">
      <dgm:prSet/>
      <dgm:spPr/>
      <dgm:t>
        <a:bodyPr/>
        <a:lstStyle/>
        <a:p>
          <a:r>
            <a:rPr lang="en-US" dirty="0" smtClean="0"/>
            <a:t>Traffic Violations Officers </a:t>
          </a:r>
          <a:r>
            <a:rPr lang="en-US" dirty="0" err="1" smtClean="0"/>
            <a:t>ll</a:t>
          </a:r>
          <a:r>
            <a:rPr lang="en-US" dirty="0" smtClean="0"/>
            <a:t> (3)</a:t>
          </a:r>
          <a:endParaRPr lang="en-US" dirty="0"/>
        </a:p>
      </dgm:t>
    </dgm:pt>
    <dgm:pt modelId="{8465FE88-CCA7-4053-B51D-E6D65D8F6F48}" type="parTrans" cxnId="{9B67A91E-ED45-46AD-98DF-52E73250DC14}">
      <dgm:prSet/>
      <dgm:spPr/>
      <dgm:t>
        <a:bodyPr/>
        <a:lstStyle/>
        <a:p>
          <a:endParaRPr lang="en-US"/>
        </a:p>
      </dgm:t>
    </dgm:pt>
    <dgm:pt modelId="{6793C340-A437-4274-8CBA-CFBA05ECC237}" type="sibTrans" cxnId="{9B67A91E-ED45-46AD-98DF-52E73250DC14}">
      <dgm:prSet/>
      <dgm:spPr/>
      <dgm:t>
        <a:bodyPr/>
        <a:lstStyle/>
        <a:p>
          <a:endParaRPr lang="en-US"/>
        </a:p>
      </dgm:t>
    </dgm:pt>
    <dgm:pt modelId="{7782DE2B-CCBD-4725-BCD9-AB4BFE8FEF00}">
      <dgm:prSet/>
      <dgm:spPr/>
      <dgm:t>
        <a:bodyPr/>
        <a:lstStyle/>
        <a:p>
          <a:r>
            <a:rPr lang="en-US" dirty="0" smtClean="0"/>
            <a:t>Parking Meter Technicians (1/3 OPEN)</a:t>
          </a:r>
          <a:endParaRPr lang="en-US" dirty="0"/>
        </a:p>
      </dgm:t>
    </dgm:pt>
    <dgm:pt modelId="{166E031B-DDE0-426E-94B0-73DEA1AA680A}" type="parTrans" cxnId="{C6D8BABE-BD03-4374-B277-4182267A955D}">
      <dgm:prSet/>
      <dgm:spPr/>
      <dgm:t>
        <a:bodyPr/>
        <a:lstStyle/>
        <a:p>
          <a:endParaRPr lang="en-US"/>
        </a:p>
      </dgm:t>
    </dgm:pt>
    <dgm:pt modelId="{12781C99-847D-4C61-8022-A8748E0B92E8}" type="sibTrans" cxnId="{C6D8BABE-BD03-4374-B277-4182267A955D}">
      <dgm:prSet/>
      <dgm:spPr/>
      <dgm:t>
        <a:bodyPr/>
        <a:lstStyle/>
        <a:p>
          <a:endParaRPr lang="en-US"/>
        </a:p>
      </dgm:t>
    </dgm:pt>
    <dgm:pt modelId="{610856C0-61D1-4B99-A8F2-36BA11B92698}">
      <dgm:prSet/>
      <dgm:spPr/>
      <dgm:t>
        <a:bodyPr/>
        <a:lstStyle/>
        <a:p>
          <a:r>
            <a:rPr lang="en-US" dirty="0" smtClean="0"/>
            <a:t>Maintenance Worker</a:t>
          </a:r>
          <a:endParaRPr lang="en-US" dirty="0"/>
        </a:p>
      </dgm:t>
    </dgm:pt>
    <dgm:pt modelId="{BD339DFD-802A-4A0B-ADC7-4A6053427603}" type="parTrans" cxnId="{9096F923-5472-4BEB-817F-F8BAB445516D}">
      <dgm:prSet/>
      <dgm:spPr/>
      <dgm:t>
        <a:bodyPr/>
        <a:lstStyle/>
        <a:p>
          <a:endParaRPr lang="en-US"/>
        </a:p>
      </dgm:t>
    </dgm:pt>
    <dgm:pt modelId="{DE4A5D2E-D9E2-49AE-84C0-58EACC1ADB17}" type="sibTrans" cxnId="{9096F923-5472-4BEB-817F-F8BAB445516D}">
      <dgm:prSet/>
      <dgm:spPr/>
      <dgm:t>
        <a:bodyPr/>
        <a:lstStyle/>
        <a:p>
          <a:endParaRPr lang="en-US"/>
        </a:p>
      </dgm:t>
    </dgm:pt>
    <dgm:pt modelId="{215F9504-BC95-4B56-A0D6-53935A328592}">
      <dgm:prSet/>
      <dgm:spPr/>
      <dgm:t>
        <a:bodyPr/>
        <a:lstStyle/>
        <a:p>
          <a:r>
            <a:rPr lang="en-US" dirty="0" smtClean="0"/>
            <a:t>OSS</a:t>
          </a:r>
          <a:endParaRPr lang="en-US" dirty="0"/>
        </a:p>
      </dgm:t>
    </dgm:pt>
    <dgm:pt modelId="{667C0784-7530-4963-BC66-185D3F70B1B8}" type="parTrans" cxnId="{0087FA25-F4B2-4015-BC74-B528CDF242A3}">
      <dgm:prSet/>
      <dgm:spPr/>
      <dgm:t>
        <a:bodyPr/>
        <a:lstStyle/>
        <a:p>
          <a:endParaRPr lang="en-US"/>
        </a:p>
      </dgm:t>
    </dgm:pt>
    <dgm:pt modelId="{9291EDC8-5470-4394-8C5F-BE0263DF05FA}" type="sibTrans" cxnId="{0087FA25-F4B2-4015-BC74-B528CDF242A3}">
      <dgm:prSet/>
      <dgm:spPr/>
      <dgm:t>
        <a:bodyPr/>
        <a:lstStyle/>
        <a:p>
          <a:endParaRPr lang="en-US"/>
        </a:p>
      </dgm:t>
    </dgm:pt>
    <dgm:pt modelId="{B1229475-4867-4870-9AA8-BA93B80BE051}">
      <dgm:prSet/>
      <dgm:spPr/>
      <dgm:t>
        <a:bodyPr/>
        <a:lstStyle/>
        <a:p>
          <a:r>
            <a:rPr lang="en-US" dirty="0" smtClean="0"/>
            <a:t>Clerk of the Works</a:t>
          </a:r>
          <a:endParaRPr lang="en-US" dirty="0"/>
        </a:p>
      </dgm:t>
    </dgm:pt>
    <dgm:pt modelId="{D0B81317-4396-4A14-AD08-BB4A849CFB38}" type="parTrans" cxnId="{F67A0DB2-E17A-402A-B913-D5268C568916}">
      <dgm:prSet/>
      <dgm:spPr/>
      <dgm:t>
        <a:bodyPr/>
        <a:lstStyle/>
        <a:p>
          <a:endParaRPr lang="en-US"/>
        </a:p>
      </dgm:t>
    </dgm:pt>
    <dgm:pt modelId="{98CA2815-FC1A-46F0-87D9-579BF323AAD4}" type="sibTrans" cxnId="{F67A0DB2-E17A-402A-B913-D5268C568916}">
      <dgm:prSet/>
      <dgm:spPr/>
      <dgm:t>
        <a:bodyPr/>
        <a:lstStyle/>
        <a:p>
          <a:endParaRPr lang="en-US"/>
        </a:p>
      </dgm:t>
    </dgm:pt>
    <dgm:pt modelId="{429ADEE2-721D-4828-9992-F946BAA245CC}" type="asst">
      <dgm:prSet/>
      <dgm:spPr>
        <a:solidFill>
          <a:srgbClr val="FFC000"/>
        </a:solidFill>
      </dgm:spPr>
      <dgm:t>
        <a:bodyPr/>
        <a:lstStyle/>
        <a:p>
          <a:r>
            <a:rPr lang="en-US" dirty="0" smtClean="0"/>
            <a:t>Intern</a:t>
          </a:r>
          <a:endParaRPr lang="en-US" dirty="0"/>
        </a:p>
      </dgm:t>
    </dgm:pt>
    <dgm:pt modelId="{11F862B5-C4A1-4F7D-B45B-6E761D4886C7}" type="parTrans" cxnId="{C838BA45-5ABA-4FD3-9491-179F716FFB54}">
      <dgm:prSet/>
      <dgm:spPr/>
      <dgm:t>
        <a:bodyPr/>
        <a:lstStyle/>
        <a:p>
          <a:endParaRPr lang="en-US"/>
        </a:p>
      </dgm:t>
    </dgm:pt>
    <dgm:pt modelId="{AB399545-CE5F-4E7A-9EB8-09AB3DC2FAB4}" type="sibTrans" cxnId="{C838BA45-5ABA-4FD3-9491-179F716FFB54}">
      <dgm:prSet/>
      <dgm:spPr/>
      <dgm:t>
        <a:bodyPr/>
        <a:lstStyle/>
        <a:p>
          <a:endParaRPr lang="en-US"/>
        </a:p>
      </dgm:t>
    </dgm:pt>
    <dgm:pt modelId="{58034ADA-CE64-4FD1-AC59-D46E0462205E}" type="pres">
      <dgm:prSet presAssocID="{84F34138-2DE6-4041-9373-6CDF705ADE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5D6004-F449-43FC-81AA-3D469B0B2A4B}" type="pres">
      <dgm:prSet presAssocID="{7C8CBD29-9A43-4DE8-A3C3-D6E56728350C}" presName="hierRoot1" presStyleCnt="0">
        <dgm:presLayoutVars>
          <dgm:hierBranch val="init"/>
        </dgm:presLayoutVars>
      </dgm:prSet>
      <dgm:spPr/>
    </dgm:pt>
    <dgm:pt modelId="{C7CF8808-4F05-48A1-BB7E-58A402EAEAAC}" type="pres">
      <dgm:prSet presAssocID="{7C8CBD29-9A43-4DE8-A3C3-D6E56728350C}" presName="rootComposite1" presStyleCnt="0"/>
      <dgm:spPr/>
    </dgm:pt>
    <dgm:pt modelId="{3241AF44-4C17-4858-92A0-6E3562AA855F}" type="pres">
      <dgm:prSet presAssocID="{7C8CBD29-9A43-4DE8-A3C3-D6E5672835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FC804A-F4EF-43E1-A1BB-F7B15B35D132}" type="pres">
      <dgm:prSet presAssocID="{7C8CBD29-9A43-4DE8-A3C3-D6E5672835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C525DBA-AA08-41B8-8D5A-B2C07C5BF4D6}" type="pres">
      <dgm:prSet presAssocID="{7C8CBD29-9A43-4DE8-A3C3-D6E56728350C}" presName="hierChild2" presStyleCnt="0"/>
      <dgm:spPr/>
    </dgm:pt>
    <dgm:pt modelId="{E3BF7FFF-F162-4D42-BF58-F4A8A04396EB}" type="pres">
      <dgm:prSet presAssocID="{13895C84-4D48-4E0E-938E-F4F8F75AD58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75831543-745E-4F25-8919-28472171AE8E}" type="pres">
      <dgm:prSet presAssocID="{3CF628CF-04B3-4609-B687-14F904F74A71}" presName="hierRoot2" presStyleCnt="0">
        <dgm:presLayoutVars>
          <dgm:hierBranch val="init"/>
        </dgm:presLayoutVars>
      </dgm:prSet>
      <dgm:spPr/>
    </dgm:pt>
    <dgm:pt modelId="{671A886B-3CD2-4DEB-8B73-0B5DC4250104}" type="pres">
      <dgm:prSet presAssocID="{3CF628CF-04B3-4609-B687-14F904F74A71}" presName="rootComposite" presStyleCnt="0"/>
      <dgm:spPr/>
    </dgm:pt>
    <dgm:pt modelId="{83027710-AA06-455B-9F3B-C9929E01AD55}" type="pres">
      <dgm:prSet presAssocID="{3CF628CF-04B3-4609-B687-14F904F74A7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A218C7-7FCB-49A7-96E3-FF3027033854}" type="pres">
      <dgm:prSet presAssocID="{3CF628CF-04B3-4609-B687-14F904F74A71}" presName="rootConnector" presStyleLbl="node2" presStyleIdx="0" presStyleCnt="3"/>
      <dgm:spPr/>
      <dgm:t>
        <a:bodyPr/>
        <a:lstStyle/>
        <a:p>
          <a:endParaRPr lang="en-US"/>
        </a:p>
      </dgm:t>
    </dgm:pt>
    <dgm:pt modelId="{CF5FA5E0-F0DD-42E4-A610-11C7FF374CF2}" type="pres">
      <dgm:prSet presAssocID="{3CF628CF-04B3-4609-B687-14F904F74A71}" presName="hierChild4" presStyleCnt="0"/>
      <dgm:spPr/>
    </dgm:pt>
    <dgm:pt modelId="{7E4D7335-CB18-4503-8767-81A0585D09F4}" type="pres">
      <dgm:prSet presAssocID="{8C5022EB-C023-41DC-81FB-5AC282418D30}" presName="Name37" presStyleLbl="parChTrans1D3" presStyleIdx="0" presStyleCnt="17"/>
      <dgm:spPr/>
      <dgm:t>
        <a:bodyPr/>
        <a:lstStyle/>
        <a:p>
          <a:endParaRPr lang="en-US"/>
        </a:p>
      </dgm:t>
    </dgm:pt>
    <dgm:pt modelId="{9863CFBD-E22A-45DD-AD3E-11077FD76B9A}" type="pres">
      <dgm:prSet presAssocID="{A670DB74-DCAD-4D06-811D-0BFEA34954AB}" presName="hierRoot2" presStyleCnt="0">
        <dgm:presLayoutVars>
          <dgm:hierBranch val="init"/>
        </dgm:presLayoutVars>
      </dgm:prSet>
      <dgm:spPr/>
    </dgm:pt>
    <dgm:pt modelId="{F521A9E4-9AFE-4A6F-94B1-14A4FD859787}" type="pres">
      <dgm:prSet presAssocID="{A670DB74-DCAD-4D06-811D-0BFEA34954AB}" presName="rootComposite" presStyleCnt="0"/>
      <dgm:spPr/>
    </dgm:pt>
    <dgm:pt modelId="{E5B790D1-71A2-424B-A4A6-B7152D1F1156}" type="pres">
      <dgm:prSet presAssocID="{A670DB74-DCAD-4D06-811D-0BFEA34954AB}" presName="rootText" presStyleLbl="node3" presStyleIdx="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06B44-DCD6-490C-97B4-CE5B608B792A}" type="pres">
      <dgm:prSet presAssocID="{A670DB74-DCAD-4D06-811D-0BFEA34954AB}" presName="rootConnector" presStyleLbl="node3" presStyleIdx="0" presStyleCnt="17"/>
      <dgm:spPr/>
      <dgm:t>
        <a:bodyPr/>
        <a:lstStyle/>
        <a:p>
          <a:endParaRPr lang="en-US"/>
        </a:p>
      </dgm:t>
    </dgm:pt>
    <dgm:pt modelId="{CF152E3B-D5C9-4FB4-85ED-9AEB5A6ABF27}" type="pres">
      <dgm:prSet presAssocID="{A670DB74-DCAD-4D06-811D-0BFEA34954AB}" presName="hierChild4" presStyleCnt="0"/>
      <dgm:spPr/>
    </dgm:pt>
    <dgm:pt modelId="{CFB6FD83-0ADA-47FE-917A-39148C0218F8}" type="pres">
      <dgm:prSet presAssocID="{A670DB74-DCAD-4D06-811D-0BFEA34954AB}" presName="hierChild5" presStyleCnt="0"/>
      <dgm:spPr/>
    </dgm:pt>
    <dgm:pt modelId="{9DEC132B-0CBD-47D3-AF0C-629AB911E422}" type="pres">
      <dgm:prSet presAssocID="{33E8C6DE-FACF-4C9B-9356-5B841D4AD6B6}" presName="Name37" presStyleLbl="parChTrans1D3" presStyleIdx="1" presStyleCnt="17"/>
      <dgm:spPr/>
      <dgm:t>
        <a:bodyPr/>
        <a:lstStyle/>
        <a:p>
          <a:endParaRPr lang="en-US"/>
        </a:p>
      </dgm:t>
    </dgm:pt>
    <dgm:pt modelId="{6762E68C-9B46-4510-98B6-6F429C3350B0}" type="pres">
      <dgm:prSet presAssocID="{FF9D5498-7B27-410D-B4E2-54C21E35BC6A}" presName="hierRoot2" presStyleCnt="0">
        <dgm:presLayoutVars>
          <dgm:hierBranch val="init"/>
        </dgm:presLayoutVars>
      </dgm:prSet>
      <dgm:spPr/>
    </dgm:pt>
    <dgm:pt modelId="{5B970DD2-4924-4221-8E47-6FA57637C6AE}" type="pres">
      <dgm:prSet presAssocID="{FF9D5498-7B27-410D-B4E2-54C21E35BC6A}" presName="rootComposite" presStyleCnt="0"/>
      <dgm:spPr/>
    </dgm:pt>
    <dgm:pt modelId="{929E2892-7951-4DC0-B920-0D49688A4624}" type="pres">
      <dgm:prSet presAssocID="{FF9D5498-7B27-410D-B4E2-54C21E35BC6A}" presName="rootText" presStyleLbl="node3" presStyleIdx="1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6BDD0-541B-47A9-9796-D8BEFC537736}" type="pres">
      <dgm:prSet presAssocID="{FF9D5498-7B27-410D-B4E2-54C21E35BC6A}" presName="rootConnector" presStyleLbl="node3" presStyleIdx="1" presStyleCnt="17"/>
      <dgm:spPr/>
      <dgm:t>
        <a:bodyPr/>
        <a:lstStyle/>
        <a:p>
          <a:endParaRPr lang="en-US"/>
        </a:p>
      </dgm:t>
    </dgm:pt>
    <dgm:pt modelId="{339A06E3-1280-4B13-8F91-E0A20CFB8DD3}" type="pres">
      <dgm:prSet presAssocID="{FF9D5498-7B27-410D-B4E2-54C21E35BC6A}" presName="hierChild4" presStyleCnt="0"/>
      <dgm:spPr/>
    </dgm:pt>
    <dgm:pt modelId="{80E5C517-DBE0-47AA-8523-25ECFBDE4C40}" type="pres">
      <dgm:prSet presAssocID="{FF9D5498-7B27-410D-B4E2-54C21E35BC6A}" presName="hierChild5" presStyleCnt="0"/>
      <dgm:spPr/>
    </dgm:pt>
    <dgm:pt modelId="{47611FFD-B9BD-487F-A73D-F24A490D9E23}" type="pres">
      <dgm:prSet presAssocID="{9F4765FE-136F-4407-A8CC-E13E12C5E17B}" presName="Name37" presStyleLbl="parChTrans1D3" presStyleIdx="2" presStyleCnt="17"/>
      <dgm:spPr/>
      <dgm:t>
        <a:bodyPr/>
        <a:lstStyle/>
        <a:p>
          <a:endParaRPr lang="en-US"/>
        </a:p>
      </dgm:t>
    </dgm:pt>
    <dgm:pt modelId="{9C832F48-CEDD-4E79-9F92-C7FA785DDC2D}" type="pres">
      <dgm:prSet presAssocID="{9DBCFC97-FC58-417A-95C5-A40CA83DE598}" presName="hierRoot2" presStyleCnt="0">
        <dgm:presLayoutVars>
          <dgm:hierBranch val="init"/>
        </dgm:presLayoutVars>
      </dgm:prSet>
      <dgm:spPr/>
    </dgm:pt>
    <dgm:pt modelId="{DDF4EFD8-3F1D-45DC-8992-B02A04C18C0B}" type="pres">
      <dgm:prSet presAssocID="{9DBCFC97-FC58-417A-95C5-A40CA83DE598}" presName="rootComposite" presStyleCnt="0"/>
      <dgm:spPr/>
    </dgm:pt>
    <dgm:pt modelId="{D694B0CE-2505-44B0-A45B-7FC5D5EB83D8}" type="pres">
      <dgm:prSet presAssocID="{9DBCFC97-FC58-417A-95C5-A40CA83DE598}" presName="rootText" presStyleLbl="node3" presStyleIdx="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69D6F-BC7F-4B04-A9E1-504108C1F72B}" type="pres">
      <dgm:prSet presAssocID="{9DBCFC97-FC58-417A-95C5-A40CA83DE598}" presName="rootConnector" presStyleLbl="node3" presStyleIdx="2" presStyleCnt="17"/>
      <dgm:spPr/>
      <dgm:t>
        <a:bodyPr/>
        <a:lstStyle/>
        <a:p>
          <a:endParaRPr lang="en-US"/>
        </a:p>
      </dgm:t>
    </dgm:pt>
    <dgm:pt modelId="{5B58868A-0565-46B8-8F17-ED04CD9CF5C0}" type="pres">
      <dgm:prSet presAssocID="{9DBCFC97-FC58-417A-95C5-A40CA83DE598}" presName="hierChild4" presStyleCnt="0"/>
      <dgm:spPr/>
    </dgm:pt>
    <dgm:pt modelId="{AAA1CA70-6356-4F3C-B914-A6114D30EC3D}" type="pres">
      <dgm:prSet presAssocID="{9DBCFC97-FC58-417A-95C5-A40CA83DE598}" presName="hierChild5" presStyleCnt="0"/>
      <dgm:spPr/>
    </dgm:pt>
    <dgm:pt modelId="{AADFBCA3-556E-423F-AC0D-9A1903FE8466}" type="pres">
      <dgm:prSet presAssocID="{EF2E6140-4FAB-404A-98CF-4E10F662B6DF}" presName="Name37" presStyleLbl="parChTrans1D3" presStyleIdx="3" presStyleCnt="17"/>
      <dgm:spPr/>
      <dgm:t>
        <a:bodyPr/>
        <a:lstStyle/>
        <a:p>
          <a:endParaRPr lang="en-US"/>
        </a:p>
      </dgm:t>
    </dgm:pt>
    <dgm:pt modelId="{344C20FF-FB1F-4FBB-BD56-A984C3D1500F}" type="pres">
      <dgm:prSet presAssocID="{3E23D63A-FB81-49E7-ABB9-24BE1E265663}" presName="hierRoot2" presStyleCnt="0">
        <dgm:presLayoutVars>
          <dgm:hierBranch val="init"/>
        </dgm:presLayoutVars>
      </dgm:prSet>
      <dgm:spPr/>
    </dgm:pt>
    <dgm:pt modelId="{FDC4C5F6-3E8B-46CA-8728-03382B91A3BB}" type="pres">
      <dgm:prSet presAssocID="{3E23D63A-FB81-49E7-ABB9-24BE1E265663}" presName="rootComposite" presStyleCnt="0"/>
      <dgm:spPr/>
    </dgm:pt>
    <dgm:pt modelId="{4CB283F2-46BD-4397-AFF6-DB3F5185BFBB}" type="pres">
      <dgm:prSet presAssocID="{3E23D63A-FB81-49E7-ABB9-24BE1E265663}" presName="rootText" presStyleLbl="node3" presStyleIdx="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BB1DCF-8ECC-4A80-8244-5A4B4D8C1787}" type="pres">
      <dgm:prSet presAssocID="{3E23D63A-FB81-49E7-ABB9-24BE1E265663}" presName="rootConnector" presStyleLbl="node3" presStyleIdx="3" presStyleCnt="17"/>
      <dgm:spPr/>
      <dgm:t>
        <a:bodyPr/>
        <a:lstStyle/>
        <a:p>
          <a:endParaRPr lang="en-US"/>
        </a:p>
      </dgm:t>
    </dgm:pt>
    <dgm:pt modelId="{84BCDB7D-A6F4-4ADF-975D-399A4AFE2B33}" type="pres">
      <dgm:prSet presAssocID="{3E23D63A-FB81-49E7-ABB9-24BE1E265663}" presName="hierChild4" presStyleCnt="0"/>
      <dgm:spPr/>
    </dgm:pt>
    <dgm:pt modelId="{BA5051A9-CE58-45C0-8F72-67CE0835D60D}" type="pres">
      <dgm:prSet presAssocID="{3E23D63A-FB81-49E7-ABB9-24BE1E265663}" presName="hierChild5" presStyleCnt="0"/>
      <dgm:spPr/>
    </dgm:pt>
    <dgm:pt modelId="{C168BFF7-B412-4695-8361-FB521FDA0763}" type="pres">
      <dgm:prSet presAssocID="{376815A5-22DB-44DD-879E-4B1906B1F200}" presName="Name37" presStyleLbl="parChTrans1D3" presStyleIdx="4" presStyleCnt="17"/>
      <dgm:spPr/>
      <dgm:t>
        <a:bodyPr/>
        <a:lstStyle/>
        <a:p>
          <a:endParaRPr lang="en-US"/>
        </a:p>
      </dgm:t>
    </dgm:pt>
    <dgm:pt modelId="{DA0C6BB8-9199-4925-AD4C-9534D5071E93}" type="pres">
      <dgm:prSet presAssocID="{629442D7-5504-4028-A343-252B24CCE3D2}" presName="hierRoot2" presStyleCnt="0">
        <dgm:presLayoutVars>
          <dgm:hierBranch val="init"/>
        </dgm:presLayoutVars>
      </dgm:prSet>
      <dgm:spPr/>
    </dgm:pt>
    <dgm:pt modelId="{16B69F67-49E7-421D-B309-382954F1D506}" type="pres">
      <dgm:prSet presAssocID="{629442D7-5504-4028-A343-252B24CCE3D2}" presName="rootComposite" presStyleCnt="0"/>
      <dgm:spPr/>
    </dgm:pt>
    <dgm:pt modelId="{E5F43FA2-32FF-40E4-9DDC-21FCB04A968D}" type="pres">
      <dgm:prSet presAssocID="{629442D7-5504-4028-A343-252B24CCE3D2}" presName="rootText" presStyleLbl="node3" presStyleIdx="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5893AE-B766-423A-8EDE-E97490DAB678}" type="pres">
      <dgm:prSet presAssocID="{629442D7-5504-4028-A343-252B24CCE3D2}" presName="rootConnector" presStyleLbl="node3" presStyleIdx="4" presStyleCnt="17"/>
      <dgm:spPr/>
      <dgm:t>
        <a:bodyPr/>
        <a:lstStyle/>
        <a:p>
          <a:endParaRPr lang="en-US"/>
        </a:p>
      </dgm:t>
    </dgm:pt>
    <dgm:pt modelId="{396C7C53-195C-4A1B-A45C-E51DA2321489}" type="pres">
      <dgm:prSet presAssocID="{629442D7-5504-4028-A343-252B24CCE3D2}" presName="hierChild4" presStyleCnt="0"/>
      <dgm:spPr/>
    </dgm:pt>
    <dgm:pt modelId="{3B0CA659-3675-49E4-A828-255090174082}" type="pres">
      <dgm:prSet presAssocID="{629442D7-5504-4028-A343-252B24CCE3D2}" presName="hierChild5" presStyleCnt="0"/>
      <dgm:spPr/>
    </dgm:pt>
    <dgm:pt modelId="{BEFBB8CE-BDA3-41DE-B3C3-83D8110EEEEB}" type="pres">
      <dgm:prSet presAssocID="{D0B81317-4396-4A14-AD08-BB4A849CFB38}" presName="Name37" presStyleLbl="parChTrans1D3" presStyleIdx="5" presStyleCnt="17"/>
      <dgm:spPr/>
      <dgm:t>
        <a:bodyPr/>
        <a:lstStyle/>
        <a:p>
          <a:endParaRPr lang="en-US"/>
        </a:p>
      </dgm:t>
    </dgm:pt>
    <dgm:pt modelId="{37D6146B-38A1-4F18-AE13-BEECA37865F7}" type="pres">
      <dgm:prSet presAssocID="{B1229475-4867-4870-9AA8-BA93B80BE051}" presName="hierRoot2" presStyleCnt="0">
        <dgm:presLayoutVars>
          <dgm:hierBranch val="init"/>
        </dgm:presLayoutVars>
      </dgm:prSet>
      <dgm:spPr/>
    </dgm:pt>
    <dgm:pt modelId="{3D290D16-3D38-4D9A-A979-57109716E686}" type="pres">
      <dgm:prSet presAssocID="{B1229475-4867-4870-9AA8-BA93B80BE051}" presName="rootComposite" presStyleCnt="0"/>
      <dgm:spPr/>
    </dgm:pt>
    <dgm:pt modelId="{8EA85755-E6B4-40D1-8C28-69E5FD8EFED8}" type="pres">
      <dgm:prSet presAssocID="{B1229475-4867-4870-9AA8-BA93B80BE051}" presName="rootText" presStyleLbl="node3" presStyleIdx="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EB88-293B-412E-9DCC-F0D740CA5CFA}" type="pres">
      <dgm:prSet presAssocID="{B1229475-4867-4870-9AA8-BA93B80BE051}" presName="rootConnector" presStyleLbl="node3" presStyleIdx="5" presStyleCnt="17"/>
      <dgm:spPr/>
      <dgm:t>
        <a:bodyPr/>
        <a:lstStyle/>
        <a:p>
          <a:endParaRPr lang="en-US"/>
        </a:p>
      </dgm:t>
    </dgm:pt>
    <dgm:pt modelId="{25CB9897-7C94-4741-A907-1946613E4B0F}" type="pres">
      <dgm:prSet presAssocID="{B1229475-4867-4870-9AA8-BA93B80BE051}" presName="hierChild4" presStyleCnt="0"/>
      <dgm:spPr/>
    </dgm:pt>
    <dgm:pt modelId="{5D93AC25-D7D4-4E72-B73F-AC70C73C2A29}" type="pres">
      <dgm:prSet presAssocID="{B1229475-4867-4870-9AA8-BA93B80BE051}" presName="hierChild5" presStyleCnt="0"/>
      <dgm:spPr/>
    </dgm:pt>
    <dgm:pt modelId="{42F55A2E-6BF2-4BB4-8477-414E9F0DA8E3}" type="pres">
      <dgm:prSet presAssocID="{3CF628CF-04B3-4609-B687-14F904F74A71}" presName="hierChild5" presStyleCnt="0"/>
      <dgm:spPr/>
    </dgm:pt>
    <dgm:pt modelId="{8F9AD2FF-BF7C-44C8-85E7-B723BA924EC5}" type="pres">
      <dgm:prSet presAssocID="{F9613D32-0298-4C54-A034-23D23CB1E1E9}" presName="Name37" presStyleLbl="parChTrans1D2" presStyleIdx="1" presStyleCnt="5"/>
      <dgm:spPr/>
      <dgm:t>
        <a:bodyPr/>
        <a:lstStyle/>
        <a:p>
          <a:endParaRPr lang="en-US"/>
        </a:p>
      </dgm:t>
    </dgm:pt>
    <dgm:pt modelId="{C153CDEF-AAD5-48E1-AC54-184F29B1C835}" type="pres">
      <dgm:prSet presAssocID="{FE6A54C6-93FD-4DBA-8BBF-A0AFB7CD92F8}" presName="hierRoot2" presStyleCnt="0">
        <dgm:presLayoutVars>
          <dgm:hierBranch val="init"/>
        </dgm:presLayoutVars>
      </dgm:prSet>
      <dgm:spPr/>
    </dgm:pt>
    <dgm:pt modelId="{E4E9188E-F320-40AB-8E80-9B1997475204}" type="pres">
      <dgm:prSet presAssocID="{FE6A54C6-93FD-4DBA-8BBF-A0AFB7CD92F8}" presName="rootComposite" presStyleCnt="0"/>
      <dgm:spPr/>
    </dgm:pt>
    <dgm:pt modelId="{DC3D8B50-6862-45A2-8735-B6884EF0A470}" type="pres">
      <dgm:prSet presAssocID="{FE6A54C6-93FD-4DBA-8BBF-A0AFB7CD92F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37113-89D5-4503-8267-AE622E10D40A}" type="pres">
      <dgm:prSet presAssocID="{FE6A54C6-93FD-4DBA-8BBF-A0AFB7CD92F8}" presName="rootConnector" presStyleLbl="node2" presStyleIdx="1" presStyleCnt="3"/>
      <dgm:spPr/>
      <dgm:t>
        <a:bodyPr/>
        <a:lstStyle/>
        <a:p>
          <a:endParaRPr lang="en-US"/>
        </a:p>
      </dgm:t>
    </dgm:pt>
    <dgm:pt modelId="{67CADAE4-A2B2-4653-86C8-17096F169F2F}" type="pres">
      <dgm:prSet presAssocID="{FE6A54C6-93FD-4DBA-8BBF-A0AFB7CD92F8}" presName="hierChild4" presStyleCnt="0"/>
      <dgm:spPr/>
    </dgm:pt>
    <dgm:pt modelId="{2671657A-4AC6-4545-BDD3-B7E3471159F7}" type="pres">
      <dgm:prSet presAssocID="{A5E68311-273C-44C3-95B1-11D796092D9B}" presName="Name37" presStyleLbl="parChTrans1D3" presStyleIdx="6" presStyleCnt="17"/>
      <dgm:spPr/>
      <dgm:t>
        <a:bodyPr/>
        <a:lstStyle/>
        <a:p>
          <a:endParaRPr lang="en-US"/>
        </a:p>
      </dgm:t>
    </dgm:pt>
    <dgm:pt modelId="{BAA439C4-04C0-4840-853F-1E7672409E96}" type="pres">
      <dgm:prSet presAssocID="{AF79B3B7-B771-41DB-A6F6-BE407125D201}" presName="hierRoot2" presStyleCnt="0">
        <dgm:presLayoutVars>
          <dgm:hierBranch val="init"/>
        </dgm:presLayoutVars>
      </dgm:prSet>
      <dgm:spPr/>
    </dgm:pt>
    <dgm:pt modelId="{10775E84-081E-478E-80BF-E541604D9827}" type="pres">
      <dgm:prSet presAssocID="{AF79B3B7-B771-41DB-A6F6-BE407125D201}" presName="rootComposite" presStyleCnt="0"/>
      <dgm:spPr/>
    </dgm:pt>
    <dgm:pt modelId="{D0CF0423-03C4-4CD9-B165-9FAFFFC2F756}" type="pres">
      <dgm:prSet presAssocID="{AF79B3B7-B771-41DB-A6F6-BE407125D201}" presName="rootText" presStyleLbl="node3" presStyleIdx="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EC1214-1938-43AD-844C-27FDD07D7D1C}" type="pres">
      <dgm:prSet presAssocID="{AF79B3B7-B771-41DB-A6F6-BE407125D201}" presName="rootConnector" presStyleLbl="node3" presStyleIdx="6" presStyleCnt="17"/>
      <dgm:spPr/>
      <dgm:t>
        <a:bodyPr/>
        <a:lstStyle/>
        <a:p>
          <a:endParaRPr lang="en-US"/>
        </a:p>
      </dgm:t>
    </dgm:pt>
    <dgm:pt modelId="{1164CE7B-0D3E-4191-9BC6-40DF54FE64DE}" type="pres">
      <dgm:prSet presAssocID="{AF79B3B7-B771-41DB-A6F6-BE407125D201}" presName="hierChild4" presStyleCnt="0"/>
      <dgm:spPr/>
    </dgm:pt>
    <dgm:pt modelId="{489003C2-C438-4D17-99CC-FC250A207121}" type="pres">
      <dgm:prSet presAssocID="{AF79B3B7-B771-41DB-A6F6-BE407125D201}" presName="hierChild5" presStyleCnt="0"/>
      <dgm:spPr/>
    </dgm:pt>
    <dgm:pt modelId="{6DD4B588-14F6-4CDC-93A6-2B96F870CD36}" type="pres">
      <dgm:prSet presAssocID="{D78E27CB-F710-4DE4-ADF4-4EC1CB649AF2}" presName="Name37" presStyleLbl="parChTrans1D3" presStyleIdx="7" presStyleCnt="17"/>
      <dgm:spPr/>
      <dgm:t>
        <a:bodyPr/>
        <a:lstStyle/>
        <a:p>
          <a:endParaRPr lang="en-US"/>
        </a:p>
      </dgm:t>
    </dgm:pt>
    <dgm:pt modelId="{F9F61AEA-D6E5-44B3-A6A0-BB05DB2DE3CE}" type="pres">
      <dgm:prSet presAssocID="{3DCBC5B0-F709-44DF-BBE5-04E5CD3BF37A}" presName="hierRoot2" presStyleCnt="0">
        <dgm:presLayoutVars>
          <dgm:hierBranch val="init"/>
        </dgm:presLayoutVars>
      </dgm:prSet>
      <dgm:spPr/>
    </dgm:pt>
    <dgm:pt modelId="{27F3CE05-7EA8-4F58-A015-DB00AA792D8B}" type="pres">
      <dgm:prSet presAssocID="{3DCBC5B0-F709-44DF-BBE5-04E5CD3BF37A}" presName="rootComposite" presStyleCnt="0"/>
      <dgm:spPr/>
    </dgm:pt>
    <dgm:pt modelId="{7D4CFEAB-97C1-43CF-A1C0-DF106BFD3DC2}" type="pres">
      <dgm:prSet presAssocID="{3DCBC5B0-F709-44DF-BBE5-04E5CD3BF37A}" presName="rootText" presStyleLbl="node3" presStyleIdx="7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2132C-FF75-4955-B41A-8F428D2ADE7E}" type="pres">
      <dgm:prSet presAssocID="{3DCBC5B0-F709-44DF-BBE5-04E5CD3BF37A}" presName="rootConnector" presStyleLbl="node3" presStyleIdx="7" presStyleCnt="17"/>
      <dgm:spPr/>
      <dgm:t>
        <a:bodyPr/>
        <a:lstStyle/>
        <a:p>
          <a:endParaRPr lang="en-US"/>
        </a:p>
      </dgm:t>
    </dgm:pt>
    <dgm:pt modelId="{208D3F86-272F-4090-A333-9668EAF08782}" type="pres">
      <dgm:prSet presAssocID="{3DCBC5B0-F709-44DF-BBE5-04E5CD3BF37A}" presName="hierChild4" presStyleCnt="0"/>
      <dgm:spPr/>
    </dgm:pt>
    <dgm:pt modelId="{BDD9B42C-6BCA-4C28-AEBD-3025E765794E}" type="pres">
      <dgm:prSet presAssocID="{3DCBC5B0-F709-44DF-BBE5-04E5CD3BF37A}" presName="hierChild5" presStyleCnt="0"/>
      <dgm:spPr/>
    </dgm:pt>
    <dgm:pt modelId="{3698B87E-7293-4187-AAD3-C16D08EB6741}" type="pres">
      <dgm:prSet presAssocID="{EC0631E8-BA3B-4C10-B351-1444A544BFD9}" presName="Name37" presStyleLbl="parChTrans1D3" presStyleIdx="8" presStyleCnt="17"/>
      <dgm:spPr/>
      <dgm:t>
        <a:bodyPr/>
        <a:lstStyle/>
        <a:p>
          <a:endParaRPr lang="en-US"/>
        </a:p>
      </dgm:t>
    </dgm:pt>
    <dgm:pt modelId="{46A273FB-0546-4F91-96F1-D4F999BC6169}" type="pres">
      <dgm:prSet presAssocID="{1DBB9AA2-9853-4BC5-A5F9-76194C646A27}" presName="hierRoot2" presStyleCnt="0">
        <dgm:presLayoutVars>
          <dgm:hierBranch val="init"/>
        </dgm:presLayoutVars>
      </dgm:prSet>
      <dgm:spPr/>
    </dgm:pt>
    <dgm:pt modelId="{C50835AA-C907-4FF3-BC1C-EE3B9F2BE36C}" type="pres">
      <dgm:prSet presAssocID="{1DBB9AA2-9853-4BC5-A5F9-76194C646A27}" presName="rootComposite" presStyleCnt="0"/>
      <dgm:spPr/>
    </dgm:pt>
    <dgm:pt modelId="{2B129127-06C2-4E35-93C0-1524BB7EF1E6}" type="pres">
      <dgm:prSet presAssocID="{1DBB9AA2-9853-4BC5-A5F9-76194C646A27}" presName="rootText" presStyleLbl="node3" presStyleIdx="8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E6BE93-6458-44D1-822D-04F371F7A2C3}" type="pres">
      <dgm:prSet presAssocID="{1DBB9AA2-9853-4BC5-A5F9-76194C646A27}" presName="rootConnector" presStyleLbl="node3" presStyleIdx="8" presStyleCnt="17"/>
      <dgm:spPr/>
      <dgm:t>
        <a:bodyPr/>
        <a:lstStyle/>
        <a:p>
          <a:endParaRPr lang="en-US"/>
        </a:p>
      </dgm:t>
    </dgm:pt>
    <dgm:pt modelId="{54ED58BD-ECC6-4DC2-8A5A-3397B9CC65FD}" type="pres">
      <dgm:prSet presAssocID="{1DBB9AA2-9853-4BC5-A5F9-76194C646A27}" presName="hierChild4" presStyleCnt="0"/>
      <dgm:spPr/>
    </dgm:pt>
    <dgm:pt modelId="{81F98254-A668-4DB8-90D6-D97E27FD0E02}" type="pres">
      <dgm:prSet presAssocID="{1DBB9AA2-9853-4BC5-A5F9-76194C646A27}" presName="hierChild5" presStyleCnt="0"/>
      <dgm:spPr/>
    </dgm:pt>
    <dgm:pt modelId="{4FAABF54-C991-4E20-919E-AEA69F3A6F50}" type="pres">
      <dgm:prSet presAssocID="{D718192C-0721-4A68-9827-087F6153F07B}" presName="Name37" presStyleLbl="parChTrans1D3" presStyleIdx="9" presStyleCnt="17"/>
      <dgm:spPr/>
      <dgm:t>
        <a:bodyPr/>
        <a:lstStyle/>
        <a:p>
          <a:endParaRPr lang="en-US"/>
        </a:p>
      </dgm:t>
    </dgm:pt>
    <dgm:pt modelId="{AC7EFA19-926B-4834-9715-9BE594EDE48B}" type="pres">
      <dgm:prSet presAssocID="{99EC1127-A03A-4832-BC4B-F67E6B9927A7}" presName="hierRoot2" presStyleCnt="0">
        <dgm:presLayoutVars>
          <dgm:hierBranch val="init"/>
        </dgm:presLayoutVars>
      </dgm:prSet>
      <dgm:spPr/>
    </dgm:pt>
    <dgm:pt modelId="{C610F495-AF41-4F53-B5C2-027C1702F968}" type="pres">
      <dgm:prSet presAssocID="{99EC1127-A03A-4832-BC4B-F67E6B9927A7}" presName="rootComposite" presStyleCnt="0"/>
      <dgm:spPr/>
    </dgm:pt>
    <dgm:pt modelId="{65670B8D-B4FD-4245-A294-D1AC33F85C36}" type="pres">
      <dgm:prSet presAssocID="{99EC1127-A03A-4832-BC4B-F67E6B9927A7}" presName="rootText" presStyleLbl="node3" presStyleIdx="9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442041-367D-4C9A-B6D6-0A850B9DE57E}" type="pres">
      <dgm:prSet presAssocID="{99EC1127-A03A-4832-BC4B-F67E6B9927A7}" presName="rootConnector" presStyleLbl="node3" presStyleIdx="9" presStyleCnt="17"/>
      <dgm:spPr/>
      <dgm:t>
        <a:bodyPr/>
        <a:lstStyle/>
        <a:p>
          <a:endParaRPr lang="en-US"/>
        </a:p>
      </dgm:t>
    </dgm:pt>
    <dgm:pt modelId="{D42EDA9F-A9C4-4C83-872E-95533F74EDCD}" type="pres">
      <dgm:prSet presAssocID="{99EC1127-A03A-4832-BC4B-F67E6B9927A7}" presName="hierChild4" presStyleCnt="0"/>
      <dgm:spPr/>
    </dgm:pt>
    <dgm:pt modelId="{C76520A2-0F71-4CEC-AADC-B74392C5C481}" type="pres">
      <dgm:prSet presAssocID="{99EC1127-A03A-4832-BC4B-F67E6B9927A7}" presName="hierChild5" presStyleCnt="0"/>
      <dgm:spPr/>
    </dgm:pt>
    <dgm:pt modelId="{65B9E808-A538-4D2A-89A2-24122D567915}" type="pres">
      <dgm:prSet presAssocID="{62DA453E-4D97-433E-9163-BF9E391342A0}" presName="Name37" presStyleLbl="parChTrans1D3" presStyleIdx="10" presStyleCnt="17"/>
      <dgm:spPr/>
      <dgm:t>
        <a:bodyPr/>
        <a:lstStyle/>
        <a:p>
          <a:endParaRPr lang="en-US"/>
        </a:p>
      </dgm:t>
    </dgm:pt>
    <dgm:pt modelId="{ABDF48A5-FBE6-4529-B7D6-BC92C5A19941}" type="pres">
      <dgm:prSet presAssocID="{497CB517-8AD5-4A58-BD78-15866EC10606}" presName="hierRoot2" presStyleCnt="0">
        <dgm:presLayoutVars>
          <dgm:hierBranch val="init"/>
        </dgm:presLayoutVars>
      </dgm:prSet>
      <dgm:spPr/>
    </dgm:pt>
    <dgm:pt modelId="{E0F1336B-F742-4D27-B450-35FA7CEAA503}" type="pres">
      <dgm:prSet presAssocID="{497CB517-8AD5-4A58-BD78-15866EC10606}" presName="rootComposite" presStyleCnt="0"/>
      <dgm:spPr/>
    </dgm:pt>
    <dgm:pt modelId="{7FEF069A-8C17-4E42-9A4B-608F4995AA0B}" type="pres">
      <dgm:prSet presAssocID="{497CB517-8AD5-4A58-BD78-15866EC10606}" presName="rootText" presStyleLbl="node3" presStyleIdx="10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8E20DA-661D-4B98-9EC2-2DEFF73629F7}" type="pres">
      <dgm:prSet presAssocID="{497CB517-8AD5-4A58-BD78-15866EC10606}" presName="rootConnector" presStyleLbl="node3" presStyleIdx="10" presStyleCnt="17"/>
      <dgm:spPr/>
      <dgm:t>
        <a:bodyPr/>
        <a:lstStyle/>
        <a:p>
          <a:endParaRPr lang="en-US"/>
        </a:p>
      </dgm:t>
    </dgm:pt>
    <dgm:pt modelId="{E691011F-157F-4DA0-9106-1548BEFD4CD1}" type="pres">
      <dgm:prSet presAssocID="{497CB517-8AD5-4A58-BD78-15866EC10606}" presName="hierChild4" presStyleCnt="0"/>
      <dgm:spPr/>
    </dgm:pt>
    <dgm:pt modelId="{ECBAFCE8-E3E2-4CCE-A268-7586A21FB215}" type="pres">
      <dgm:prSet presAssocID="{497CB517-8AD5-4A58-BD78-15866EC10606}" presName="hierChild5" presStyleCnt="0"/>
      <dgm:spPr/>
    </dgm:pt>
    <dgm:pt modelId="{AA590C4E-B51A-45B2-8E00-FEF1FE3E6177}" type="pres">
      <dgm:prSet presAssocID="{667C0784-7530-4963-BC66-185D3F70B1B8}" presName="Name37" presStyleLbl="parChTrans1D3" presStyleIdx="11" presStyleCnt="17"/>
      <dgm:spPr/>
      <dgm:t>
        <a:bodyPr/>
        <a:lstStyle/>
        <a:p>
          <a:endParaRPr lang="en-US"/>
        </a:p>
      </dgm:t>
    </dgm:pt>
    <dgm:pt modelId="{3D03897F-0491-4D66-9DA4-F1878D6163E4}" type="pres">
      <dgm:prSet presAssocID="{215F9504-BC95-4B56-A0D6-53935A328592}" presName="hierRoot2" presStyleCnt="0">
        <dgm:presLayoutVars>
          <dgm:hierBranch val="init"/>
        </dgm:presLayoutVars>
      </dgm:prSet>
      <dgm:spPr/>
    </dgm:pt>
    <dgm:pt modelId="{CEE48A1A-0EFA-4479-BA75-1EED2240225D}" type="pres">
      <dgm:prSet presAssocID="{215F9504-BC95-4B56-A0D6-53935A328592}" presName="rootComposite" presStyleCnt="0"/>
      <dgm:spPr/>
    </dgm:pt>
    <dgm:pt modelId="{A0856B56-6864-42FF-80F7-49E45302131F}" type="pres">
      <dgm:prSet presAssocID="{215F9504-BC95-4B56-A0D6-53935A328592}" presName="rootText" presStyleLbl="node3" presStyleIdx="11" presStyleCnt="17" custLinFactNeighborX="1274" custLinFactNeighborY="-356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AA44DD-0336-472E-B37D-9A1B503EBB67}" type="pres">
      <dgm:prSet presAssocID="{215F9504-BC95-4B56-A0D6-53935A328592}" presName="rootConnector" presStyleLbl="node3" presStyleIdx="11" presStyleCnt="17"/>
      <dgm:spPr/>
      <dgm:t>
        <a:bodyPr/>
        <a:lstStyle/>
        <a:p>
          <a:endParaRPr lang="en-US"/>
        </a:p>
      </dgm:t>
    </dgm:pt>
    <dgm:pt modelId="{6B5E1F07-9FEB-4EAF-8BD0-1510340C07CD}" type="pres">
      <dgm:prSet presAssocID="{215F9504-BC95-4B56-A0D6-53935A328592}" presName="hierChild4" presStyleCnt="0"/>
      <dgm:spPr/>
    </dgm:pt>
    <dgm:pt modelId="{FAF488BD-BD6A-45B0-B84E-B87DA75D4C0E}" type="pres">
      <dgm:prSet presAssocID="{215F9504-BC95-4B56-A0D6-53935A328592}" presName="hierChild5" presStyleCnt="0"/>
      <dgm:spPr/>
    </dgm:pt>
    <dgm:pt modelId="{F5E8C869-C186-41FD-9342-064F82E55B30}" type="pres">
      <dgm:prSet presAssocID="{FE6A54C6-93FD-4DBA-8BBF-A0AFB7CD92F8}" presName="hierChild5" presStyleCnt="0"/>
      <dgm:spPr/>
    </dgm:pt>
    <dgm:pt modelId="{AD211BB3-FEF7-4960-8930-CB99BF90526B}" type="pres">
      <dgm:prSet presAssocID="{A5CCC4F7-A192-40DD-B9C6-619A1CBF5907}" presName="Name37" presStyleLbl="parChTrans1D2" presStyleIdx="2" presStyleCnt="5"/>
      <dgm:spPr/>
      <dgm:t>
        <a:bodyPr/>
        <a:lstStyle/>
        <a:p>
          <a:endParaRPr lang="en-US"/>
        </a:p>
      </dgm:t>
    </dgm:pt>
    <dgm:pt modelId="{C7B701E6-C1A0-478C-A0D4-DE291FCDBB77}" type="pres">
      <dgm:prSet presAssocID="{3C37DD43-7937-4DCF-B14A-1114E7888B7E}" presName="hierRoot2" presStyleCnt="0">
        <dgm:presLayoutVars>
          <dgm:hierBranch val="init"/>
        </dgm:presLayoutVars>
      </dgm:prSet>
      <dgm:spPr/>
    </dgm:pt>
    <dgm:pt modelId="{F9C3A46B-BB7F-46CC-9251-458B95321718}" type="pres">
      <dgm:prSet presAssocID="{3C37DD43-7937-4DCF-B14A-1114E7888B7E}" presName="rootComposite" presStyleCnt="0"/>
      <dgm:spPr/>
    </dgm:pt>
    <dgm:pt modelId="{7C8928DA-F888-4899-A9AB-D64EE983A4D2}" type="pres">
      <dgm:prSet presAssocID="{3C37DD43-7937-4DCF-B14A-1114E7888B7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7BD753-7514-416C-97BB-4676B2DA8C9B}" type="pres">
      <dgm:prSet presAssocID="{3C37DD43-7937-4DCF-B14A-1114E7888B7E}" presName="rootConnector" presStyleLbl="node2" presStyleIdx="2" presStyleCnt="3"/>
      <dgm:spPr/>
      <dgm:t>
        <a:bodyPr/>
        <a:lstStyle/>
        <a:p>
          <a:endParaRPr lang="en-US"/>
        </a:p>
      </dgm:t>
    </dgm:pt>
    <dgm:pt modelId="{769C41BF-7BA4-405C-BBD2-562E409AF4F0}" type="pres">
      <dgm:prSet presAssocID="{3C37DD43-7937-4DCF-B14A-1114E7888B7E}" presName="hierChild4" presStyleCnt="0"/>
      <dgm:spPr/>
    </dgm:pt>
    <dgm:pt modelId="{8F4B0090-3C33-4C87-B2C7-86E8AC46F40F}" type="pres">
      <dgm:prSet presAssocID="{3036A622-529C-405F-8BDB-C3A69D5C1554}" presName="Name37" presStyleLbl="parChTrans1D3" presStyleIdx="12" presStyleCnt="17"/>
      <dgm:spPr/>
      <dgm:t>
        <a:bodyPr/>
        <a:lstStyle/>
        <a:p>
          <a:endParaRPr lang="en-US"/>
        </a:p>
      </dgm:t>
    </dgm:pt>
    <dgm:pt modelId="{DE78EC5E-9D04-4796-9811-59396930D278}" type="pres">
      <dgm:prSet presAssocID="{9CD7D2AA-8C9F-41EF-82E3-239787069EB1}" presName="hierRoot2" presStyleCnt="0">
        <dgm:presLayoutVars>
          <dgm:hierBranch val="init"/>
        </dgm:presLayoutVars>
      </dgm:prSet>
      <dgm:spPr/>
    </dgm:pt>
    <dgm:pt modelId="{C54DE90E-6B88-44C0-B99A-86ACD510F2D4}" type="pres">
      <dgm:prSet presAssocID="{9CD7D2AA-8C9F-41EF-82E3-239787069EB1}" presName="rootComposite" presStyleCnt="0"/>
      <dgm:spPr/>
    </dgm:pt>
    <dgm:pt modelId="{4428B746-9D11-48BA-B489-7767A09E3CC8}" type="pres">
      <dgm:prSet presAssocID="{9CD7D2AA-8C9F-41EF-82E3-239787069EB1}" presName="rootText" presStyleLbl="node3" presStyleIdx="12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B93CD-5BC7-4797-8631-C9506EC47A41}" type="pres">
      <dgm:prSet presAssocID="{9CD7D2AA-8C9F-41EF-82E3-239787069EB1}" presName="rootConnector" presStyleLbl="node3" presStyleIdx="12" presStyleCnt="17"/>
      <dgm:spPr/>
      <dgm:t>
        <a:bodyPr/>
        <a:lstStyle/>
        <a:p>
          <a:endParaRPr lang="en-US"/>
        </a:p>
      </dgm:t>
    </dgm:pt>
    <dgm:pt modelId="{E4C1BFC4-54DA-4066-BD3C-8C8834093FBA}" type="pres">
      <dgm:prSet presAssocID="{9CD7D2AA-8C9F-41EF-82E3-239787069EB1}" presName="hierChild4" presStyleCnt="0"/>
      <dgm:spPr/>
    </dgm:pt>
    <dgm:pt modelId="{ADF349CF-EF2F-4DBE-9D29-FF880EF36906}" type="pres">
      <dgm:prSet presAssocID="{9CD7D2AA-8C9F-41EF-82E3-239787069EB1}" presName="hierChild5" presStyleCnt="0"/>
      <dgm:spPr/>
    </dgm:pt>
    <dgm:pt modelId="{D4EAE28D-E766-4250-A4E7-6A2C49BD44EB}" type="pres">
      <dgm:prSet presAssocID="{8465FE88-CCA7-4053-B51D-E6D65D8F6F48}" presName="Name37" presStyleLbl="parChTrans1D3" presStyleIdx="13" presStyleCnt="17"/>
      <dgm:spPr/>
      <dgm:t>
        <a:bodyPr/>
        <a:lstStyle/>
        <a:p>
          <a:endParaRPr lang="en-US"/>
        </a:p>
      </dgm:t>
    </dgm:pt>
    <dgm:pt modelId="{E1C0D448-F69F-4E04-A70D-5A01E033FB66}" type="pres">
      <dgm:prSet presAssocID="{295D02F0-5F59-4587-917B-39FF4EC5551D}" presName="hierRoot2" presStyleCnt="0">
        <dgm:presLayoutVars>
          <dgm:hierBranch val="init"/>
        </dgm:presLayoutVars>
      </dgm:prSet>
      <dgm:spPr/>
    </dgm:pt>
    <dgm:pt modelId="{2C8DCDB6-AE04-41B8-9C39-F80D6CD5F11D}" type="pres">
      <dgm:prSet presAssocID="{295D02F0-5F59-4587-917B-39FF4EC5551D}" presName="rootComposite" presStyleCnt="0"/>
      <dgm:spPr/>
    </dgm:pt>
    <dgm:pt modelId="{7C609214-728C-4F0F-96FE-84DA912EE94C}" type="pres">
      <dgm:prSet presAssocID="{295D02F0-5F59-4587-917B-39FF4EC5551D}" presName="rootText" presStyleLbl="node3" presStyleIdx="13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0D9808-4840-4439-8F47-6F70381500E3}" type="pres">
      <dgm:prSet presAssocID="{295D02F0-5F59-4587-917B-39FF4EC5551D}" presName="rootConnector" presStyleLbl="node3" presStyleIdx="13" presStyleCnt="17"/>
      <dgm:spPr/>
      <dgm:t>
        <a:bodyPr/>
        <a:lstStyle/>
        <a:p>
          <a:endParaRPr lang="en-US"/>
        </a:p>
      </dgm:t>
    </dgm:pt>
    <dgm:pt modelId="{3278FCD5-6052-4073-98B2-BA2472594408}" type="pres">
      <dgm:prSet presAssocID="{295D02F0-5F59-4587-917B-39FF4EC5551D}" presName="hierChild4" presStyleCnt="0"/>
      <dgm:spPr/>
    </dgm:pt>
    <dgm:pt modelId="{F79B09C1-9C07-4F1A-8DA5-3FF434E561C9}" type="pres">
      <dgm:prSet presAssocID="{295D02F0-5F59-4587-917B-39FF4EC5551D}" presName="hierChild5" presStyleCnt="0"/>
      <dgm:spPr/>
    </dgm:pt>
    <dgm:pt modelId="{37EFDFA3-624B-41DE-9C60-23F76E9F5265}" type="pres">
      <dgm:prSet presAssocID="{688949BC-02DB-48D7-8D0C-62DC393E229E}" presName="Name37" presStyleLbl="parChTrans1D3" presStyleIdx="14" presStyleCnt="17"/>
      <dgm:spPr/>
      <dgm:t>
        <a:bodyPr/>
        <a:lstStyle/>
        <a:p>
          <a:endParaRPr lang="en-US"/>
        </a:p>
      </dgm:t>
    </dgm:pt>
    <dgm:pt modelId="{4196C313-6A6C-4DEE-97BF-6AFABCB8F415}" type="pres">
      <dgm:prSet presAssocID="{23E22721-1AE5-4CBE-870D-19F5EF68E013}" presName="hierRoot2" presStyleCnt="0">
        <dgm:presLayoutVars>
          <dgm:hierBranch val="init"/>
        </dgm:presLayoutVars>
      </dgm:prSet>
      <dgm:spPr/>
    </dgm:pt>
    <dgm:pt modelId="{31F9E990-8D4C-40C9-A1BD-A4E99F28F011}" type="pres">
      <dgm:prSet presAssocID="{23E22721-1AE5-4CBE-870D-19F5EF68E013}" presName="rootComposite" presStyleCnt="0"/>
      <dgm:spPr/>
    </dgm:pt>
    <dgm:pt modelId="{1B65B4C6-BD93-4DB5-828F-4E454B5BB144}" type="pres">
      <dgm:prSet presAssocID="{23E22721-1AE5-4CBE-870D-19F5EF68E013}" presName="rootText" presStyleLbl="node3" presStyleIdx="14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98076-850C-450B-93D8-C60B6F01CE36}" type="pres">
      <dgm:prSet presAssocID="{23E22721-1AE5-4CBE-870D-19F5EF68E013}" presName="rootConnector" presStyleLbl="node3" presStyleIdx="14" presStyleCnt="17"/>
      <dgm:spPr/>
      <dgm:t>
        <a:bodyPr/>
        <a:lstStyle/>
        <a:p>
          <a:endParaRPr lang="en-US"/>
        </a:p>
      </dgm:t>
    </dgm:pt>
    <dgm:pt modelId="{EA358EBA-201A-43A2-A35B-B81B3B115EEE}" type="pres">
      <dgm:prSet presAssocID="{23E22721-1AE5-4CBE-870D-19F5EF68E013}" presName="hierChild4" presStyleCnt="0"/>
      <dgm:spPr/>
    </dgm:pt>
    <dgm:pt modelId="{7E960099-285B-4007-8634-C55BA269CDD5}" type="pres">
      <dgm:prSet presAssocID="{23E22721-1AE5-4CBE-870D-19F5EF68E013}" presName="hierChild5" presStyleCnt="0"/>
      <dgm:spPr/>
    </dgm:pt>
    <dgm:pt modelId="{CF7AAA8F-FE99-4740-8F19-825FE87429A7}" type="pres">
      <dgm:prSet presAssocID="{166E031B-DDE0-426E-94B0-73DEA1AA680A}" presName="Name37" presStyleLbl="parChTrans1D3" presStyleIdx="15" presStyleCnt="17"/>
      <dgm:spPr/>
      <dgm:t>
        <a:bodyPr/>
        <a:lstStyle/>
        <a:p>
          <a:endParaRPr lang="en-US"/>
        </a:p>
      </dgm:t>
    </dgm:pt>
    <dgm:pt modelId="{E5F20B7C-B1FE-492B-9E10-C82C32DCAEB7}" type="pres">
      <dgm:prSet presAssocID="{7782DE2B-CCBD-4725-BCD9-AB4BFE8FEF00}" presName="hierRoot2" presStyleCnt="0">
        <dgm:presLayoutVars>
          <dgm:hierBranch val="init"/>
        </dgm:presLayoutVars>
      </dgm:prSet>
      <dgm:spPr/>
    </dgm:pt>
    <dgm:pt modelId="{ED3035BC-425E-4C25-84AD-8F7BB7EC38D9}" type="pres">
      <dgm:prSet presAssocID="{7782DE2B-CCBD-4725-BCD9-AB4BFE8FEF00}" presName="rootComposite" presStyleCnt="0"/>
      <dgm:spPr/>
    </dgm:pt>
    <dgm:pt modelId="{9573DCE6-58E8-4438-9F2B-29CA15E7A3C3}" type="pres">
      <dgm:prSet presAssocID="{7782DE2B-CCBD-4725-BCD9-AB4BFE8FEF00}" presName="rootText" presStyleLbl="node3" presStyleIdx="15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4465C-4D5C-409D-9158-1FD0B7C164F0}" type="pres">
      <dgm:prSet presAssocID="{7782DE2B-CCBD-4725-BCD9-AB4BFE8FEF00}" presName="rootConnector" presStyleLbl="node3" presStyleIdx="15" presStyleCnt="17"/>
      <dgm:spPr/>
      <dgm:t>
        <a:bodyPr/>
        <a:lstStyle/>
        <a:p>
          <a:endParaRPr lang="en-US"/>
        </a:p>
      </dgm:t>
    </dgm:pt>
    <dgm:pt modelId="{50808A58-5DA5-4C24-9BA2-F40FD2B83CCC}" type="pres">
      <dgm:prSet presAssocID="{7782DE2B-CCBD-4725-BCD9-AB4BFE8FEF00}" presName="hierChild4" presStyleCnt="0"/>
      <dgm:spPr/>
    </dgm:pt>
    <dgm:pt modelId="{28B2EB0D-6209-4998-9EB8-A424759C3D81}" type="pres">
      <dgm:prSet presAssocID="{7782DE2B-CCBD-4725-BCD9-AB4BFE8FEF00}" presName="hierChild5" presStyleCnt="0"/>
      <dgm:spPr/>
    </dgm:pt>
    <dgm:pt modelId="{F81E2B81-B4FD-4A04-96FA-6593BE0E6AC3}" type="pres">
      <dgm:prSet presAssocID="{BD339DFD-802A-4A0B-ADC7-4A6053427603}" presName="Name37" presStyleLbl="parChTrans1D3" presStyleIdx="16" presStyleCnt="17"/>
      <dgm:spPr/>
      <dgm:t>
        <a:bodyPr/>
        <a:lstStyle/>
        <a:p>
          <a:endParaRPr lang="en-US"/>
        </a:p>
      </dgm:t>
    </dgm:pt>
    <dgm:pt modelId="{7F60C6C8-43CB-4512-B22B-B04B2EA6FED1}" type="pres">
      <dgm:prSet presAssocID="{610856C0-61D1-4B99-A8F2-36BA11B92698}" presName="hierRoot2" presStyleCnt="0">
        <dgm:presLayoutVars>
          <dgm:hierBranch val="init"/>
        </dgm:presLayoutVars>
      </dgm:prSet>
      <dgm:spPr/>
    </dgm:pt>
    <dgm:pt modelId="{DCC0CDAE-7308-473C-8164-3ED7C93F3083}" type="pres">
      <dgm:prSet presAssocID="{610856C0-61D1-4B99-A8F2-36BA11B92698}" presName="rootComposite" presStyleCnt="0"/>
      <dgm:spPr/>
    </dgm:pt>
    <dgm:pt modelId="{4C387861-173B-40BF-909C-C2817D5FFA4F}" type="pres">
      <dgm:prSet presAssocID="{610856C0-61D1-4B99-A8F2-36BA11B92698}" presName="rootText" presStyleLbl="node3" presStyleIdx="16" presStyleCnt="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F8CF0A-A105-48DF-B2A1-A970C963BD25}" type="pres">
      <dgm:prSet presAssocID="{610856C0-61D1-4B99-A8F2-36BA11B92698}" presName="rootConnector" presStyleLbl="node3" presStyleIdx="16" presStyleCnt="17"/>
      <dgm:spPr/>
      <dgm:t>
        <a:bodyPr/>
        <a:lstStyle/>
        <a:p>
          <a:endParaRPr lang="en-US"/>
        </a:p>
      </dgm:t>
    </dgm:pt>
    <dgm:pt modelId="{0E90DAAB-5858-4E6B-B2A3-CE3FF14BA064}" type="pres">
      <dgm:prSet presAssocID="{610856C0-61D1-4B99-A8F2-36BA11B92698}" presName="hierChild4" presStyleCnt="0"/>
      <dgm:spPr/>
    </dgm:pt>
    <dgm:pt modelId="{0EF4B83F-BE84-4C68-8EA1-540A151D6B78}" type="pres">
      <dgm:prSet presAssocID="{610856C0-61D1-4B99-A8F2-36BA11B92698}" presName="hierChild5" presStyleCnt="0"/>
      <dgm:spPr/>
    </dgm:pt>
    <dgm:pt modelId="{5A224D25-9A42-4C36-B836-D9708FE79E7E}" type="pres">
      <dgm:prSet presAssocID="{3C37DD43-7937-4DCF-B14A-1114E7888B7E}" presName="hierChild5" presStyleCnt="0"/>
      <dgm:spPr/>
    </dgm:pt>
    <dgm:pt modelId="{A4DFD921-A9AF-4096-8FB7-D122ED214462}" type="pres">
      <dgm:prSet presAssocID="{7C8CBD29-9A43-4DE8-A3C3-D6E56728350C}" presName="hierChild3" presStyleCnt="0"/>
      <dgm:spPr/>
    </dgm:pt>
    <dgm:pt modelId="{302FCA13-EAC3-457B-8E25-27B4222F9F9B}" type="pres">
      <dgm:prSet presAssocID="{2639DCE9-A7BD-41D1-ADF1-8B228CE547D8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BC5BB9ED-AD80-44C3-AA27-61857695FFD3}" type="pres">
      <dgm:prSet presAssocID="{70782E89-34A1-4173-B508-41E82D7D68FD}" presName="hierRoot3" presStyleCnt="0">
        <dgm:presLayoutVars>
          <dgm:hierBranch val="init"/>
        </dgm:presLayoutVars>
      </dgm:prSet>
      <dgm:spPr/>
    </dgm:pt>
    <dgm:pt modelId="{8C8946E5-694C-4A21-B16B-ECC1FC1C3280}" type="pres">
      <dgm:prSet presAssocID="{70782E89-34A1-4173-B508-41E82D7D68FD}" presName="rootComposite3" presStyleCnt="0"/>
      <dgm:spPr/>
    </dgm:pt>
    <dgm:pt modelId="{2C744BDF-4B19-4DD5-8F17-F7803CAFC33C}" type="pres">
      <dgm:prSet presAssocID="{70782E89-34A1-4173-B508-41E82D7D68FD}" presName="rootText3" presStyleLbl="asst1" presStyleIdx="0" presStyleCnt="2" custLinFactNeighborX="-42054" custLinFactNeighborY="-15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03B34B-526C-4C78-8ECF-D029E503A26A}" type="pres">
      <dgm:prSet presAssocID="{70782E89-34A1-4173-B508-41E82D7D68FD}" presName="rootConnector3" presStyleLbl="asst1" presStyleIdx="0" presStyleCnt="2"/>
      <dgm:spPr/>
      <dgm:t>
        <a:bodyPr/>
        <a:lstStyle/>
        <a:p>
          <a:endParaRPr lang="en-US"/>
        </a:p>
      </dgm:t>
    </dgm:pt>
    <dgm:pt modelId="{FE7B9806-960A-41A0-9715-B7B3BF7A6104}" type="pres">
      <dgm:prSet presAssocID="{70782E89-34A1-4173-B508-41E82D7D68FD}" presName="hierChild6" presStyleCnt="0"/>
      <dgm:spPr/>
    </dgm:pt>
    <dgm:pt modelId="{FC07A40C-F9B7-4ED9-A383-A095CF520D7B}" type="pres">
      <dgm:prSet presAssocID="{70782E89-34A1-4173-B508-41E82D7D68FD}" presName="hierChild7" presStyleCnt="0"/>
      <dgm:spPr/>
    </dgm:pt>
    <dgm:pt modelId="{6EC443C3-6A72-48A4-975D-81FC2FEFF08B}" type="pres">
      <dgm:prSet presAssocID="{11F862B5-C4A1-4F7D-B45B-6E761D4886C7}" presName="Name111" presStyleLbl="parChTrans1D2" presStyleIdx="4" presStyleCnt="5"/>
      <dgm:spPr/>
    </dgm:pt>
    <dgm:pt modelId="{A3FE0275-03C8-416F-BABD-9D05214139C4}" type="pres">
      <dgm:prSet presAssocID="{429ADEE2-721D-4828-9992-F946BAA245CC}" presName="hierRoot3" presStyleCnt="0">
        <dgm:presLayoutVars>
          <dgm:hierBranch val="init"/>
        </dgm:presLayoutVars>
      </dgm:prSet>
      <dgm:spPr/>
    </dgm:pt>
    <dgm:pt modelId="{93261EEA-0A63-4E97-A967-1F496C2EE358}" type="pres">
      <dgm:prSet presAssocID="{429ADEE2-721D-4828-9992-F946BAA245CC}" presName="rootComposite3" presStyleCnt="0"/>
      <dgm:spPr/>
    </dgm:pt>
    <dgm:pt modelId="{8AA37252-AA43-4617-9553-597B2B0B9699}" type="pres">
      <dgm:prSet presAssocID="{429ADEE2-721D-4828-9992-F946BAA245CC}" presName="rootText3" presStyleLbl="asst1" presStyleIdx="1" presStyleCnt="2" custLinFactNeighborX="38202" custLinFactNeighborY="-15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2C3092-ECFD-4CCD-9157-FA9726A680E2}" type="pres">
      <dgm:prSet presAssocID="{429ADEE2-721D-4828-9992-F946BAA245CC}" presName="rootConnector3" presStyleLbl="asst1" presStyleIdx="1" presStyleCnt="2"/>
      <dgm:spPr/>
      <dgm:t>
        <a:bodyPr/>
        <a:lstStyle/>
        <a:p>
          <a:endParaRPr lang="en-US"/>
        </a:p>
      </dgm:t>
    </dgm:pt>
    <dgm:pt modelId="{218AD0F5-1F71-4074-9270-3152B7BB023E}" type="pres">
      <dgm:prSet presAssocID="{429ADEE2-721D-4828-9992-F946BAA245CC}" presName="hierChild6" presStyleCnt="0"/>
      <dgm:spPr/>
    </dgm:pt>
    <dgm:pt modelId="{0810C957-C830-4DF2-B26B-E9904CD0631A}" type="pres">
      <dgm:prSet presAssocID="{429ADEE2-721D-4828-9992-F946BAA245CC}" presName="hierChild7" presStyleCnt="0"/>
      <dgm:spPr/>
    </dgm:pt>
  </dgm:ptLst>
  <dgm:cxnLst>
    <dgm:cxn modelId="{B194272C-E08E-41F5-BCFF-A65015C253A7}" type="presOf" srcId="{629442D7-5504-4028-A343-252B24CCE3D2}" destId="{475893AE-B766-423A-8EDE-E97490DAB678}" srcOrd="1" destOrd="0" presId="urn:microsoft.com/office/officeart/2005/8/layout/orgChart1"/>
    <dgm:cxn modelId="{C8EE303A-CF9C-48A6-906A-7771939B6129}" type="presOf" srcId="{FE6A54C6-93FD-4DBA-8BBF-A0AFB7CD92F8}" destId="{5B437113-89D5-4503-8267-AE622E10D40A}" srcOrd="1" destOrd="0" presId="urn:microsoft.com/office/officeart/2005/8/layout/orgChart1"/>
    <dgm:cxn modelId="{0B7B037D-41F7-4E8D-A6D5-086076245C1B}" type="presOf" srcId="{D78E27CB-F710-4DE4-ADF4-4EC1CB649AF2}" destId="{6DD4B588-14F6-4CDC-93A6-2B96F870CD36}" srcOrd="0" destOrd="0" presId="urn:microsoft.com/office/officeart/2005/8/layout/orgChart1"/>
    <dgm:cxn modelId="{9B67A91E-ED45-46AD-98DF-52E73250DC14}" srcId="{3C37DD43-7937-4DCF-B14A-1114E7888B7E}" destId="{295D02F0-5F59-4587-917B-39FF4EC5551D}" srcOrd="1" destOrd="0" parTransId="{8465FE88-CCA7-4053-B51D-E6D65D8F6F48}" sibTransId="{6793C340-A437-4274-8CBA-CFBA05ECC237}"/>
    <dgm:cxn modelId="{F0C73C27-91DE-4BD4-84E5-6ECA2C782709}" type="presOf" srcId="{AF79B3B7-B771-41DB-A6F6-BE407125D201}" destId="{9FEC1214-1938-43AD-844C-27FDD07D7D1C}" srcOrd="1" destOrd="0" presId="urn:microsoft.com/office/officeart/2005/8/layout/orgChart1"/>
    <dgm:cxn modelId="{46F7FC7B-D13B-458D-BF98-658B26F08493}" srcId="{3C37DD43-7937-4DCF-B14A-1114E7888B7E}" destId="{23E22721-1AE5-4CBE-870D-19F5EF68E013}" srcOrd="2" destOrd="0" parTransId="{688949BC-02DB-48D7-8D0C-62DC393E229E}" sibTransId="{41183CAA-8A3B-4DB8-BCEF-F418A4CA485F}"/>
    <dgm:cxn modelId="{0B61EEE1-788A-4E1D-8F26-6EC09E28F6BE}" type="presOf" srcId="{7782DE2B-CCBD-4725-BCD9-AB4BFE8FEF00}" destId="{2754465C-4D5C-409D-9158-1FD0B7C164F0}" srcOrd="1" destOrd="0" presId="urn:microsoft.com/office/officeart/2005/8/layout/orgChart1"/>
    <dgm:cxn modelId="{ABC1BB0B-87F4-44EF-9E6F-267274461198}" type="presOf" srcId="{9F4765FE-136F-4407-A8CC-E13E12C5E17B}" destId="{47611FFD-B9BD-487F-A73D-F24A490D9E23}" srcOrd="0" destOrd="0" presId="urn:microsoft.com/office/officeart/2005/8/layout/orgChart1"/>
    <dgm:cxn modelId="{E523B257-CB78-46FA-8BDD-8FD7BDB66DE7}" type="presOf" srcId="{8465FE88-CCA7-4053-B51D-E6D65D8F6F48}" destId="{D4EAE28D-E766-4250-A4E7-6A2C49BD44EB}" srcOrd="0" destOrd="0" presId="urn:microsoft.com/office/officeart/2005/8/layout/orgChart1"/>
    <dgm:cxn modelId="{6EB34BD6-8135-4AA1-B3DD-CD90225FE762}" type="presOf" srcId="{295D02F0-5F59-4587-917B-39FF4EC5551D}" destId="{7C609214-728C-4F0F-96FE-84DA912EE94C}" srcOrd="0" destOrd="0" presId="urn:microsoft.com/office/officeart/2005/8/layout/orgChart1"/>
    <dgm:cxn modelId="{0363105C-5E63-44C2-A942-96CF7F7CC91D}" srcId="{7C8CBD29-9A43-4DE8-A3C3-D6E56728350C}" destId="{70782E89-34A1-4173-B508-41E82D7D68FD}" srcOrd="3" destOrd="0" parTransId="{2639DCE9-A7BD-41D1-ADF1-8B228CE547D8}" sibTransId="{53CA8EA7-EB85-41F4-8F95-9578FC491652}"/>
    <dgm:cxn modelId="{EF56369E-9F77-480C-8EAE-673152395169}" type="presOf" srcId="{A5CCC4F7-A192-40DD-B9C6-619A1CBF5907}" destId="{AD211BB3-FEF7-4960-8930-CB99BF90526B}" srcOrd="0" destOrd="0" presId="urn:microsoft.com/office/officeart/2005/8/layout/orgChart1"/>
    <dgm:cxn modelId="{344DC2B5-46D1-4BF1-AB9A-C7A9A8E143DA}" type="presOf" srcId="{3DCBC5B0-F709-44DF-BBE5-04E5CD3BF37A}" destId="{7D4CFEAB-97C1-43CF-A1C0-DF106BFD3DC2}" srcOrd="0" destOrd="0" presId="urn:microsoft.com/office/officeart/2005/8/layout/orgChart1"/>
    <dgm:cxn modelId="{79172C4D-BF5A-4973-83BB-6189D0C87E4F}" type="presOf" srcId="{AF79B3B7-B771-41DB-A6F6-BE407125D201}" destId="{D0CF0423-03C4-4CD9-B165-9FAFFFC2F756}" srcOrd="0" destOrd="0" presId="urn:microsoft.com/office/officeart/2005/8/layout/orgChart1"/>
    <dgm:cxn modelId="{74FD0110-E061-4838-B0F0-24617E290DC6}" type="presOf" srcId="{9CD7D2AA-8C9F-41EF-82E3-239787069EB1}" destId="{E8CB93CD-5BC7-4797-8631-C9506EC47A41}" srcOrd="1" destOrd="0" presId="urn:microsoft.com/office/officeart/2005/8/layout/orgChart1"/>
    <dgm:cxn modelId="{4714C241-A343-4289-ACD9-E3388D02A8BD}" srcId="{3CF628CF-04B3-4609-B687-14F904F74A71}" destId="{9DBCFC97-FC58-417A-95C5-A40CA83DE598}" srcOrd="2" destOrd="0" parTransId="{9F4765FE-136F-4407-A8CC-E13E12C5E17B}" sibTransId="{27B8E3B9-48F9-4DD8-B134-8F15A0A1192D}"/>
    <dgm:cxn modelId="{C838BA45-5ABA-4FD3-9491-179F716FFB54}" srcId="{7C8CBD29-9A43-4DE8-A3C3-D6E56728350C}" destId="{429ADEE2-721D-4828-9992-F946BAA245CC}" srcOrd="4" destOrd="0" parTransId="{11F862B5-C4A1-4F7D-B45B-6E761D4886C7}" sibTransId="{AB399545-CE5F-4E7A-9EB8-09AB3DC2FAB4}"/>
    <dgm:cxn modelId="{785627BA-A4F2-4F22-B106-40FFFEAEBAA7}" type="presOf" srcId="{BD339DFD-802A-4A0B-ADC7-4A6053427603}" destId="{F81E2B81-B4FD-4A04-96FA-6593BE0E6AC3}" srcOrd="0" destOrd="0" presId="urn:microsoft.com/office/officeart/2005/8/layout/orgChart1"/>
    <dgm:cxn modelId="{52536AFB-E7F2-4982-9169-AE8182513C01}" type="presOf" srcId="{A670DB74-DCAD-4D06-811D-0BFEA34954AB}" destId="{C7B06B44-DCD6-490C-97B4-CE5B608B792A}" srcOrd="1" destOrd="0" presId="urn:microsoft.com/office/officeart/2005/8/layout/orgChart1"/>
    <dgm:cxn modelId="{4798BD13-F516-435D-BE61-0213332E44D5}" srcId="{3CF628CF-04B3-4609-B687-14F904F74A71}" destId="{629442D7-5504-4028-A343-252B24CCE3D2}" srcOrd="4" destOrd="0" parTransId="{376815A5-22DB-44DD-879E-4B1906B1F200}" sibTransId="{C561940C-153B-4B62-A32F-2DF2A86B9FD2}"/>
    <dgm:cxn modelId="{EEA9232A-ED70-4E04-B631-F2EB89745BC2}" type="presOf" srcId="{B1229475-4867-4870-9AA8-BA93B80BE051}" destId="{AF68EB88-293B-412E-9DCC-F0D740CA5CFA}" srcOrd="1" destOrd="0" presId="urn:microsoft.com/office/officeart/2005/8/layout/orgChart1"/>
    <dgm:cxn modelId="{D0702D1A-844B-4BF7-8D4F-75A946093E43}" type="presOf" srcId="{D0B81317-4396-4A14-AD08-BB4A849CFB38}" destId="{BEFBB8CE-BDA3-41DE-B3C3-83D8110EEEEB}" srcOrd="0" destOrd="0" presId="urn:microsoft.com/office/officeart/2005/8/layout/orgChart1"/>
    <dgm:cxn modelId="{C6566BF7-15F3-47B9-AC82-8B5B3EB6047D}" type="presOf" srcId="{7782DE2B-CCBD-4725-BCD9-AB4BFE8FEF00}" destId="{9573DCE6-58E8-4438-9F2B-29CA15E7A3C3}" srcOrd="0" destOrd="0" presId="urn:microsoft.com/office/officeart/2005/8/layout/orgChart1"/>
    <dgm:cxn modelId="{B7227F72-8065-497E-AD35-399E0D8AC624}" type="presOf" srcId="{7C8CBD29-9A43-4DE8-A3C3-D6E56728350C}" destId="{3241AF44-4C17-4858-92A0-6E3562AA855F}" srcOrd="0" destOrd="0" presId="urn:microsoft.com/office/officeart/2005/8/layout/orgChart1"/>
    <dgm:cxn modelId="{0D592A66-34A6-42D8-B1B2-01D0192EABD6}" srcId="{7C8CBD29-9A43-4DE8-A3C3-D6E56728350C}" destId="{3C37DD43-7937-4DCF-B14A-1114E7888B7E}" srcOrd="2" destOrd="0" parTransId="{A5CCC4F7-A192-40DD-B9C6-619A1CBF5907}" sibTransId="{FC94A8FB-9773-4B0B-985A-47202AC0D99A}"/>
    <dgm:cxn modelId="{272E7A44-D6A0-4C9E-9393-C657A07E5B1F}" type="presOf" srcId="{667C0784-7530-4963-BC66-185D3F70B1B8}" destId="{AA590C4E-B51A-45B2-8E00-FEF1FE3E6177}" srcOrd="0" destOrd="0" presId="urn:microsoft.com/office/officeart/2005/8/layout/orgChart1"/>
    <dgm:cxn modelId="{136EDCA3-D333-415E-8464-B29F8FE18A7A}" type="presOf" srcId="{9DBCFC97-FC58-417A-95C5-A40CA83DE598}" destId="{52C69D6F-BC7F-4B04-A9E1-504108C1F72B}" srcOrd="1" destOrd="0" presId="urn:microsoft.com/office/officeart/2005/8/layout/orgChart1"/>
    <dgm:cxn modelId="{9DA5F9A1-B5B9-455C-93D7-E2DF61C69D14}" type="presOf" srcId="{8C5022EB-C023-41DC-81FB-5AC282418D30}" destId="{7E4D7335-CB18-4503-8767-81A0585D09F4}" srcOrd="0" destOrd="0" presId="urn:microsoft.com/office/officeart/2005/8/layout/orgChart1"/>
    <dgm:cxn modelId="{70D4DF11-34C0-4FF4-88EE-5934E3739745}" type="presOf" srcId="{610856C0-61D1-4B99-A8F2-36BA11B92698}" destId="{3EF8CF0A-A105-48DF-B2A1-A970C963BD25}" srcOrd="1" destOrd="0" presId="urn:microsoft.com/office/officeart/2005/8/layout/orgChart1"/>
    <dgm:cxn modelId="{38B83C5B-000F-4999-B629-1F7B1673238A}" type="presOf" srcId="{3E23D63A-FB81-49E7-ABB9-24BE1E265663}" destId="{2BBB1DCF-8ECC-4A80-8244-5A4B4D8C1787}" srcOrd="1" destOrd="0" presId="urn:microsoft.com/office/officeart/2005/8/layout/orgChart1"/>
    <dgm:cxn modelId="{6610779B-4595-4799-9B2B-D903AFF10F89}" type="presOf" srcId="{3C37DD43-7937-4DCF-B14A-1114E7888B7E}" destId="{7C8928DA-F888-4899-A9AB-D64EE983A4D2}" srcOrd="0" destOrd="0" presId="urn:microsoft.com/office/officeart/2005/8/layout/orgChart1"/>
    <dgm:cxn modelId="{C6D8BABE-BD03-4374-B277-4182267A955D}" srcId="{3C37DD43-7937-4DCF-B14A-1114E7888B7E}" destId="{7782DE2B-CCBD-4725-BCD9-AB4BFE8FEF00}" srcOrd="3" destOrd="0" parTransId="{166E031B-DDE0-426E-94B0-73DEA1AA680A}" sibTransId="{12781C99-847D-4C61-8022-A8748E0B92E8}"/>
    <dgm:cxn modelId="{72D3DEB1-1F35-43DF-B3F2-476484A2E9E9}" type="presOf" srcId="{215F9504-BC95-4B56-A0D6-53935A328592}" destId="{A0856B56-6864-42FF-80F7-49E45302131F}" srcOrd="0" destOrd="0" presId="urn:microsoft.com/office/officeart/2005/8/layout/orgChart1"/>
    <dgm:cxn modelId="{494FB33B-10F9-4948-93EE-43C28E6A3198}" type="presOf" srcId="{688949BC-02DB-48D7-8D0C-62DC393E229E}" destId="{37EFDFA3-624B-41DE-9C60-23F76E9F5265}" srcOrd="0" destOrd="0" presId="urn:microsoft.com/office/officeart/2005/8/layout/orgChart1"/>
    <dgm:cxn modelId="{279D8111-3376-40C8-9000-5C7AF080555B}" type="presOf" srcId="{9CD7D2AA-8C9F-41EF-82E3-239787069EB1}" destId="{4428B746-9D11-48BA-B489-7767A09E3CC8}" srcOrd="0" destOrd="0" presId="urn:microsoft.com/office/officeart/2005/8/layout/orgChart1"/>
    <dgm:cxn modelId="{0087FA25-F4B2-4015-BC74-B528CDF242A3}" srcId="{FE6A54C6-93FD-4DBA-8BBF-A0AFB7CD92F8}" destId="{215F9504-BC95-4B56-A0D6-53935A328592}" srcOrd="5" destOrd="0" parTransId="{667C0784-7530-4963-BC66-185D3F70B1B8}" sibTransId="{9291EDC8-5470-4394-8C5F-BE0263DF05FA}"/>
    <dgm:cxn modelId="{8B0DAE6C-2C66-4758-AC9A-AD8823E7AFC9}" type="presOf" srcId="{497CB517-8AD5-4A58-BD78-15866EC10606}" destId="{7FEF069A-8C17-4E42-9A4B-608F4995AA0B}" srcOrd="0" destOrd="0" presId="urn:microsoft.com/office/officeart/2005/8/layout/orgChart1"/>
    <dgm:cxn modelId="{FF77B232-1994-4808-9A2C-AF6CD6B9EFDA}" type="presOf" srcId="{295D02F0-5F59-4587-917B-39FF4EC5551D}" destId="{3C0D9808-4840-4439-8F47-6F70381500E3}" srcOrd="1" destOrd="0" presId="urn:microsoft.com/office/officeart/2005/8/layout/orgChart1"/>
    <dgm:cxn modelId="{0EDD1E40-2C33-428D-88AF-9D8803487E25}" type="presOf" srcId="{EF2E6140-4FAB-404A-98CF-4E10F662B6DF}" destId="{AADFBCA3-556E-423F-AC0D-9A1903FE8466}" srcOrd="0" destOrd="0" presId="urn:microsoft.com/office/officeart/2005/8/layout/orgChart1"/>
    <dgm:cxn modelId="{0E302B1D-E425-43CE-B98B-91F34515E2B0}" srcId="{3CF628CF-04B3-4609-B687-14F904F74A71}" destId="{FF9D5498-7B27-410D-B4E2-54C21E35BC6A}" srcOrd="1" destOrd="0" parTransId="{33E8C6DE-FACF-4C9B-9356-5B841D4AD6B6}" sibTransId="{725A3BA2-E1EA-424B-BCF0-A22F1384CCBB}"/>
    <dgm:cxn modelId="{AD614683-3085-42A3-8806-568E345979F0}" type="presOf" srcId="{3CF628CF-04B3-4609-B687-14F904F74A71}" destId="{98A218C7-7FCB-49A7-96E3-FF3027033854}" srcOrd="1" destOrd="0" presId="urn:microsoft.com/office/officeart/2005/8/layout/orgChart1"/>
    <dgm:cxn modelId="{F67A0DB2-E17A-402A-B913-D5268C568916}" srcId="{3CF628CF-04B3-4609-B687-14F904F74A71}" destId="{B1229475-4867-4870-9AA8-BA93B80BE051}" srcOrd="5" destOrd="0" parTransId="{D0B81317-4396-4A14-AD08-BB4A849CFB38}" sibTransId="{98CA2815-FC1A-46F0-87D9-579BF323AAD4}"/>
    <dgm:cxn modelId="{3A018194-C4F8-495D-B063-3351C856964D}" srcId="{7C8CBD29-9A43-4DE8-A3C3-D6E56728350C}" destId="{3CF628CF-04B3-4609-B687-14F904F74A71}" srcOrd="0" destOrd="0" parTransId="{13895C84-4D48-4E0E-938E-F4F8F75AD585}" sibTransId="{6F9CF9E3-B558-4D94-BBCE-564A6C5A178D}"/>
    <dgm:cxn modelId="{D4D6B2B8-45B5-4F15-A02F-6C18B60F6E88}" type="presOf" srcId="{84F34138-2DE6-4041-9373-6CDF705ADE03}" destId="{58034ADA-CE64-4FD1-AC59-D46E0462205E}" srcOrd="0" destOrd="0" presId="urn:microsoft.com/office/officeart/2005/8/layout/orgChart1"/>
    <dgm:cxn modelId="{0F163672-F42E-4830-821E-7D56FD33163F}" srcId="{84F34138-2DE6-4041-9373-6CDF705ADE03}" destId="{7C8CBD29-9A43-4DE8-A3C3-D6E56728350C}" srcOrd="0" destOrd="0" parTransId="{D436AD69-BA16-4172-8609-01844AA08461}" sibTransId="{C481EFFD-991A-4DF9-9ADB-63A055B9E256}"/>
    <dgm:cxn modelId="{A28EA8AC-2417-4250-944C-85FF6096A715}" type="presOf" srcId="{1DBB9AA2-9853-4BC5-A5F9-76194C646A27}" destId="{2B129127-06C2-4E35-93C0-1524BB7EF1E6}" srcOrd="0" destOrd="0" presId="urn:microsoft.com/office/officeart/2005/8/layout/orgChart1"/>
    <dgm:cxn modelId="{E8709AB2-8EC0-474D-8D3C-D7C808273545}" type="presOf" srcId="{3E23D63A-FB81-49E7-ABB9-24BE1E265663}" destId="{4CB283F2-46BD-4397-AFF6-DB3F5185BFBB}" srcOrd="0" destOrd="0" presId="urn:microsoft.com/office/officeart/2005/8/layout/orgChart1"/>
    <dgm:cxn modelId="{054AE508-7C78-48C9-A25D-4CB1ADB48B4B}" type="presOf" srcId="{429ADEE2-721D-4828-9992-F946BAA245CC}" destId="{DD2C3092-ECFD-4CCD-9157-FA9726A680E2}" srcOrd="1" destOrd="0" presId="urn:microsoft.com/office/officeart/2005/8/layout/orgChart1"/>
    <dgm:cxn modelId="{BF6022BC-A19C-4DB9-B2EA-46140C301356}" type="presOf" srcId="{D718192C-0721-4A68-9827-087F6153F07B}" destId="{4FAABF54-C991-4E20-919E-AEA69F3A6F50}" srcOrd="0" destOrd="0" presId="urn:microsoft.com/office/officeart/2005/8/layout/orgChart1"/>
    <dgm:cxn modelId="{0DDA6594-BD2A-400A-9733-B973333DA527}" type="presOf" srcId="{7C8CBD29-9A43-4DE8-A3C3-D6E56728350C}" destId="{34FC804A-F4EF-43E1-A1BB-F7B15B35D132}" srcOrd="1" destOrd="0" presId="urn:microsoft.com/office/officeart/2005/8/layout/orgChart1"/>
    <dgm:cxn modelId="{E4C1E1FC-7ABE-4912-9CA9-241A6B069B3E}" srcId="{FE6A54C6-93FD-4DBA-8BBF-A0AFB7CD92F8}" destId="{3DCBC5B0-F709-44DF-BBE5-04E5CD3BF37A}" srcOrd="1" destOrd="0" parTransId="{D78E27CB-F710-4DE4-ADF4-4EC1CB649AF2}" sibTransId="{23428F0A-6AA2-42B2-9FF7-62818C14853B}"/>
    <dgm:cxn modelId="{A233B4C1-F832-470B-B8B2-1A5C1E52BF1C}" type="presOf" srcId="{A5E68311-273C-44C3-95B1-11D796092D9B}" destId="{2671657A-4AC6-4545-BDD3-B7E3471159F7}" srcOrd="0" destOrd="0" presId="urn:microsoft.com/office/officeart/2005/8/layout/orgChart1"/>
    <dgm:cxn modelId="{916E772B-1DB0-4706-8013-8924E76DF9D1}" srcId="{FE6A54C6-93FD-4DBA-8BBF-A0AFB7CD92F8}" destId="{497CB517-8AD5-4A58-BD78-15866EC10606}" srcOrd="4" destOrd="0" parTransId="{62DA453E-4D97-433E-9163-BF9E391342A0}" sibTransId="{9E2527F7-E7A2-40BD-933C-B63D2B1608C3}"/>
    <dgm:cxn modelId="{E6DCFCEA-F68F-4648-BE0C-36DF2CEFF552}" type="presOf" srcId="{3C37DD43-7937-4DCF-B14A-1114E7888B7E}" destId="{E57BD753-7514-416C-97BB-4676B2DA8C9B}" srcOrd="1" destOrd="0" presId="urn:microsoft.com/office/officeart/2005/8/layout/orgChart1"/>
    <dgm:cxn modelId="{DDAEDC76-633D-4E6B-9CE1-33CF67AF4B40}" srcId="{FE6A54C6-93FD-4DBA-8BBF-A0AFB7CD92F8}" destId="{1DBB9AA2-9853-4BC5-A5F9-76194C646A27}" srcOrd="2" destOrd="0" parTransId="{EC0631E8-BA3B-4C10-B351-1444A544BFD9}" sibTransId="{CFACF6CB-9330-4E6A-AF50-35054433893E}"/>
    <dgm:cxn modelId="{53D3BDBF-203E-42B7-B625-F7764272FE20}" type="presOf" srcId="{F9613D32-0298-4C54-A034-23D23CB1E1E9}" destId="{8F9AD2FF-BF7C-44C8-85E7-B723BA924EC5}" srcOrd="0" destOrd="0" presId="urn:microsoft.com/office/officeart/2005/8/layout/orgChart1"/>
    <dgm:cxn modelId="{2F903E02-8730-42EE-95A7-21D16948CED9}" type="presOf" srcId="{629442D7-5504-4028-A343-252B24CCE3D2}" destId="{E5F43FA2-32FF-40E4-9DDC-21FCB04A968D}" srcOrd="0" destOrd="0" presId="urn:microsoft.com/office/officeart/2005/8/layout/orgChart1"/>
    <dgm:cxn modelId="{273D9D5C-94BA-454C-B172-94B453216514}" type="presOf" srcId="{429ADEE2-721D-4828-9992-F946BAA245CC}" destId="{8AA37252-AA43-4617-9553-597B2B0B9699}" srcOrd="0" destOrd="0" presId="urn:microsoft.com/office/officeart/2005/8/layout/orgChart1"/>
    <dgm:cxn modelId="{2092AC0D-6AEB-4C7D-A3FA-459FB4D913A1}" type="presOf" srcId="{497CB517-8AD5-4A58-BD78-15866EC10606}" destId="{BE8E20DA-661D-4B98-9EC2-2DEFF73629F7}" srcOrd="1" destOrd="0" presId="urn:microsoft.com/office/officeart/2005/8/layout/orgChart1"/>
    <dgm:cxn modelId="{BF0BA6FB-292F-4556-A5C6-AAEC4F1D6219}" type="presOf" srcId="{70782E89-34A1-4173-B508-41E82D7D68FD}" destId="{2B03B34B-526C-4C78-8ECF-D029E503A26A}" srcOrd="1" destOrd="0" presId="urn:microsoft.com/office/officeart/2005/8/layout/orgChart1"/>
    <dgm:cxn modelId="{2E18D116-CA1E-4A17-863C-897F44D0013E}" type="presOf" srcId="{70782E89-34A1-4173-B508-41E82D7D68FD}" destId="{2C744BDF-4B19-4DD5-8F17-F7803CAFC33C}" srcOrd="0" destOrd="0" presId="urn:microsoft.com/office/officeart/2005/8/layout/orgChart1"/>
    <dgm:cxn modelId="{E39F4AFA-3F68-4C95-8718-82E9E4DF2732}" srcId="{3CF628CF-04B3-4609-B687-14F904F74A71}" destId="{3E23D63A-FB81-49E7-ABB9-24BE1E265663}" srcOrd="3" destOrd="0" parTransId="{EF2E6140-4FAB-404A-98CF-4E10F662B6DF}" sibTransId="{D4600A77-17E4-43B7-BA25-F386F514F4EC}"/>
    <dgm:cxn modelId="{B1ED56B0-5AF1-4EF1-A0BE-3D9A735EA490}" type="presOf" srcId="{FF9D5498-7B27-410D-B4E2-54C21E35BC6A}" destId="{929E2892-7951-4DC0-B920-0D49688A4624}" srcOrd="0" destOrd="0" presId="urn:microsoft.com/office/officeart/2005/8/layout/orgChart1"/>
    <dgm:cxn modelId="{CA776B03-D89B-4E47-AA42-6A55930B06AE}" type="presOf" srcId="{23E22721-1AE5-4CBE-870D-19F5EF68E013}" destId="{78098076-850C-450B-93D8-C60B6F01CE36}" srcOrd="1" destOrd="0" presId="urn:microsoft.com/office/officeart/2005/8/layout/orgChart1"/>
    <dgm:cxn modelId="{2B6173E8-D923-4982-BA66-49531BC12B83}" srcId="{FE6A54C6-93FD-4DBA-8BBF-A0AFB7CD92F8}" destId="{AF79B3B7-B771-41DB-A6F6-BE407125D201}" srcOrd="0" destOrd="0" parTransId="{A5E68311-273C-44C3-95B1-11D796092D9B}" sibTransId="{7D028554-6977-4449-998C-08DA1FD9FCEA}"/>
    <dgm:cxn modelId="{DB41663B-F95D-4EAA-9D8A-5C60A4C43CD1}" type="presOf" srcId="{FE6A54C6-93FD-4DBA-8BBF-A0AFB7CD92F8}" destId="{DC3D8B50-6862-45A2-8735-B6884EF0A470}" srcOrd="0" destOrd="0" presId="urn:microsoft.com/office/officeart/2005/8/layout/orgChart1"/>
    <dgm:cxn modelId="{C21AEE07-D5BB-4453-80F4-F0DBA6A2DE3E}" type="presOf" srcId="{3CF628CF-04B3-4609-B687-14F904F74A71}" destId="{83027710-AA06-455B-9F3B-C9929E01AD55}" srcOrd="0" destOrd="0" presId="urn:microsoft.com/office/officeart/2005/8/layout/orgChart1"/>
    <dgm:cxn modelId="{3C4A373C-5166-4636-8BE4-DA13500C8EE6}" srcId="{3CF628CF-04B3-4609-B687-14F904F74A71}" destId="{A670DB74-DCAD-4D06-811D-0BFEA34954AB}" srcOrd="0" destOrd="0" parTransId="{8C5022EB-C023-41DC-81FB-5AC282418D30}" sibTransId="{59779C4F-6145-4D39-93D0-C5742F5812F7}"/>
    <dgm:cxn modelId="{9964BFD7-CA09-4C4E-8199-ED1FF273F947}" type="presOf" srcId="{99EC1127-A03A-4832-BC4B-F67E6B9927A7}" destId="{FA442041-367D-4C9A-B6D6-0A850B9DE57E}" srcOrd="1" destOrd="0" presId="urn:microsoft.com/office/officeart/2005/8/layout/orgChart1"/>
    <dgm:cxn modelId="{2D2ED30D-8CF6-41C5-85D9-B943DAD20E20}" type="presOf" srcId="{376815A5-22DB-44DD-879E-4B1906B1F200}" destId="{C168BFF7-B412-4695-8361-FB521FDA0763}" srcOrd="0" destOrd="0" presId="urn:microsoft.com/office/officeart/2005/8/layout/orgChart1"/>
    <dgm:cxn modelId="{E2900F25-DAF1-4F4C-B692-771E269C9347}" type="presOf" srcId="{62DA453E-4D97-433E-9163-BF9E391342A0}" destId="{65B9E808-A538-4D2A-89A2-24122D567915}" srcOrd="0" destOrd="0" presId="urn:microsoft.com/office/officeart/2005/8/layout/orgChart1"/>
    <dgm:cxn modelId="{698F7017-0AFA-4704-8F78-FEEC6AB191EA}" type="presOf" srcId="{2639DCE9-A7BD-41D1-ADF1-8B228CE547D8}" destId="{302FCA13-EAC3-457B-8E25-27B4222F9F9B}" srcOrd="0" destOrd="0" presId="urn:microsoft.com/office/officeart/2005/8/layout/orgChart1"/>
    <dgm:cxn modelId="{38211225-B8F6-441B-9B99-22716B24F215}" type="presOf" srcId="{13895C84-4D48-4E0E-938E-F4F8F75AD585}" destId="{E3BF7FFF-F162-4D42-BF58-F4A8A04396EB}" srcOrd="0" destOrd="0" presId="urn:microsoft.com/office/officeart/2005/8/layout/orgChart1"/>
    <dgm:cxn modelId="{E16885AD-5326-4D80-BBB2-2E5FA17BC1C1}" srcId="{7C8CBD29-9A43-4DE8-A3C3-D6E56728350C}" destId="{FE6A54C6-93FD-4DBA-8BBF-A0AFB7CD92F8}" srcOrd="1" destOrd="0" parTransId="{F9613D32-0298-4C54-A034-23D23CB1E1E9}" sibTransId="{93083B17-6D17-4B3D-A02D-164714E8CB21}"/>
    <dgm:cxn modelId="{47DDC578-D17C-4525-9BD4-35686FBEF0DE}" type="presOf" srcId="{A670DB74-DCAD-4D06-811D-0BFEA34954AB}" destId="{E5B790D1-71A2-424B-A4A6-B7152D1F1156}" srcOrd="0" destOrd="0" presId="urn:microsoft.com/office/officeart/2005/8/layout/orgChart1"/>
    <dgm:cxn modelId="{94B0239F-C7F5-4A64-9B1B-5A250DCC47C7}" type="presOf" srcId="{9DBCFC97-FC58-417A-95C5-A40CA83DE598}" destId="{D694B0CE-2505-44B0-A45B-7FC5D5EB83D8}" srcOrd="0" destOrd="0" presId="urn:microsoft.com/office/officeart/2005/8/layout/orgChart1"/>
    <dgm:cxn modelId="{23B00CEA-87A8-4862-B832-4265B9A083B0}" type="presOf" srcId="{33E8C6DE-FACF-4C9B-9356-5B841D4AD6B6}" destId="{9DEC132B-0CBD-47D3-AF0C-629AB911E422}" srcOrd="0" destOrd="0" presId="urn:microsoft.com/office/officeart/2005/8/layout/orgChart1"/>
    <dgm:cxn modelId="{E0FEEE1D-1F94-4137-8AAA-FCED3AE6A5E2}" type="presOf" srcId="{215F9504-BC95-4B56-A0D6-53935A328592}" destId="{15AA44DD-0336-472E-B37D-9A1B503EBB67}" srcOrd="1" destOrd="0" presId="urn:microsoft.com/office/officeart/2005/8/layout/orgChart1"/>
    <dgm:cxn modelId="{866D2425-339E-41C8-9A04-FDBAE8CE5A8E}" type="presOf" srcId="{610856C0-61D1-4B99-A8F2-36BA11B92698}" destId="{4C387861-173B-40BF-909C-C2817D5FFA4F}" srcOrd="0" destOrd="0" presId="urn:microsoft.com/office/officeart/2005/8/layout/orgChart1"/>
    <dgm:cxn modelId="{A125129E-B6A5-4163-ADA4-5B8122EBF7AF}" type="presOf" srcId="{166E031B-DDE0-426E-94B0-73DEA1AA680A}" destId="{CF7AAA8F-FE99-4740-8F19-825FE87429A7}" srcOrd="0" destOrd="0" presId="urn:microsoft.com/office/officeart/2005/8/layout/orgChart1"/>
    <dgm:cxn modelId="{A8086BC0-45F0-4DF7-B0B7-E5DCA656686E}" type="presOf" srcId="{3036A622-529C-405F-8BDB-C3A69D5C1554}" destId="{8F4B0090-3C33-4C87-B2C7-86E8AC46F40F}" srcOrd="0" destOrd="0" presId="urn:microsoft.com/office/officeart/2005/8/layout/orgChart1"/>
    <dgm:cxn modelId="{CE99B857-3A41-410B-9026-3126EF22F498}" srcId="{3C37DD43-7937-4DCF-B14A-1114E7888B7E}" destId="{9CD7D2AA-8C9F-41EF-82E3-239787069EB1}" srcOrd="0" destOrd="0" parTransId="{3036A622-529C-405F-8BDB-C3A69D5C1554}" sibTransId="{8C91B4A2-E32C-4D7F-A1ED-26359AF28711}"/>
    <dgm:cxn modelId="{D99C5F16-2589-47FB-943F-798934C733C1}" type="presOf" srcId="{11F862B5-C4A1-4F7D-B45B-6E761D4886C7}" destId="{6EC443C3-6A72-48A4-975D-81FC2FEFF08B}" srcOrd="0" destOrd="0" presId="urn:microsoft.com/office/officeart/2005/8/layout/orgChart1"/>
    <dgm:cxn modelId="{8024F271-B3DD-4CCF-B617-ACA36B7FF776}" type="presOf" srcId="{3DCBC5B0-F709-44DF-BBE5-04E5CD3BF37A}" destId="{4DB2132C-FF75-4955-B41A-8F428D2ADE7E}" srcOrd="1" destOrd="0" presId="urn:microsoft.com/office/officeart/2005/8/layout/orgChart1"/>
    <dgm:cxn modelId="{9096F923-5472-4BEB-817F-F8BAB445516D}" srcId="{3C37DD43-7937-4DCF-B14A-1114E7888B7E}" destId="{610856C0-61D1-4B99-A8F2-36BA11B92698}" srcOrd="4" destOrd="0" parTransId="{BD339DFD-802A-4A0B-ADC7-4A6053427603}" sibTransId="{DE4A5D2E-D9E2-49AE-84C0-58EACC1ADB17}"/>
    <dgm:cxn modelId="{9C7A9D27-D045-46D5-BDE0-65A8CC4B26B8}" type="presOf" srcId="{FF9D5498-7B27-410D-B4E2-54C21E35BC6A}" destId="{49B6BDD0-541B-47A9-9796-D8BEFC537736}" srcOrd="1" destOrd="0" presId="urn:microsoft.com/office/officeart/2005/8/layout/orgChart1"/>
    <dgm:cxn modelId="{C8277CE4-FF46-4B5A-9149-4763D0FAB5A5}" type="presOf" srcId="{EC0631E8-BA3B-4C10-B351-1444A544BFD9}" destId="{3698B87E-7293-4187-AAD3-C16D08EB6741}" srcOrd="0" destOrd="0" presId="urn:microsoft.com/office/officeart/2005/8/layout/orgChart1"/>
    <dgm:cxn modelId="{2A2EDEFD-B2EB-41C9-B313-5360CC2F4CE3}" type="presOf" srcId="{23E22721-1AE5-4CBE-870D-19F5EF68E013}" destId="{1B65B4C6-BD93-4DB5-828F-4E454B5BB144}" srcOrd="0" destOrd="0" presId="urn:microsoft.com/office/officeart/2005/8/layout/orgChart1"/>
    <dgm:cxn modelId="{A4D1E248-F395-47BD-8465-4FA375FD30C9}" type="presOf" srcId="{B1229475-4867-4870-9AA8-BA93B80BE051}" destId="{8EA85755-E6B4-40D1-8C28-69E5FD8EFED8}" srcOrd="0" destOrd="0" presId="urn:microsoft.com/office/officeart/2005/8/layout/orgChart1"/>
    <dgm:cxn modelId="{9AF766F9-0706-4D7E-B773-E9296CD92ABA}" type="presOf" srcId="{1DBB9AA2-9853-4BC5-A5F9-76194C646A27}" destId="{45E6BE93-6458-44D1-822D-04F371F7A2C3}" srcOrd="1" destOrd="0" presId="urn:microsoft.com/office/officeart/2005/8/layout/orgChart1"/>
    <dgm:cxn modelId="{8C01215F-477A-41CB-A87B-20F463627E61}" type="presOf" srcId="{99EC1127-A03A-4832-BC4B-F67E6B9927A7}" destId="{65670B8D-B4FD-4245-A294-D1AC33F85C36}" srcOrd="0" destOrd="0" presId="urn:microsoft.com/office/officeart/2005/8/layout/orgChart1"/>
    <dgm:cxn modelId="{98D4CAF0-8E1B-47D3-8D8F-F0C98A9BB41B}" srcId="{FE6A54C6-93FD-4DBA-8BBF-A0AFB7CD92F8}" destId="{99EC1127-A03A-4832-BC4B-F67E6B9927A7}" srcOrd="3" destOrd="0" parTransId="{D718192C-0721-4A68-9827-087F6153F07B}" sibTransId="{100D1F86-AB4F-45C2-AEDD-353CE717005E}"/>
    <dgm:cxn modelId="{DDD6D179-3CEA-4C00-A820-2B5037948829}" type="presParOf" srcId="{58034ADA-CE64-4FD1-AC59-D46E0462205E}" destId="{295D6004-F449-43FC-81AA-3D469B0B2A4B}" srcOrd="0" destOrd="0" presId="urn:microsoft.com/office/officeart/2005/8/layout/orgChart1"/>
    <dgm:cxn modelId="{F0AE80B0-583A-48AF-8611-904791E7552F}" type="presParOf" srcId="{295D6004-F449-43FC-81AA-3D469B0B2A4B}" destId="{C7CF8808-4F05-48A1-BB7E-58A402EAEAAC}" srcOrd="0" destOrd="0" presId="urn:microsoft.com/office/officeart/2005/8/layout/orgChart1"/>
    <dgm:cxn modelId="{450A3442-BD30-4095-A54F-A39573AD2E5F}" type="presParOf" srcId="{C7CF8808-4F05-48A1-BB7E-58A402EAEAAC}" destId="{3241AF44-4C17-4858-92A0-6E3562AA855F}" srcOrd="0" destOrd="0" presId="urn:microsoft.com/office/officeart/2005/8/layout/orgChart1"/>
    <dgm:cxn modelId="{457F4684-02D6-422B-8ADA-5C656C907405}" type="presParOf" srcId="{C7CF8808-4F05-48A1-BB7E-58A402EAEAAC}" destId="{34FC804A-F4EF-43E1-A1BB-F7B15B35D132}" srcOrd="1" destOrd="0" presId="urn:microsoft.com/office/officeart/2005/8/layout/orgChart1"/>
    <dgm:cxn modelId="{E7781B8D-F33E-434A-AFA4-289C15ABA771}" type="presParOf" srcId="{295D6004-F449-43FC-81AA-3D469B0B2A4B}" destId="{EC525DBA-AA08-41B8-8D5A-B2C07C5BF4D6}" srcOrd="1" destOrd="0" presId="urn:microsoft.com/office/officeart/2005/8/layout/orgChart1"/>
    <dgm:cxn modelId="{E4ED3597-54F9-403E-BA32-7CB1CF3A6142}" type="presParOf" srcId="{EC525DBA-AA08-41B8-8D5A-B2C07C5BF4D6}" destId="{E3BF7FFF-F162-4D42-BF58-F4A8A04396EB}" srcOrd="0" destOrd="0" presId="urn:microsoft.com/office/officeart/2005/8/layout/orgChart1"/>
    <dgm:cxn modelId="{0250CAAB-F6C9-483B-9741-AA1DB34CEA3A}" type="presParOf" srcId="{EC525DBA-AA08-41B8-8D5A-B2C07C5BF4D6}" destId="{75831543-745E-4F25-8919-28472171AE8E}" srcOrd="1" destOrd="0" presId="urn:microsoft.com/office/officeart/2005/8/layout/orgChart1"/>
    <dgm:cxn modelId="{B5BB9BB9-0E39-40DC-8FA8-DA3B3142445E}" type="presParOf" srcId="{75831543-745E-4F25-8919-28472171AE8E}" destId="{671A886B-3CD2-4DEB-8B73-0B5DC4250104}" srcOrd="0" destOrd="0" presId="urn:microsoft.com/office/officeart/2005/8/layout/orgChart1"/>
    <dgm:cxn modelId="{D60BC7DE-6884-4A04-A46E-4D1C3875D106}" type="presParOf" srcId="{671A886B-3CD2-4DEB-8B73-0B5DC4250104}" destId="{83027710-AA06-455B-9F3B-C9929E01AD55}" srcOrd="0" destOrd="0" presId="urn:microsoft.com/office/officeart/2005/8/layout/orgChart1"/>
    <dgm:cxn modelId="{864E8A80-B7D2-48D7-974D-06A2D453E994}" type="presParOf" srcId="{671A886B-3CD2-4DEB-8B73-0B5DC4250104}" destId="{98A218C7-7FCB-49A7-96E3-FF3027033854}" srcOrd="1" destOrd="0" presId="urn:microsoft.com/office/officeart/2005/8/layout/orgChart1"/>
    <dgm:cxn modelId="{974AA0A0-3019-43BA-A263-3A20F526E7E5}" type="presParOf" srcId="{75831543-745E-4F25-8919-28472171AE8E}" destId="{CF5FA5E0-F0DD-42E4-A610-11C7FF374CF2}" srcOrd="1" destOrd="0" presId="urn:microsoft.com/office/officeart/2005/8/layout/orgChart1"/>
    <dgm:cxn modelId="{E68C5AA0-4FCA-41FD-8749-3477E84E109F}" type="presParOf" srcId="{CF5FA5E0-F0DD-42E4-A610-11C7FF374CF2}" destId="{7E4D7335-CB18-4503-8767-81A0585D09F4}" srcOrd="0" destOrd="0" presId="urn:microsoft.com/office/officeart/2005/8/layout/orgChart1"/>
    <dgm:cxn modelId="{FD5F7B82-DA23-4D42-8A2B-65E0B913B432}" type="presParOf" srcId="{CF5FA5E0-F0DD-42E4-A610-11C7FF374CF2}" destId="{9863CFBD-E22A-45DD-AD3E-11077FD76B9A}" srcOrd="1" destOrd="0" presId="urn:microsoft.com/office/officeart/2005/8/layout/orgChart1"/>
    <dgm:cxn modelId="{FCA4CD4F-D6FD-4A95-B9D7-F50DE111E8D1}" type="presParOf" srcId="{9863CFBD-E22A-45DD-AD3E-11077FD76B9A}" destId="{F521A9E4-9AFE-4A6F-94B1-14A4FD859787}" srcOrd="0" destOrd="0" presId="urn:microsoft.com/office/officeart/2005/8/layout/orgChart1"/>
    <dgm:cxn modelId="{21A5E418-431B-4E1F-96CA-B8D4212D6FE8}" type="presParOf" srcId="{F521A9E4-9AFE-4A6F-94B1-14A4FD859787}" destId="{E5B790D1-71A2-424B-A4A6-B7152D1F1156}" srcOrd="0" destOrd="0" presId="urn:microsoft.com/office/officeart/2005/8/layout/orgChart1"/>
    <dgm:cxn modelId="{8384F9C8-3A34-4546-8798-520C4EE529FC}" type="presParOf" srcId="{F521A9E4-9AFE-4A6F-94B1-14A4FD859787}" destId="{C7B06B44-DCD6-490C-97B4-CE5B608B792A}" srcOrd="1" destOrd="0" presId="urn:microsoft.com/office/officeart/2005/8/layout/orgChart1"/>
    <dgm:cxn modelId="{EC9348B5-4AD3-4083-98B3-70587FCA8295}" type="presParOf" srcId="{9863CFBD-E22A-45DD-AD3E-11077FD76B9A}" destId="{CF152E3B-D5C9-4FB4-85ED-9AEB5A6ABF27}" srcOrd="1" destOrd="0" presId="urn:microsoft.com/office/officeart/2005/8/layout/orgChart1"/>
    <dgm:cxn modelId="{0C4182A2-9C7B-4194-A72E-FF433EC70497}" type="presParOf" srcId="{9863CFBD-E22A-45DD-AD3E-11077FD76B9A}" destId="{CFB6FD83-0ADA-47FE-917A-39148C0218F8}" srcOrd="2" destOrd="0" presId="urn:microsoft.com/office/officeart/2005/8/layout/orgChart1"/>
    <dgm:cxn modelId="{0C396F20-A36D-477C-BA6A-905C645CB4E9}" type="presParOf" srcId="{CF5FA5E0-F0DD-42E4-A610-11C7FF374CF2}" destId="{9DEC132B-0CBD-47D3-AF0C-629AB911E422}" srcOrd="2" destOrd="0" presId="urn:microsoft.com/office/officeart/2005/8/layout/orgChart1"/>
    <dgm:cxn modelId="{C6844901-0623-424D-BA42-F3706DDCF775}" type="presParOf" srcId="{CF5FA5E0-F0DD-42E4-A610-11C7FF374CF2}" destId="{6762E68C-9B46-4510-98B6-6F429C3350B0}" srcOrd="3" destOrd="0" presId="urn:microsoft.com/office/officeart/2005/8/layout/orgChart1"/>
    <dgm:cxn modelId="{A5710FBE-5767-44FF-810C-C951DC264BF6}" type="presParOf" srcId="{6762E68C-9B46-4510-98B6-6F429C3350B0}" destId="{5B970DD2-4924-4221-8E47-6FA57637C6AE}" srcOrd="0" destOrd="0" presId="urn:microsoft.com/office/officeart/2005/8/layout/orgChart1"/>
    <dgm:cxn modelId="{304704EE-B272-4915-88F9-150683422A57}" type="presParOf" srcId="{5B970DD2-4924-4221-8E47-6FA57637C6AE}" destId="{929E2892-7951-4DC0-B920-0D49688A4624}" srcOrd="0" destOrd="0" presId="urn:microsoft.com/office/officeart/2005/8/layout/orgChart1"/>
    <dgm:cxn modelId="{A3C240E9-F9DF-46D3-80FB-6305D8ADD072}" type="presParOf" srcId="{5B970DD2-4924-4221-8E47-6FA57637C6AE}" destId="{49B6BDD0-541B-47A9-9796-D8BEFC537736}" srcOrd="1" destOrd="0" presId="urn:microsoft.com/office/officeart/2005/8/layout/orgChart1"/>
    <dgm:cxn modelId="{D1CFFDBB-EE1A-425B-96BF-6D9E419446EC}" type="presParOf" srcId="{6762E68C-9B46-4510-98B6-6F429C3350B0}" destId="{339A06E3-1280-4B13-8F91-E0A20CFB8DD3}" srcOrd="1" destOrd="0" presId="urn:microsoft.com/office/officeart/2005/8/layout/orgChart1"/>
    <dgm:cxn modelId="{FB1978B1-B62A-406A-841C-165395FEE9C6}" type="presParOf" srcId="{6762E68C-9B46-4510-98B6-6F429C3350B0}" destId="{80E5C517-DBE0-47AA-8523-25ECFBDE4C40}" srcOrd="2" destOrd="0" presId="urn:microsoft.com/office/officeart/2005/8/layout/orgChart1"/>
    <dgm:cxn modelId="{DADD8E56-3AFE-469E-AE70-AE803CE2E8F0}" type="presParOf" srcId="{CF5FA5E0-F0DD-42E4-A610-11C7FF374CF2}" destId="{47611FFD-B9BD-487F-A73D-F24A490D9E23}" srcOrd="4" destOrd="0" presId="urn:microsoft.com/office/officeart/2005/8/layout/orgChart1"/>
    <dgm:cxn modelId="{44BEA420-F917-4EE0-95A6-491401754979}" type="presParOf" srcId="{CF5FA5E0-F0DD-42E4-A610-11C7FF374CF2}" destId="{9C832F48-CEDD-4E79-9F92-C7FA785DDC2D}" srcOrd="5" destOrd="0" presId="urn:microsoft.com/office/officeart/2005/8/layout/orgChart1"/>
    <dgm:cxn modelId="{58654E6D-F617-480C-B005-DEB7705B09E3}" type="presParOf" srcId="{9C832F48-CEDD-4E79-9F92-C7FA785DDC2D}" destId="{DDF4EFD8-3F1D-45DC-8992-B02A04C18C0B}" srcOrd="0" destOrd="0" presId="urn:microsoft.com/office/officeart/2005/8/layout/orgChart1"/>
    <dgm:cxn modelId="{64CF5CE6-360B-453B-8E3A-B49B069FAAF0}" type="presParOf" srcId="{DDF4EFD8-3F1D-45DC-8992-B02A04C18C0B}" destId="{D694B0CE-2505-44B0-A45B-7FC5D5EB83D8}" srcOrd="0" destOrd="0" presId="urn:microsoft.com/office/officeart/2005/8/layout/orgChart1"/>
    <dgm:cxn modelId="{8943B85C-17CD-48E4-BFA4-7AE6E9F8EF6A}" type="presParOf" srcId="{DDF4EFD8-3F1D-45DC-8992-B02A04C18C0B}" destId="{52C69D6F-BC7F-4B04-A9E1-504108C1F72B}" srcOrd="1" destOrd="0" presId="urn:microsoft.com/office/officeart/2005/8/layout/orgChart1"/>
    <dgm:cxn modelId="{97D1139F-64B0-47CF-BD3D-CA154599CE00}" type="presParOf" srcId="{9C832F48-CEDD-4E79-9F92-C7FA785DDC2D}" destId="{5B58868A-0565-46B8-8F17-ED04CD9CF5C0}" srcOrd="1" destOrd="0" presId="urn:microsoft.com/office/officeart/2005/8/layout/orgChart1"/>
    <dgm:cxn modelId="{734B3D4A-E54B-444E-9ABA-DCB9159E8A46}" type="presParOf" srcId="{9C832F48-CEDD-4E79-9F92-C7FA785DDC2D}" destId="{AAA1CA70-6356-4F3C-B914-A6114D30EC3D}" srcOrd="2" destOrd="0" presId="urn:microsoft.com/office/officeart/2005/8/layout/orgChart1"/>
    <dgm:cxn modelId="{5A382016-6F56-44E6-B9C6-7F51E16AAB49}" type="presParOf" srcId="{CF5FA5E0-F0DD-42E4-A610-11C7FF374CF2}" destId="{AADFBCA3-556E-423F-AC0D-9A1903FE8466}" srcOrd="6" destOrd="0" presId="urn:microsoft.com/office/officeart/2005/8/layout/orgChart1"/>
    <dgm:cxn modelId="{82ED8773-3B07-4B89-BE8B-93661DE08C6C}" type="presParOf" srcId="{CF5FA5E0-F0DD-42E4-A610-11C7FF374CF2}" destId="{344C20FF-FB1F-4FBB-BD56-A984C3D1500F}" srcOrd="7" destOrd="0" presId="urn:microsoft.com/office/officeart/2005/8/layout/orgChart1"/>
    <dgm:cxn modelId="{196B21CD-B5C6-44F5-B74D-DFAD6E5F2392}" type="presParOf" srcId="{344C20FF-FB1F-4FBB-BD56-A984C3D1500F}" destId="{FDC4C5F6-3E8B-46CA-8728-03382B91A3BB}" srcOrd="0" destOrd="0" presId="urn:microsoft.com/office/officeart/2005/8/layout/orgChart1"/>
    <dgm:cxn modelId="{58772A18-F15B-4545-B8B8-9DCBEDCD7B4A}" type="presParOf" srcId="{FDC4C5F6-3E8B-46CA-8728-03382B91A3BB}" destId="{4CB283F2-46BD-4397-AFF6-DB3F5185BFBB}" srcOrd="0" destOrd="0" presId="urn:microsoft.com/office/officeart/2005/8/layout/orgChart1"/>
    <dgm:cxn modelId="{BF2401D1-DFE9-4608-A6A8-615EC3029372}" type="presParOf" srcId="{FDC4C5F6-3E8B-46CA-8728-03382B91A3BB}" destId="{2BBB1DCF-8ECC-4A80-8244-5A4B4D8C1787}" srcOrd="1" destOrd="0" presId="urn:microsoft.com/office/officeart/2005/8/layout/orgChart1"/>
    <dgm:cxn modelId="{60C8A9EB-B0AB-454A-84D8-BDA7DFDCFDAB}" type="presParOf" srcId="{344C20FF-FB1F-4FBB-BD56-A984C3D1500F}" destId="{84BCDB7D-A6F4-4ADF-975D-399A4AFE2B33}" srcOrd="1" destOrd="0" presId="urn:microsoft.com/office/officeart/2005/8/layout/orgChart1"/>
    <dgm:cxn modelId="{F366953E-68B3-4D71-A4BF-86DB1DECAF3E}" type="presParOf" srcId="{344C20FF-FB1F-4FBB-BD56-A984C3D1500F}" destId="{BA5051A9-CE58-45C0-8F72-67CE0835D60D}" srcOrd="2" destOrd="0" presId="urn:microsoft.com/office/officeart/2005/8/layout/orgChart1"/>
    <dgm:cxn modelId="{09E3352C-B0EE-4B03-995D-3DEEC58B1A61}" type="presParOf" srcId="{CF5FA5E0-F0DD-42E4-A610-11C7FF374CF2}" destId="{C168BFF7-B412-4695-8361-FB521FDA0763}" srcOrd="8" destOrd="0" presId="urn:microsoft.com/office/officeart/2005/8/layout/orgChart1"/>
    <dgm:cxn modelId="{52CDD573-D70E-4B40-A4AA-D1C24295C4FA}" type="presParOf" srcId="{CF5FA5E0-F0DD-42E4-A610-11C7FF374CF2}" destId="{DA0C6BB8-9199-4925-AD4C-9534D5071E93}" srcOrd="9" destOrd="0" presId="urn:microsoft.com/office/officeart/2005/8/layout/orgChart1"/>
    <dgm:cxn modelId="{EE4AEBD9-35EF-4614-A1A8-E0BB085CFB04}" type="presParOf" srcId="{DA0C6BB8-9199-4925-AD4C-9534D5071E93}" destId="{16B69F67-49E7-421D-B309-382954F1D506}" srcOrd="0" destOrd="0" presId="urn:microsoft.com/office/officeart/2005/8/layout/orgChart1"/>
    <dgm:cxn modelId="{1D0879E1-ADA5-41C9-9E71-8611F27BAFA9}" type="presParOf" srcId="{16B69F67-49E7-421D-B309-382954F1D506}" destId="{E5F43FA2-32FF-40E4-9DDC-21FCB04A968D}" srcOrd="0" destOrd="0" presId="urn:microsoft.com/office/officeart/2005/8/layout/orgChart1"/>
    <dgm:cxn modelId="{10C84FC0-E63D-47F2-87E2-685EA94B7601}" type="presParOf" srcId="{16B69F67-49E7-421D-B309-382954F1D506}" destId="{475893AE-B766-423A-8EDE-E97490DAB678}" srcOrd="1" destOrd="0" presId="urn:microsoft.com/office/officeart/2005/8/layout/orgChart1"/>
    <dgm:cxn modelId="{9C69176B-620A-4A35-A361-2BF7E359410E}" type="presParOf" srcId="{DA0C6BB8-9199-4925-AD4C-9534D5071E93}" destId="{396C7C53-195C-4A1B-A45C-E51DA2321489}" srcOrd="1" destOrd="0" presId="urn:microsoft.com/office/officeart/2005/8/layout/orgChart1"/>
    <dgm:cxn modelId="{01E00E53-9242-491F-9718-0A3A53C58D84}" type="presParOf" srcId="{DA0C6BB8-9199-4925-AD4C-9534D5071E93}" destId="{3B0CA659-3675-49E4-A828-255090174082}" srcOrd="2" destOrd="0" presId="urn:microsoft.com/office/officeart/2005/8/layout/orgChart1"/>
    <dgm:cxn modelId="{57035EAF-6CA2-496F-8500-7EE8BADAF840}" type="presParOf" srcId="{CF5FA5E0-F0DD-42E4-A610-11C7FF374CF2}" destId="{BEFBB8CE-BDA3-41DE-B3C3-83D8110EEEEB}" srcOrd="10" destOrd="0" presId="urn:microsoft.com/office/officeart/2005/8/layout/orgChart1"/>
    <dgm:cxn modelId="{BD4F4DE8-4901-42C0-A776-5E6680EDBFB1}" type="presParOf" srcId="{CF5FA5E0-F0DD-42E4-A610-11C7FF374CF2}" destId="{37D6146B-38A1-4F18-AE13-BEECA37865F7}" srcOrd="11" destOrd="0" presId="urn:microsoft.com/office/officeart/2005/8/layout/orgChart1"/>
    <dgm:cxn modelId="{7EB50A61-BB13-4D1C-BE10-BFD7BD157295}" type="presParOf" srcId="{37D6146B-38A1-4F18-AE13-BEECA37865F7}" destId="{3D290D16-3D38-4D9A-A979-57109716E686}" srcOrd="0" destOrd="0" presId="urn:microsoft.com/office/officeart/2005/8/layout/orgChart1"/>
    <dgm:cxn modelId="{D2C6CF13-E6E4-4530-9799-9C04EBBC0347}" type="presParOf" srcId="{3D290D16-3D38-4D9A-A979-57109716E686}" destId="{8EA85755-E6B4-40D1-8C28-69E5FD8EFED8}" srcOrd="0" destOrd="0" presId="urn:microsoft.com/office/officeart/2005/8/layout/orgChart1"/>
    <dgm:cxn modelId="{033A4518-492F-41B6-8F64-B5038FFDC893}" type="presParOf" srcId="{3D290D16-3D38-4D9A-A979-57109716E686}" destId="{AF68EB88-293B-412E-9DCC-F0D740CA5CFA}" srcOrd="1" destOrd="0" presId="urn:microsoft.com/office/officeart/2005/8/layout/orgChart1"/>
    <dgm:cxn modelId="{3D93E653-86E6-44B0-ABA4-1A5AFB1AEE68}" type="presParOf" srcId="{37D6146B-38A1-4F18-AE13-BEECA37865F7}" destId="{25CB9897-7C94-4741-A907-1946613E4B0F}" srcOrd="1" destOrd="0" presId="urn:microsoft.com/office/officeart/2005/8/layout/orgChart1"/>
    <dgm:cxn modelId="{C492B859-6E74-4736-B0DC-833DE69ED573}" type="presParOf" srcId="{37D6146B-38A1-4F18-AE13-BEECA37865F7}" destId="{5D93AC25-D7D4-4E72-B73F-AC70C73C2A29}" srcOrd="2" destOrd="0" presId="urn:microsoft.com/office/officeart/2005/8/layout/orgChart1"/>
    <dgm:cxn modelId="{2CDB7494-D8C2-4C94-A2D2-E29019F9BFC6}" type="presParOf" srcId="{75831543-745E-4F25-8919-28472171AE8E}" destId="{42F55A2E-6BF2-4BB4-8477-414E9F0DA8E3}" srcOrd="2" destOrd="0" presId="urn:microsoft.com/office/officeart/2005/8/layout/orgChart1"/>
    <dgm:cxn modelId="{8D4DA797-F5C6-4AC6-A6C6-17AE75FC4E60}" type="presParOf" srcId="{EC525DBA-AA08-41B8-8D5A-B2C07C5BF4D6}" destId="{8F9AD2FF-BF7C-44C8-85E7-B723BA924EC5}" srcOrd="2" destOrd="0" presId="urn:microsoft.com/office/officeart/2005/8/layout/orgChart1"/>
    <dgm:cxn modelId="{1B38115C-0B0E-446F-BEF9-1DEE943EDD75}" type="presParOf" srcId="{EC525DBA-AA08-41B8-8D5A-B2C07C5BF4D6}" destId="{C153CDEF-AAD5-48E1-AC54-184F29B1C835}" srcOrd="3" destOrd="0" presId="urn:microsoft.com/office/officeart/2005/8/layout/orgChart1"/>
    <dgm:cxn modelId="{9A5952F3-8030-4904-98AB-CEDFA8D53B9E}" type="presParOf" srcId="{C153CDEF-AAD5-48E1-AC54-184F29B1C835}" destId="{E4E9188E-F320-40AB-8E80-9B1997475204}" srcOrd="0" destOrd="0" presId="urn:microsoft.com/office/officeart/2005/8/layout/orgChart1"/>
    <dgm:cxn modelId="{CAAE7A17-D79C-4070-944B-671C7CAA2DBD}" type="presParOf" srcId="{E4E9188E-F320-40AB-8E80-9B1997475204}" destId="{DC3D8B50-6862-45A2-8735-B6884EF0A470}" srcOrd="0" destOrd="0" presId="urn:microsoft.com/office/officeart/2005/8/layout/orgChart1"/>
    <dgm:cxn modelId="{2EEFA058-DEAB-4EC2-ACBB-049F69D6CBD3}" type="presParOf" srcId="{E4E9188E-F320-40AB-8E80-9B1997475204}" destId="{5B437113-89D5-4503-8267-AE622E10D40A}" srcOrd="1" destOrd="0" presId="urn:microsoft.com/office/officeart/2005/8/layout/orgChart1"/>
    <dgm:cxn modelId="{2478A9E7-EC38-4D43-B006-673AB3B9DA32}" type="presParOf" srcId="{C153CDEF-AAD5-48E1-AC54-184F29B1C835}" destId="{67CADAE4-A2B2-4653-86C8-17096F169F2F}" srcOrd="1" destOrd="0" presId="urn:microsoft.com/office/officeart/2005/8/layout/orgChart1"/>
    <dgm:cxn modelId="{8B86A9DC-A22F-43D0-9F46-2CDAC973B583}" type="presParOf" srcId="{67CADAE4-A2B2-4653-86C8-17096F169F2F}" destId="{2671657A-4AC6-4545-BDD3-B7E3471159F7}" srcOrd="0" destOrd="0" presId="urn:microsoft.com/office/officeart/2005/8/layout/orgChart1"/>
    <dgm:cxn modelId="{F75BAFE3-A1AC-40A5-888A-05741C631FA6}" type="presParOf" srcId="{67CADAE4-A2B2-4653-86C8-17096F169F2F}" destId="{BAA439C4-04C0-4840-853F-1E7672409E96}" srcOrd="1" destOrd="0" presId="urn:microsoft.com/office/officeart/2005/8/layout/orgChart1"/>
    <dgm:cxn modelId="{F5814687-BAC2-4282-B70E-FDB66C463F6D}" type="presParOf" srcId="{BAA439C4-04C0-4840-853F-1E7672409E96}" destId="{10775E84-081E-478E-80BF-E541604D9827}" srcOrd="0" destOrd="0" presId="urn:microsoft.com/office/officeart/2005/8/layout/orgChart1"/>
    <dgm:cxn modelId="{5319B524-B94E-4542-BB5F-2E09D025BBCB}" type="presParOf" srcId="{10775E84-081E-478E-80BF-E541604D9827}" destId="{D0CF0423-03C4-4CD9-B165-9FAFFFC2F756}" srcOrd="0" destOrd="0" presId="urn:microsoft.com/office/officeart/2005/8/layout/orgChart1"/>
    <dgm:cxn modelId="{B8B1B239-D7BB-4528-9963-DBB241741EE1}" type="presParOf" srcId="{10775E84-081E-478E-80BF-E541604D9827}" destId="{9FEC1214-1938-43AD-844C-27FDD07D7D1C}" srcOrd="1" destOrd="0" presId="urn:microsoft.com/office/officeart/2005/8/layout/orgChart1"/>
    <dgm:cxn modelId="{84D4FDAD-1DB4-4B08-B5D5-F4F453C8A4DB}" type="presParOf" srcId="{BAA439C4-04C0-4840-853F-1E7672409E96}" destId="{1164CE7B-0D3E-4191-9BC6-40DF54FE64DE}" srcOrd="1" destOrd="0" presId="urn:microsoft.com/office/officeart/2005/8/layout/orgChart1"/>
    <dgm:cxn modelId="{C5823130-B47C-43E1-8FEB-B78D8D746BFB}" type="presParOf" srcId="{BAA439C4-04C0-4840-853F-1E7672409E96}" destId="{489003C2-C438-4D17-99CC-FC250A207121}" srcOrd="2" destOrd="0" presId="urn:microsoft.com/office/officeart/2005/8/layout/orgChart1"/>
    <dgm:cxn modelId="{9C5AD6EA-9810-45CC-B755-EBCF07653FAF}" type="presParOf" srcId="{67CADAE4-A2B2-4653-86C8-17096F169F2F}" destId="{6DD4B588-14F6-4CDC-93A6-2B96F870CD36}" srcOrd="2" destOrd="0" presId="urn:microsoft.com/office/officeart/2005/8/layout/orgChart1"/>
    <dgm:cxn modelId="{F12C0BBB-ECE7-468F-8A1C-8D7F5CD2236F}" type="presParOf" srcId="{67CADAE4-A2B2-4653-86C8-17096F169F2F}" destId="{F9F61AEA-D6E5-44B3-A6A0-BB05DB2DE3CE}" srcOrd="3" destOrd="0" presId="urn:microsoft.com/office/officeart/2005/8/layout/orgChart1"/>
    <dgm:cxn modelId="{74683450-C86B-41D8-BF26-88AA3BA528D5}" type="presParOf" srcId="{F9F61AEA-D6E5-44B3-A6A0-BB05DB2DE3CE}" destId="{27F3CE05-7EA8-4F58-A015-DB00AA792D8B}" srcOrd="0" destOrd="0" presId="urn:microsoft.com/office/officeart/2005/8/layout/orgChart1"/>
    <dgm:cxn modelId="{A99901AA-CC29-41F6-A80F-EBBA89106F2D}" type="presParOf" srcId="{27F3CE05-7EA8-4F58-A015-DB00AA792D8B}" destId="{7D4CFEAB-97C1-43CF-A1C0-DF106BFD3DC2}" srcOrd="0" destOrd="0" presId="urn:microsoft.com/office/officeart/2005/8/layout/orgChart1"/>
    <dgm:cxn modelId="{1B03CC54-312B-46BA-8079-D7E6ACE479F8}" type="presParOf" srcId="{27F3CE05-7EA8-4F58-A015-DB00AA792D8B}" destId="{4DB2132C-FF75-4955-B41A-8F428D2ADE7E}" srcOrd="1" destOrd="0" presId="urn:microsoft.com/office/officeart/2005/8/layout/orgChart1"/>
    <dgm:cxn modelId="{56ACB55F-B851-4FA5-827F-2B3F33CC47CC}" type="presParOf" srcId="{F9F61AEA-D6E5-44B3-A6A0-BB05DB2DE3CE}" destId="{208D3F86-272F-4090-A333-9668EAF08782}" srcOrd="1" destOrd="0" presId="urn:microsoft.com/office/officeart/2005/8/layout/orgChart1"/>
    <dgm:cxn modelId="{A004337F-68A0-4D04-8142-F8C4AE84E43E}" type="presParOf" srcId="{F9F61AEA-D6E5-44B3-A6A0-BB05DB2DE3CE}" destId="{BDD9B42C-6BCA-4C28-AEBD-3025E765794E}" srcOrd="2" destOrd="0" presId="urn:microsoft.com/office/officeart/2005/8/layout/orgChart1"/>
    <dgm:cxn modelId="{B647A8AF-1DDD-40AD-B70C-6181AB20B5C8}" type="presParOf" srcId="{67CADAE4-A2B2-4653-86C8-17096F169F2F}" destId="{3698B87E-7293-4187-AAD3-C16D08EB6741}" srcOrd="4" destOrd="0" presId="urn:microsoft.com/office/officeart/2005/8/layout/orgChart1"/>
    <dgm:cxn modelId="{DA3689AB-389A-498F-BA89-89870A236A9C}" type="presParOf" srcId="{67CADAE4-A2B2-4653-86C8-17096F169F2F}" destId="{46A273FB-0546-4F91-96F1-D4F999BC6169}" srcOrd="5" destOrd="0" presId="urn:microsoft.com/office/officeart/2005/8/layout/orgChart1"/>
    <dgm:cxn modelId="{A2BBB5EE-C8B3-419B-9526-0E1CC31C7575}" type="presParOf" srcId="{46A273FB-0546-4F91-96F1-D4F999BC6169}" destId="{C50835AA-C907-4FF3-BC1C-EE3B9F2BE36C}" srcOrd="0" destOrd="0" presId="urn:microsoft.com/office/officeart/2005/8/layout/orgChart1"/>
    <dgm:cxn modelId="{7FA0A23C-A314-4A29-B6C7-9E5E11DFD1B4}" type="presParOf" srcId="{C50835AA-C907-4FF3-BC1C-EE3B9F2BE36C}" destId="{2B129127-06C2-4E35-93C0-1524BB7EF1E6}" srcOrd="0" destOrd="0" presId="urn:microsoft.com/office/officeart/2005/8/layout/orgChart1"/>
    <dgm:cxn modelId="{16A531F6-75F0-4870-B66F-EA2D57ED5F75}" type="presParOf" srcId="{C50835AA-C907-4FF3-BC1C-EE3B9F2BE36C}" destId="{45E6BE93-6458-44D1-822D-04F371F7A2C3}" srcOrd="1" destOrd="0" presId="urn:microsoft.com/office/officeart/2005/8/layout/orgChart1"/>
    <dgm:cxn modelId="{A7416EC1-902A-4A44-80F0-8BC27C6B2F43}" type="presParOf" srcId="{46A273FB-0546-4F91-96F1-D4F999BC6169}" destId="{54ED58BD-ECC6-4DC2-8A5A-3397B9CC65FD}" srcOrd="1" destOrd="0" presId="urn:microsoft.com/office/officeart/2005/8/layout/orgChart1"/>
    <dgm:cxn modelId="{D0BCE182-9F65-40A6-B3D7-16A8FA8A451D}" type="presParOf" srcId="{46A273FB-0546-4F91-96F1-D4F999BC6169}" destId="{81F98254-A668-4DB8-90D6-D97E27FD0E02}" srcOrd="2" destOrd="0" presId="urn:microsoft.com/office/officeart/2005/8/layout/orgChart1"/>
    <dgm:cxn modelId="{51A69DB5-6F30-48A5-95BF-A1116F57E110}" type="presParOf" srcId="{67CADAE4-A2B2-4653-86C8-17096F169F2F}" destId="{4FAABF54-C991-4E20-919E-AEA69F3A6F50}" srcOrd="6" destOrd="0" presId="urn:microsoft.com/office/officeart/2005/8/layout/orgChart1"/>
    <dgm:cxn modelId="{A3F476EB-3191-4DF8-8145-5F052E1ACE71}" type="presParOf" srcId="{67CADAE4-A2B2-4653-86C8-17096F169F2F}" destId="{AC7EFA19-926B-4834-9715-9BE594EDE48B}" srcOrd="7" destOrd="0" presId="urn:microsoft.com/office/officeart/2005/8/layout/orgChart1"/>
    <dgm:cxn modelId="{1E641DEB-1E6E-41F2-9EFF-05DA5C0D2652}" type="presParOf" srcId="{AC7EFA19-926B-4834-9715-9BE594EDE48B}" destId="{C610F495-AF41-4F53-B5C2-027C1702F968}" srcOrd="0" destOrd="0" presId="urn:microsoft.com/office/officeart/2005/8/layout/orgChart1"/>
    <dgm:cxn modelId="{53976E01-62EC-4C05-8303-9AE499416A0E}" type="presParOf" srcId="{C610F495-AF41-4F53-B5C2-027C1702F968}" destId="{65670B8D-B4FD-4245-A294-D1AC33F85C36}" srcOrd="0" destOrd="0" presId="urn:microsoft.com/office/officeart/2005/8/layout/orgChart1"/>
    <dgm:cxn modelId="{49719065-17D0-4554-8C74-8262753E9954}" type="presParOf" srcId="{C610F495-AF41-4F53-B5C2-027C1702F968}" destId="{FA442041-367D-4C9A-B6D6-0A850B9DE57E}" srcOrd="1" destOrd="0" presId="urn:microsoft.com/office/officeart/2005/8/layout/orgChart1"/>
    <dgm:cxn modelId="{1484641D-CE80-4229-A392-6CBCD83AB386}" type="presParOf" srcId="{AC7EFA19-926B-4834-9715-9BE594EDE48B}" destId="{D42EDA9F-A9C4-4C83-872E-95533F74EDCD}" srcOrd="1" destOrd="0" presId="urn:microsoft.com/office/officeart/2005/8/layout/orgChart1"/>
    <dgm:cxn modelId="{A9F5C1D9-A5A5-435E-957D-A6EB1A88E0D7}" type="presParOf" srcId="{AC7EFA19-926B-4834-9715-9BE594EDE48B}" destId="{C76520A2-0F71-4CEC-AADC-B74392C5C481}" srcOrd="2" destOrd="0" presId="urn:microsoft.com/office/officeart/2005/8/layout/orgChart1"/>
    <dgm:cxn modelId="{3D3B7D10-5089-48A5-81D7-9E416954565F}" type="presParOf" srcId="{67CADAE4-A2B2-4653-86C8-17096F169F2F}" destId="{65B9E808-A538-4D2A-89A2-24122D567915}" srcOrd="8" destOrd="0" presId="urn:microsoft.com/office/officeart/2005/8/layout/orgChart1"/>
    <dgm:cxn modelId="{FAE9BC92-E199-4AC3-AFB3-A050A3BC73C3}" type="presParOf" srcId="{67CADAE4-A2B2-4653-86C8-17096F169F2F}" destId="{ABDF48A5-FBE6-4529-B7D6-BC92C5A19941}" srcOrd="9" destOrd="0" presId="urn:microsoft.com/office/officeart/2005/8/layout/orgChart1"/>
    <dgm:cxn modelId="{FAC47E66-39EC-4D49-9EF7-2BFB4AC1000E}" type="presParOf" srcId="{ABDF48A5-FBE6-4529-B7D6-BC92C5A19941}" destId="{E0F1336B-F742-4D27-B450-35FA7CEAA503}" srcOrd="0" destOrd="0" presId="urn:microsoft.com/office/officeart/2005/8/layout/orgChart1"/>
    <dgm:cxn modelId="{EDF5FC88-35B6-4700-91C5-205462A65379}" type="presParOf" srcId="{E0F1336B-F742-4D27-B450-35FA7CEAA503}" destId="{7FEF069A-8C17-4E42-9A4B-608F4995AA0B}" srcOrd="0" destOrd="0" presId="urn:microsoft.com/office/officeart/2005/8/layout/orgChart1"/>
    <dgm:cxn modelId="{3EC2F633-4DA2-42CA-9D1A-912B37360555}" type="presParOf" srcId="{E0F1336B-F742-4D27-B450-35FA7CEAA503}" destId="{BE8E20DA-661D-4B98-9EC2-2DEFF73629F7}" srcOrd="1" destOrd="0" presId="urn:microsoft.com/office/officeart/2005/8/layout/orgChart1"/>
    <dgm:cxn modelId="{1553F1BD-5C3A-4D24-B449-D9C8823E5089}" type="presParOf" srcId="{ABDF48A5-FBE6-4529-B7D6-BC92C5A19941}" destId="{E691011F-157F-4DA0-9106-1548BEFD4CD1}" srcOrd="1" destOrd="0" presId="urn:microsoft.com/office/officeart/2005/8/layout/orgChart1"/>
    <dgm:cxn modelId="{C34E9E65-E72A-4747-BE18-F3079216F4D1}" type="presParOf" srcId="{ABDF48A5-FBE6-4529-B7D6-BC92C5A19941}" destId="{ECBAFCE8-E3E2-4CCE-A268-7586A21FB215}" srcOrd="2" destOrd="0" presId="urn:microsoft.com/office/officeart/2005/8/layout/orgChart1"/>
    <dgm:cxn modelId="{932451A7-1A85-4BCE-92D5-8A13CC3048FE}" type="presParOf" srcId="{67CADAE4-A2B2-4653-86C8-17096F169F2F}" destId="{AA590C4E-B51A-45B2-8E00-FEF1FE3E6177}" srcOrd="10" destOrd="0" presId="urn:microsoft.com/office/officeart/2005/8/layout/orgChart1"/>
    <dgm:cxn modelId="{90C1C8EA-03C9-454A-8EB8-CFF3179D7100}" type="presParOf" srcId="{67CADAE4-A2B2-4653-86C8-17096F169F2F}" destId="{3D03897F-0491-4D66-9DA4-F1878D6163E4}" srcOrd="11" destOrd="0" presId="urn:microsoft.com/office/officeart/2005/8/layout/orgChart1"/>
    <dgm:cxn modelId="{8E2898C8-E668-47D2-9BEF-79322187896E}" type="presParOf" srcId="{3D03897F-0491-4D66-9DA4-F1878D6163E4}" destId="{CEE48A1A-0EFA-4479-BA75-1EED2240225D}" srcOrd="0" destOrd="0" presId="urn:microsoft.com/office/officeart/2005/8/layout/orgChart1"/>
    <dgm:cxn modelId="{BFD5A074-F484-434C-A4BB-6421754752F2}" type="presParOf" srcId="{CEE48A1A-0EFA-4479-BA75-1EED2240225D}" destId="{A0856B56-6864-42FF-80F7-49E45302131F}" srcOrd="0" destOrd="0" presId="urn:microsoft.com/office/officeart/2005/8/layout/orgChart1"/>
    <dgm:cxn modelId="{A8E14484-7DF5-4400-AEE1-FEAE70101963}" type="presParOf" srcId="{CEE48A1A-0EFA-4479-BA75-1EED2240225D}" destId="{15AA44DD-0336-472E-B37D-9A1B503EBB67}" srcOrd="1" destOrd="0" presId="urn:microsoft.com/office/officeart/2005/8/layout/orgChart1"/>
    <dgm:cxn modelId="{DBDFA862-E1C8-4877-BAB7-A1D454FBD991}" type="presParOf" srcId="{3D03897F-0491-4D66-9DA4-F1878D6163E4}" destId="{6B5E1F07-9FEB-4EAF-8BD0-1510340C07CD}" srcOrd="1" destOrd="0" presId="urn:microsoft.com/office/officeart/2005/8/layout/orgChart1"/>
    <dgm:cxn modelId="{B5F2C41C-DADF-4115-B51B-BCCBDB13A843}" type="presParOf" srcId="{3D03897F-0491-4D66-9DA4-F1878D6163E4}" destId="{FAF488BD-BD6A-45B0-B84E-B87DA75D4C0E}" srcOrd="2" destOrd="0" presId="urn:microsoft.com/office/officeart/2005/8/layout/orgChart1"/>
    <dgm:cxn modelId="{21A548B4-1440-4C96-A289-F66FDE7F16A8}" type="presParOf" srcId="{C153CDEF-AAD5-48E1-AC54-184F29B1C835}" destId="{F5E8C869-C186-41FD-9342-064F82E55B30}" srcOrd="2" destOrd="0" presId="urn:microsoft.com/office/officeart/2005/8/layout/orgChart1"/>
    <dgm:cxn modelId="{7A78154F-5EFE-4F51-B04F-54670203B6E9}" type="presParOf" srcId="{EC525DBA-AA08-41B8-8D5A-B2C07C5BF4D6}" destId="{AD211BB3-FEF7-4960-8930-CB99BF90526B}" srcOrd="4" destOrd="0" presId="urn:microsoft.com/office/officeart/2005/8/layout/orgChart1"/>
    <dgm:cxn modelId="{E1EC0D13-7747-41A9-9B7A-1BE02DAE4102}" type="presParOf" srcId="{EC525DBA-AA08-41B8-8D5A-B2C07C5BF4D6}" destId="{C7B701E6-C1A0-478C-A0D4-DE291FCDBB77}" srcOrd="5" destOrd="0" presId="urn:microsoft.com/office/officeart/2005/8/layout/orgChart1"/>
    <dgm:cxn modelId="{3F5F6BB4-DE8E-473C-8B65-912B1EA6A8CD}" type="presParOf" srcId="{C7B701E6-C1A0-478C-A0D4-DE291FCDBB77}" destId="{F9C3A46B-BB7F-46CC-9251-458B95321718}" srcOrd="0" destOrd="0" presId="urn:microsoft.com/office/officeart/2005/8/layout/orgChart1"/>
    <dgm:cxn modelId="{C73F6B7E-74B2-4527-B318-C599C45D3139}" type="presParOf" srcId="{F9C3A46B-BB7F-46CC-9251-458B95321718}" destId="{7C8928DA-F888-4899-A9AB-D64EE983A4D2}" srcOrd="0" destOrd="0" presId="urn:microsoft.com/office/officeart/2005/8/layout/orgChart1"/>
    <dgm:cxn modelId="{FEEA4AF6-03EB-458B-91A6-CE06C8BC1B5B}" type="presParOf" srcId="{F9C3A46B-BB7F-46CC-9251-458B95321718}" destId="{E57BD753-7514-416C-97BB-4676B2DA8C9B}" srcOrd="1" destOrd="0" presId="urn:microsoft.com/office/officeart/2005/8/layout/orgChart1"/>
    <dgm:cxn modelId="{4C13031B-A31A-4CA3-A2F0-F74FE3862AA4}" type="presParOf" srcId="{C7B701E6-C1A0-478C-A0D4-DE291FCDBB77}" destId="{769C41BF-7BA4-405C-BBD2-562E409AF4F0}" srcOrd="1" destOrd="0" presId="urn:microsoft.com/office/officeart/2005/8/layout/orgChart1"/>
    <dgm:cxn modelId="{C9538B43-C2BB-4264-AAD7-2A3CD5F53C71}" type="presParOf" srcId="{769C41BF-7BA4-405C-BBD2-562E409AF4F0}" destId="{8F4B0090-3C33-4C87-B2C7-86E8AC46F40F}" srcOrd="0" destOrd="0" presId="urn:microsoft.com/office/officeart/2005/8/layout/orgChart1"/>
    <dgm:cxn modelId="{EA5AA4A4-FA52-4501-B9F0-2CA264569CBD}" type="presParOf" srcId="{769C41BF-7BA4-405C-BBD2-562E409AF4F0}" destId="{DE78EC5E-9D04-4796-9811-59396930D278}" srcOrd="1" destOrd="0" presId="urn:microsoft.com/office/officeart/2005/8/layout/orgChart1"/>
    <dgm:cxn modelId="{0510304E-F2C4-468A-A915-DC33A8210CC6}" type="presParOf" srcId="{DE78EC5E-9D04-4796-9811-59396930D278}" destId="{C54DE90E-6B88-44C0-B99A-86ACD510F2D4}" srcOrd="0" destOrd="0" presId="urn:microsoft.com/office/officeart/2005/8/layout/orgChart1"/>
    <dgm:cxn modelId="{76693362-D01A-40F3-8118-D11A89BA4F8E}" type="presParOf" srcId="{C54DE90E-6B88-44C0-B99A-86ACD510F2D4}" destId="{4428B746-9D11-48BA-B489-7767A09E3CC8}" srcOrd="0" destOrd="0" presId="urn:microsoft.com/office/officeart/2005/8/layout/orgChart1"/>
    <dgm:cxn modelId="{0B7A786C-67D7-4CBD-9FDD-720A81B482F6}" type="presParOf" srcId="{C54DE90E-6B88-44C0-B99A-86ACD510F2D4}" destId="{E8CB93CD-5BC7-4797-8631-C9506EC47A41}" srcOrd="1" destOrd="0" presId="urn:microsoft.com/office/officeart/2005/8/layout/orgChart1"/>
    <dgm:cxn modelId="{A9F684EA-827A-4D8F-AC35-178FFDD8266E}" type="presParOf" srcId="{DE78EC5E-9D04-4796-9811-59396930D278}" destId="{E4C1BFC4-54DA-4066-BD3C-8C8834093FBA}" srcOrd="1" destOrd="0" presId="urn:microsoft.com/office/officeart/2005/8/layout/orgChart1"/>
    <dgm:cxn modelId="{0218340A-36AC-4468-9A42-8AF23C67800C}" type="presParOf" srcId="{DE78EC5E-9D04-4796-9811-59396930D278}" destId="{ADF349CF-EF2F-4DBE-9D29-FF880EF36906}" srcOrd="2" destOrd="0" presId="urn:microsoft.com/office/officeart/2005/8/layout/orgChart1"/>
    <dgm:cxn modelId="{564BD70C-E5F2-4022-9AEB-8004F64F04C3}" type="presParOf" srcId="{769C41BF-7BA4-405C-BBD2-562E409AF4F0}" destId="{D4EAE28D-E766-4250-A4E7-6A2C49BD44EB}" srcOrd="2" destOrd="0" presId="urn:microsoft.com/office/officeart/2005/8/layout/orgChart1"/>
    <dgm:cxn modelId="{DCD02B8B-1AD6-423C-8C8F-A954DCEB3A44}" type="presParOf" srcId="{769C41BF-7BA4-405C-BBD2-562E409AF4F0}" destId="{E1C0D448-F69F-4E04-A70D-5A01E033FB66}" srcOrd="3" destOrd="0" presId="urn:microsoft.com/office/officeart/2005/8/layout/orgChart1"/>
    <dgm:cxn modelId="{AA5167BE-F974-4ED0-B20F-78603D29975C}" type="presParOf" srcId="{E1C0D448-F69F-4E04-A70D-5A01E033FB66}" destId="{2C8DCDB6-AE04-41B8-9C39-F80D6CD5F11D}" srcOrd="0" destOrd="0" presId="urn:microsoft.com/office/officeart/2005/8/layout/orgChart1"/>
    <dgm:cxn modelId="{80171CC3-3B00-4D5D-9950-EB70711EB084}" type="presParOf" srcId="{2C8DCDB6-AE04-41B8-9C39-F80D6CD5F11D}" destId="{7C609214-728C-4F0F-96FE-84DA912EE94C}" srcOrd="0" destOrd="0" presId="urn:microsoft.com/office/officeart/2005/8/layout/orgChart1"/>
    <dgm:cxn modelId="{36FB1107-8D21-4972-BE6C-6D99E123EA01}" type="presParOf" srcId="{2C8DCDB6-AE04-41B8-9C39-F80D6CD5F11D}" destId="{3C0D9808-4840-4439-8F47-6F70381500E3}" srcOrd="1" destOrd="0" presId="urn:microsoft.com/office/officeart/2005/8/layout/orgChart1"/>
    <dgm:cxn modelId="{39B4DE8F-68ED-4F48-B869-A3ACB7466A11}" type="presParOf" srcId="{E1C0D448-F69F-4E04-A70D-5A01E033FB66}" destId="{3278FCD5-6052-4073-98B2-BA2472594408}" srcOrd="1" destOrd="0" presId="urn:microsoft.com/office/officeart/2005/8/layout/orgChart1"/>
    <dgm:cxn modelId="{64B12918-547B-493B-87FE-27B1A81AFF22}" type="presParOf" srcId="{E1C0D448-F69F-4E04-A70D-5A01E033FB66}" destId="{F79B09C1-9C07-4F1A-8DA5-3FF434E561C9}" srcOrd="2" destOrd="0" presId="urn:microsoft.com/office/officeart/2005/8/layout/orgChart1"/>
    <dgm:cxn modelId="{1B3790BD-B1E3-46D4-9EDD-204151CE0E23}" type="presParOf" srcId="{769C41BF-7BA4-405C-BBD2-562E409AF4F0}" destId="{37EFDFA3-624B-41DE-9C60-23F76E9F5265}" srcOrd="4" destOrd="0" presId="urn:microsoft.com/office/officeart/2005/8/layout/orgChart1"/>
    <dgm:cxn modelId="{D07A8CAD-81D5-43F6-ADA5-BDE6D9678170}" type="presParOf" srcId="{769C41BF-7BA4-405C-BBD2-562E409AF4F0}" destId="{4196C313-6A6C-4DEE-97BF-6AFABCB8F415}" srcOrd="5" destOrd="0" presId="urn:microsoft.com/office/officeart/2005/8/layout/orgChart1"/>
    <dgm:cxn modelId="{58445AE9-4AE3-4A3A-A711-9E2EEE405BF2}" type="presParOf" srcId="{4196C313-6A6C-4DEE-97BF-6AFABCB8F415}" destId="{31F9E990-8D4C-40C9-A1BD-A4E99F28F011}" srcOrd="0" destOrd="0" presId="urn:microsoft.com/office/officeart/2005/8/layout/orgChart1"/>
    <dgm:cxn modelId="{0F6B1C4C-999C-48A8-AF0D-20DAD0247D9F}" type="presParOf" srcId="{31F9E990-8D4C-40C9-A1BD-A4E99F28F011}" destId="{1B65B4C6-BD93-4DB5-828F-4E454B5BB144}" srcOrd="0" destOrd="0" presId="urn:microsoft.com/office/officeart/2005/8/layout/orgChart1"/>
    <dgm:cxn modelId="{EB78E363-35F0-493B-B6C5-AFCA8422A9E9}" type="presParOf" srcId="{31F9E990-8D4C-40C9-A1BD-A4E99F28F011}" destId="{78098076-850C-450B-93D8-C60B6F01CE36}" srcOrd="1" destOrd="0" presId="urn:microsoft.com/office/officeart/2005/8/layout/orgChart1"/>
    <dgm:cxn modelId="{553AFCAD-AA42-48CE-90B2-601F36CFC50B}" type="presParOf" srcId="{4196C313-6A6C-4DEE-97BF-6AFABCB8F415}" destId="{EA358EBA-201A-43A2-A35B-B81B3B115EEE}" srcOrd="1" destOrd="0" presId="urn:microsoft.com/office/officeart/2005/8/layout/orgChart1"/>
    <dgm:cxn modelId="{DD5695DF-E9E8-4219-806C-13015522BBCF}" type="presParOf" srcId="{4196C313-6A6C-4DEE-97BF-6AFABCB8F415}" destId="{7E960099-285B-4007-8634-C55BA269CDD5}" srcOrd="2" destOrd="0" presId="urn:microsoft.com/office/officeart/2005/8/layout/orgChart1"/>
    <dgm:cxn modelId="{B062267E-64DD-40BF-B25A-ECEAB42DAF60}" type="presParOf" srcId="{769C41BF-7BA4-405C-BBD2-562E409AF4F0}" destId="{CF7AAA8F-FE99-4740-8F19-825FE87429A7}" srcOrd="6" destOrd="0" presId="urn:microsoft.com/office/officeart/2005/8/layout/orgChart1"/>
    <dgm:cxn modelId="{775A1615-A733-4210-8C42-F693BE3D64CC}" type="presParOf" srcId="{769C41BF-7BA4-405C-BBD2-562E409AF4F0}" destId="{E5F20B7C-B1FE-492B-9E10-C82C32DCAEB7}" srcOrd="7" destOrd="0" presId="urn:microsoft.com/office/officeart/2005/8/layout/orgChart1"/>
    <dgm:cxn modelId="{473E6D06-6375-4629-BFC2-C24DD101CAFF}" type="presParOf" srcId="{E5F20B7C-B1FE-492B-9E10-C82C32DCAEB7}" destId="{ED3035BC-425E-4C25-84AD-8F7BB7EC38D9}" srcOrd="0" destOrd="0" presId="urn:microsoft.com/office/officeart/2005/8/layout/orgChart1"/>
    <dgm:cxn modelId="{D6D4F1EF-A3A7-4EFD-90B1-55B03F0176D8}" type="presParOf" srcId="{ED3035BC-425E-4C25-84AD-8F7BB7EC38D9}" destId="{9573DCE6-58E8-4438-9F2B-29CA15E7A3C3}" srcOrd="0" destOrd="0" presId="urn:microsoft.com/office/officeart/2005/8/layout/orgChart1"/>
    <dgm:cxn modelId="{576B545C-B494-4E8F-BBFB-A95968D36ABC}" type="presParOf" srcId="{ED3035BC-425E-4C25-84AD-8F7BB7EC38D9}" destId="{2754465C-4D5C-409D-9158-1FD0B7C164F0}" srcOrd="1" destOrd="0" presId="urn:microsoft.com/office/officeart/2005/8/layout/orgChart1"/>
    <dgm:cxn modelId="{B320583C-CF5D-4813-98B9-07C6CAE22F62}" type="presParOf" srcId="{E5F20B7C-B1FE-492B-9E10-C82C32DCAEB7}" destId="{50808A58-5DA5-4C24-9BA2-F40FD2B83CCC}" srcOrd="1" destOrd="0" presId="urn:microsoft.com/office/officeart/2005/8/layout/orgChart1"/>
    <dgm:cxn modelId="{150CA30F-37D7-49ED-958F-6C36CB9FB833}" type="presParOf" srcId="{E5F20B7C-B1FE-492B-9E10-C82C32DCAEB7}" destId="{28B2EB0D-6209-4998-9EB8-A424759C3D81}" srcOrd="2" destOrd="0" presId="urn:microsoft.com/office/officeart/2005/8/layout/orgChart1"/>
    <dgm:cxn modelId="{A6040A81-4608-464E-B5FC-C9CC21F43C96}" type="presParOf" srcId="{769C41BF-7BA4-405C-BBD2-562E409AF4F0}" destId="{F81E2B81-B4FD-4A04-96FA-6593BE0E6AC3}" srcOrd="8" destOrd="0" presId="urn:microsoft.com/office/officeart/2005/8/layout/orgChart1"/>
    <dgm:cxn modelId="{9713EADF-07FC-4CCC-AEF2-A1DEB57ACCE7}" type="presParOf" srcId="{769C41BF-7BA4-405C-BBD2-562E409AF4F0}" destId="{7F60C6C8-43CB-4512-B22B-B04B2EA6FED1}" srcOrd="9" destOrd="0" presId="urn:microsoft.com/office/officeart/2005/8/layout/orgChart1"/>
    <dgm:cxn modelId="{5384209E-7F08-496F-BAAA-EA789F3BDAAC}" type="presParOf" srcId="{7F60C6C8-43CB-4512-B22B-B04B2EA6FED1}" destId="{DCC0CDAE-7308-473C-8164-3ED7C93F3083}" srcOrd="0" destOrd="0" presId="urn:microsoft.com/office/officeart/2005/8/layout/orgChart1"/>
    <dgm:cxn modelId="{66EAFECD-27EC-44AB-A46B-9F08DA0E7139}" type="presParOf" srcId="{DCC0CDAE-7308-473C-8164-3ED7C93F3083}" destId="{4C387861-173B-40BF-909C-C2817D5FFA4F}" srcOrd="0" destOrd="0" presId="urn:microsoft.com/office/officeart/2005/8/layout/orgChart1"/>
    <dgm:cxn modelId="{58BE0EAC-A40F-4D30-81A3-360998CE5FBE}" type="presParOf" srcId="{DCC0CDAE-7308-473C-8164-3ED7C93F3083}" destId="{3EF8CF0A-A105-48DF-B2A1-A970C963BD25}" srcOrd="1" destOrd="0" presId="urn:microsoft.com/office/officeart/2005/8/layout/orgChart1"/>
    <dgm:cxn modelId="{77A2F7B2-DD60-46AB-A05A-E14269E4DF07}" type="presParOf" srcId="{7F60C6C8-43CB-4512-B22B-B04B2EA6FED1}" destId="{0E90DAAB-5858-4E6B-B2A3-CE3FF14BA064}" srcOrd="1" destOrd="0" presId="urn:microsoft.com/office/officeart/2005/8/layout/orgChart1"/>
    <dgm:cxn modelId="{04DAE4C1-A195-4FC3-8B42-5DD20AC8473A}" type="presParOf" srcId="{7F60C6C8-43CB-4512-B22B-B04B2EA6FED1}" destId="{0EF4B83F-BE84-4C68-8EA1-540A151D6B78}" srcOrd="2" destOrd="0" presId="urn:microsoft.com/office/officeart/2005/8/layout/orgChart1"/>
    <dgm:cxn modelId="{C45BA8B2-9E03-4A76-B91D-9E69E8BC0FA7}" type="presParOf" srcId="{C7B701E6-C1A0-478C-A0D4-DE291FCDBB77}" destId="{5A224D25-9A42-4C36-B836-D9708FE79E7E}" srcOrd="2" destOrd="0" presId="urn:microsoft.com/office/officeart/2005/8/layout/orgChart1"/>
    <dgm:cxn modelId="{4E15B916-2C1A-4E1E-8204-590731874290}" type="presParOf" srcId="{295D6004-F449-43FC-81AA-3D469B0B2A4B}" destId="{A4DFD921-A9AF-4096-8FB7-D122ED214462}" srcOrd="2" destOrd="0" presId="urn:microsoft.com/office/officeart/2005/8/layout/orgChart1"/>
    <dgm:cxn modelId="{ADFC5CCD-CD05-4128-8AA0-8E27637E54A7}" type="presParOf" srcId="{A4DFD921-A9AF-4096-8FB7-D122ED214462}" destId="{302FCA13-EAC3-457B-8E25-27B4222F9F9B}" srcOrd="0" destOrd="0" presId="urn:microsoft.com/office/officeart/2005/8/layout/orgChart1"/>
    <dgm:cxn modelId="{C62BB920-DC37-415C-999C-337EBC5704FE}" type="presParOf" srcId="{A4DFD921-A9AF-4096-8FB7-D122ED214462}" destId="{BC5BB9ED-AD80-44C3-AA27-61857695FFD3}" srcOrd="1" destOrd="0" presId="urn:microsoft.com/office/officeart/2005/8/layout/orgChart1"/>
    <dgm:cxn modelId="{B2CE3570-3CB1-474F-AB85-55E4C7BC5231}" type="presParOf" srcId="{BC5BB9ED-AD80-44C3-AA27-61857695FFD3}" destId="{8C8946E5-694C-4A21-B16B-ECC1FC1C3280}" srcOrd="0" destOrd="0" presId="urn:microsoft.com/office/officeart/2005/8/layout/orgChart1"/>
    <dgm:cxn modelId="{5025B7DE-61CB-43F8-9275-9A1043AC32D1}" type="presParOf" srcId="{8C8946E5-694C-4A21-B16B-ECC1FC1C3280}" destId="{2C744BDF-4B19-4DD5-8F17-F7803CAFC33C}" srcOrd="0" destOrd="0" presId="urn:microsoft.com/office/officeart/2005/8/layout/orgChart1"/>
    <dgm:cxn modelId="{E22BA020-948C-428A-A8F8-6291407B04D8}" type="presParOf" srcId="{8C8946E5-694C-4A21-B16B-ECC1FC1C3280}" destId="{2B03B34B-526C-4C78-8ECF-D029E503A26A}" srcOrd="1" destOrd="0" presId="urn:microsoft.com/office/officeart/2005/8/layout/orgChart1"/>
    <dgm:cxn modelId="{A41D3677-FCB6-41DA-BFF6-A4B62706FA5C}" type="presParOf" srcId="{BC5BB9ED-AD80-44C3-AA27-61857695FFD3}" destId="{FE7B9806-960A-41A0-9715-B7B3BF7A6104}" srcOrd="1" destOrd="0" presId="urn:microsoft.com/office/officeart/2005/8/layout/orgChart1"/>
    <dgm:cxn modelId="{D63552D0-09EB-4B93-A7EB-45DADBAAF86D}" type="presParOf" srcId="{BC5BB9ED-AD80-44C3-AA27-61857695FFD3}" destId="{FC07A40C-F9B7-4ED9-A383-A095CF520D7B}" srcOrd="2" destOrd="0" presId="urn:microsoft.com/office/officeart/2005/8/layout/orgChart1"/>
    <dgm:cxn modelId="{6F12206D-109F-4586-BF96-EC0BBDFE4E86}" type="presParOf" srcId="{A4DFD921-A9AF-4096-8FB7-D122ED214462}" destId="{6EC443C3-6A72-48A4-975D-81FC2FEFF08B}" srcOrd="2" destOrd="0" presId="urn:microsoft.com/office/officeart/2005/8/layout/orgChart1"/>
    <dgm:cxn modelId="{13CD6920-774C-4F4E-B375-1EBB6FC92FAF}" type="presParOf" srcId="{A4DFD921-A9AF-4096-8FB7-D122ED214462}" destId="{A3FE0275-03C8-416F-BABD-9D05214139C4}" srcOrd="3" destOrd="0" presId="urn:microsoft.com/office/officeart/2005/8/layout/orgChart1"/>
    <dgm:cxn modelId="{FC073B28-96E5-4B72-8DBB-84E65210B688}" type="presParOf" srcId="{A3FE0275-03C8-416F-BABD-9D05214139C4}" destId="{93261EEA-0A63-4E97-A967-1F496C2EE358}" srcOrd="0" destOrd="0" presId="urn:microsoft.com/office/officeart/2005/8/layout/orgChart1"/>
    <dgm:cxn modelId="{1604375E-0C35-4B9A-AC96-5CD2E49A3293}" type="presParOf" srcId="{93261EEA-0A63-4E97-A967-1F496C2EE358}" destId="{8AA37252-AA43-4617-9553-597B2B0B9699}" srcOrd="0" destOrd="0" presId="urn:microsoft.com/office/officeart/2005/8/layout/orgChart1"/>
    <dgm:cxn modelId="{64F359E0-352E-42A3-9202-7B1645893B75}" type="presParOf" srcId="{93261EEA-0A63-4E97-A967-1F496C2EE358}" destId="{DD2C3092-ECFD-4CCD-9157-FA9726A680E2}" srcOrd="1" destOrd="0" presId="urn:microsoft.com/office/officeart/2005/8/layout/orgChart1"/>
    <dgm:cxn modelId="{CCC71538-86A4-449E-872F-4DE828471D41}" type="presParOf" srcId="{A3FE0275-03C8-416F-BABD-9D05214139C4}" destId="{218AD0F5-1F71-4074-9270-3152B7BB023E}" srcOrd="1" destOrd="0" presId="urn:microsoft.com/office/officeart/2005/8/layout/orgChart1"/>
    <dgm:cxn modelId="{1F9F7BE9-0308-4C28-8DAA-31E5BD61A546}" type="presParOf" srcId="{A3FE0275-03C8-416F-BABD-9D05214139C4}" destId="{0810C957-C830-4DF2-B26B-E9904CD063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 smtClean="0"/>
            <a:t>Streamline Operations, Improve Responsiveness, Upgrade Technology</a:t>
          </a:r>
          <a:endParaRPr lang="en-US" dirty="0"/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 dirty="0" smtClean="0"/>
            <a:t>Budget Changes</a:t>
          </a:r>
          <a:endParaRPr lang="en-US" dirty="0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/>
      <dgm:spPr/>
      <dgm:t>
        <a:bodyPr/>
        <a:lstStyle/>
        <a:p>
          <a:r>
            <a:rPr lang="en-US" dirty="0" smtClean="0"/>
            <a:t>Traffic Maintenance: 6.5% Increase</a:t>
          </a:r>
          <a:endParaRPr lang="en-US" dirty="0"/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E65EE5BC-BD6B-4F28-B0CF-8594CFDA1BA3}">
      <dgm:prSet/>
      <dgm:spPr/>
      <dgm:t>
        <a:bodyPr/>
        <a:lstStyle/>
        <a:p>
          <a:r>
            <a:rPr lang="en-US" dirty="0" smtClean="0"/>
            <a:t>Transportation Planning and Engineering: 26.7% increase</a:t>
          </a:r>
          <a:endParaRPr lang="en-US" dirty="0"/>
        </a:p>
      </dgm:t>
    </dgm:pt>
    <dgm:pt modelId="{270880F9-AAFF-4148-A780-465374453A27}" type="parTrans" cxnId="{E748C3F5-CC69-4454-874C-EEE691C5ACF0}">
      <dgm:prSet/>
      <dgm:spPr/>
      <dgm:t>
        <a:bodyPr/>
        <a:lstStyle/>
        <a:p>
          <a:endParaRPr lang="en-US"/>
        </a:p>
      </dgm:t>
    </dgm:pt>
    <dgm:pt modelId="{A167E5F4-E3C3-4AEF-8E48-58FFE5B54EA4}" type="sibTrans" cxnId="{E748C3F5-CC69-4454-874C-EEE691C5ACF0}">
      <dgm:prSet/>
      <dgm:spPr/>
      <dgm:t>
        <a:bodyPr/>
        <a:lstStyle/>
        <a:p>
          <a:endParaRPr lang="en-US"/>
        </a:p>
      </dgm:t>
    </dgm:pt>
    <dgm:pt modelId="{617C8507-E7B4-448E-A4FC-C17153E024EB}">
      <dgm:prSet/>
      <dgm:spPr/>
      <dgm:t>
        <a:bodyPr/>
        <a:lstStyle/>
        <a:p>
          <a:r>
            <a:rPr lang="en-US" dirty="0" smtClean="0"/>
            <a:t>Special Events: 0% increase</a:t>
          </a:r>
          <a:endParaRPr lang="en-US" dirty="0"/>
        </a:p>
      </dgm:t>
    </dgm:pt>
    <dgm:pt modelId="{F46AD1F9-BB65-4A77-9A81-A84D32CE8CFF}" type="parTrans" cxnId="{7B40D94C-7B30-4548-8B2E-8FAC5AB23EC5}">
      <dgm:prSet/>
      <dgm:spPr/>
      <dgm:t>
        <a:bodyPr/>
        <a:lstStyle/>
        <a:p>
          <a:endParaRPr lang="en-US"/>
        </a:p>
      </dgm:t>
    </dgm:pt>
    <dgm:pt modelId="{E677B562-6D82-4C76-BDC8-C4ADF327F006}" type="sibTrans" cxnId="{7B40D94C-7B30-4548-8B2E-8FAC5AB23EC5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  <dgm:t>
        <a:bodyPr/>
        <a:lstStyle/>
        <a:p>
          <a:endParaRPr lang="en-US"/>
        </a:p>
      </dgm:t>
    </dgm:pt>
    <dgm:pt modelId="{99AC56C2-CD6B-48E5-895C-AD46E4CFDEF5}" type="pres">
      <dgm:prSet presAssocID="{F63D3D7A-94D7-46EB-BB1D-74B05C905B25}" presName="entireBox" presStyleLbl="node1" presStyleIdx="0" presStyleCnt="2"/>
      <dgm:spPr/>
      <dgm:t>
        <a:bodyPr/>
        <a:lstStyle/>
        <a:p>
          <a:endParaRPr lang="en-US"/>
        </a:p>
      </dgm:t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3" custScaleY="107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2FBE5-368B-48D8-BDB3-F7FC4A4174A0}" type="pres">
      <dgm:prSet presAssocID="{E65EE5BC-BD6B-4F28-B0CF-8594CFDA1BA3}" presName="childTextBox" presStyleLbl="fgAccFollowNode1" presStyleIdx="1" presStyleCnt="3" custScaleY="107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3F59C-419F-45B1-BBDE-AC6EF55613BB}" type="pres">
      <dgm:prSet presAssocID="{617C8507-E7B4-448E-A4FC-C17153E024EB}" presName="childTextBox" presStyleLbl="fgAccFollowNode1" presStyleIdx="2" presStyleCnt="3" custScaleY="107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C6D95D7-2405-4DBB-A196-52EF3678DEA6}" type="presOf" srcId="{617C8507-E7B4-448E-A4FC-C17153E024EB}" destId="{F973F59C-419F-45B1-BBDE-AC6EF55613BB}" srcOrd="0" destOrd="0" presId="urn:microsoft.com/office/officeart/2005/8/layout/process4"/>
    <dgm:cxn modelId="{DD50DF5F-5BC0-426A-B5D7-A9459686D665}" type="presOf" srcId="{F63D3D7A-94D7-46EB-BB1D-74B05C905B25}" destId="{99AC56C2-CD6B-48E5-895C-AD46E4CFDEF5}" srcOrd="1" destOrd="0" presId="urn:microsoft.com/office/officeart/2005/8/layout/process4"/>
    <dgm:cxn modelId="{E748C3F5-CC69-4454-874C-EEE691C5ACF0}" srcId="{F63D3D7A-94D7-46EB-BB1D-74B05C905B25}" destId="{E65EE5BC-BD6B-4F28-B0CF-8594CFDA1BA3}" srcOrd="1" destOrd="0" parTransId="{270880F9-AAFF-4148-A780-465374453A27}" sibTransId="{A167E5F4-E3C3-4AEF-8E48-58FFE5B54EA4}"/>
    <dgm:cxn modelId="{BEC33EC4-76BB-4428-8A43-4F3498068F7E}" type="presOf" srcId="{80142833-6F61-495F-8DB1-B99497CBB10C}" destId="{BBAAF9E2-C4A6-4336-836D-7B867EBC4AA0}" srcOrd="0" destOrd="0" presId="urn:microsoft.com/office/officeart/2005/8/layout/process4"/>
    <dgm:cxn modelId="{D1DAACDF-81CB-4B5C-B247-C9DB57B61D71}" type="presOf" srcId="{E65EE5BC-BD6B-4F28-B0CF-8594CFDA1BA3}" destId="{EF12FBE5-368B-48D8-BDB3-F7FC4A4174A0}" srcOrd="0" destOrd="0" presId="urn:microsoft.com/office/officeart/2005/8/layout/process4"/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14F76A63-2357-4DC9-9E24-DE704AD4D6D0}" type="presOf" srcId="{E7552868-1F0B-4287-87B2-5247C1D97279}" destId="{B1B3C548-CB2B-4A97-9469-5B5D177D70D3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7B40D94C-7B30-4548-8B2E-8FAC5AB23EC5}" srcId="{F63D3D7A-94D7-46EB-BB1D-74B05C905B25}" destId="{617C8507-E7B4-448E-A4FC-C17153E024EB}" srcOrd="2" destOrd="0" parTransId="{F46AD1F9-BB65-4A77-9A81-A84D32CE8CFF}" sibTransId="{E677B562-6D82-4C76-BDC8-C4ADF327F006}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7CBF4131-1C8F-4049-99DC-3D2D8E1155D3}" type="presOf" srcId="{D1714936-6D83-4FDB-8A7C-E10E712C2BA8}" destId="{0E46897B-2DAA-4F03-9DA5-EFE77D749F48}" srcOrd="0" destOrd="0" presId="urn:microsoft.com/office/officeart/2005/8/layout/process4"/>
    <dgm:cxn modelId="{C9EFA0EA-F172-4908-92BC-00C86F68A9D7}" type="presOf" srcId="{F63D3D7A-94D7-46EB-BB1D-74B05C905B25}" destId="{7DFAEF5A-6E85-44BC-9DB8-4C4B9E95F777}" srcOrd="0" destOrd="0" presId="urn:microsoft.com/office/officeart/2005/8/layout/process4"/>
    <dgm:cxn modelId="{FB74D5A6-1CE8-47D9-98D3-C731CC957155}" type="presParOf" srcId="{B1B3C548-CB2B-4A97-9469-5B5D177D70D3}" destId="{FF7328C5-BCB0-4832-A416-14E6DE7199FD}" srcOrd="0" destOrd="0" presId="urn:microsoft.com/office/officeart/2005/8/layout/process4"/>
    <dgm:cxn modelId="{995659A0-9827-42FF-84C1-B03B6924D6D9}" type="presParOf" srcId="{FF7328C5-BCB0-4832-A416-14E6DE7199FD}" destId="{7DFAEF5A-6E85-44BC-9DB8-4C4B9E95F777}" srcOrd="0" destOrd="0" presId="urn:microsoft.com/office/officeart/2005/8/layout/process4"/>
    <dgm:cxn modelId="{1C9E03F5-6E95-4350-840B-FC30F490902D}" type="presParOf" srcId="{FF7328C5-BCB0-4832-A416-14E6DE7199FD}" destId="{99AC56C2-CD6B-48E5-895C-AD46E4CFDEF5}" srcOrd="1" destOrd="0" presId="urn:microsoft.com/office/officeart/2005/8/layout/process4"/>
    <dgm:cxn modelId="{A4E87573-1BB3-4F0B-9799-B7A49F6E7152}" type="presParOf" srcId="{FF7328C5-BCB0-4832-A416-14E6DE7199FD}" destId="{2C23394B-8563-4EC2-996A-8A5FE62AA511}" srcOrd="2" destOrd="0" presId="urn:microsoft.com/office/officeart/2005/8/layout/process4"/>
    <dgm:cxn modelId="{7C653240-DD70-4538-8EF7-257A4AD187B6}" type="presParOf" srcId="{2C23394B-8563-4EC2-996A-8A5FE62AA511}" destId="{0E46897B-2DAA-4F03-9DA5-EFE77D749F48}" srcOrd="0" destOrd="0" presId="urn:microsoft.com/office/officeart/2005/8/layout/process4"/>
    <dgm:cxn modelId="{FB545529-5ADB-41B8-BA22-1BBFC1607A83}" type="presParOf" srcId="{2C23394B-8563-4EC2-996A-8A5FE62AA511}" destId="{EF12FBE5-368B-48D8-BDB3-F7FC4A4174A0}" srcOrd="1" destOrd="0" presId="urn:microsoft.com/office/officeart/2005/8/layout/process4"/>
    <dgm:cxn modelId="{4B8A8B28-8AFE-4D29-AB90-19A76026E246}" type="presParOf" srcId="{2C23394B-8563-4EC2-996A-8A5FE62AA511}" destId="{F973F59C-419F-45B1-BBDE-AC6EF55613BB}" srcOrd="2" destOrd="0" presId="urn:microsoft.com/office/officeart/2005/8/layout/process4"/>
    <dgm:cxn modelId="{FF5B4BF6-CF36-4A12-B017-0FC4BF508260}" type="presParOf" srcId="{B1B3C548-CB2B-4A97-9469-5B5D177D70D3}" destId="{767737C2-E6F8-415D-8AE4-C15DE868E729}" srcOrd="1" destOrd="0" presId="urn:microsoft.com/office/officeart/2005/8/layout/process4"/>
    <dgm:cxn modelId="{6E7A60EC-CD32-4DE0-B9ED-C77FD3466245}" type="presParOf" srcId="{B1B3C548-CB2B-4A97-9469-5B5D177D70D3}" destId="{68A23B8E-03EE-476A-B4F1-88F8B46EC673}" srcOrd="2" destOrd="0" presId="urn:microsoft.com/office/officeart/2005/8/layout/process4"/>
    <dgm:cxn modelId="{DA721BB2-82E0-40BF-B8F5-8E8792789940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 smtClean="0"/>
            <a:t>Enhance Safety and Mobility in Stamford</a:t>
          </a:r>
          <a:endParaRPr lang="en-US" dirty="0"/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 dirty="0" smtClean="0"/>
            <a:t>Capital Budget Items</a:t>
          </a:r>
          <a:endParaRPr lang="en-US" dirty="0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 custT="1"/>
      <dgm:spPr/>
      <dgm:t>
        <a:bodyPr/>
        <a:lstStyle/>
        <a:p>
          <a:r>
            <a:rPr lang="en-US" sz="1400" dirty="0" smtClean="0"/>
            <a:t>Roadway Design and Reconstruction: $1,500,000</a:t>
          </a:r>
          <a:endParaRPr lang="en-US" sz="1400" dirty="0"/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4E1BFC6A-7E91-4540-B038-84F1B383243C}">
      <dgm:prSet/>
      <dgm:spPr/>
      <dgm:t>
        <a:bodyPr/>
        <a:lstStyle/>
        <a:p>
          <a:r>
            <a:rPr lang="en-US" dirty="0" smtClean="0"/>
            <a:t>Citywide Signals: $1,200,000</a:t>
          </a:r>
          <a:endParaRPr lang="en-US" dirty="0"/>
        </a:p>
      </dgm:t>
    </dgm:pt>
    <dgm:pt modelId="{378EA2B8-9B46-4EF3-B08D-77EFD23D4D98}" type="parTrans" cxnId="{76A8C0CE-2B25-4A7E-BE68-047D14CCE54C}">
      <dgm:prSet/>
      <dgm:spPr/>
      <dgm:t>
        <a:bodyPr/>
        <a:lstStyle/>
        <a:p>
          <a:endParaRPr lang="en-US"/>
        </a:p>
      </dgm:t>
    </dgm:pt>
    <dgm:pt modelId="{1BCDC73E-9014-4C4C-805F-1E932B23152B}" type="sibTrans" cxnId="{76A8C0CE-2B25-4A7E-BE68-047D14CCE54C}">
      <dgm:prSet/>
      <dgm:spPr/>
      <dgm:t>
        <a:bodyPr/>
        <a:lstStyle/>
        <a:p>
          <a:endParaRPr lang="en-US"/>
        </a:p>
      </dgm:t>
    </dgm:pt>
    <dgm:pt modelId="{E65EE5BC-BD6B-4F28-B0CF-8594CFDA1BA3}">
      <dgm:prSet/>
      <dgm:spPr/>
      <dgm:t>
        <a:bodyPr/>
        <a:lstStyle/>
        <a:p>
          <a:r>
            <a:rPr lang="en-US" dirty="0" smtClean="0"/>
            <a:t>West Main Street Corridor: $1,400,000</a:t>
          </a:r>
          <a:endParaRPr lang="en-US" dirty="0"/>
        </a:p>
      </dgm:t>
    </dgm:pt>
    <dgm:pt modelId="{270880F9-AAFF-4148-A780-465374453A27}" type="parTrans" cxnId="{E748C3F5-CC69-4454-874C-EEE691C5ACF0}">
      <dgm:prSet/>
      <dgm:spPr/>
      <dgm:t>
        <a:bodyPr/>
        <a:lstStyle/>
        <a:p>
          <a:endParaRPr lang="en-US"/>
        </a:p>
      </dgm:t>
    </dgm:pt>
    <dgm:pt modelId="{A167E5F4-E3C3-4AEF-8E48-58FFE5B54EA4}" type="sibTrans" cxnId="{E748C3F5-CC69-4454-874C-EEE691C5ACF0}">
      <dgm:prSet/>
      <dgm:spPr/>
      <dgm:t>
        <a:bodyPr/>
        <a:lstStyle/>
        <a:p>
          <a:endParaRPr lang="en-US"/>
        </a:p>
      </dgm:t>
    </dgm:pt>
    <dgm:pt modelId="{E56F3090-C2D5-4A5E-BC4D-41B75D843D4F}">
      <dgm:prSet/>
      <dgm:spPr/>
      <dgm:t>
        <a:bodyPr/>
        <a:lstStyle/>
        <a:p>
          <a:r>
            <a:rPr lang="en-US" dirty="0" smtClean="0"/>
            <a:t>Traffic Management Studies: $500,000 (ARPA)</a:t>
          </a:r>
          <a:endParaRPr lang="en-US" dirty="0"/>
        </a:p>
      </dgm:t>
    </dgm:pt>
    <dgm:pt modelId="{42C24309-8764-4F9F-A40A-12044DDFF283}" type="parTrans" cxnId="{44137BF3-A14D-4837-A1BB-F67F45721CAE}">
      <dgm:prSet/>
      <dgm:spPr/>
      <dgm:t>
        <a:bodyPr/>
        <a:lstStyle/>
        <a:p>
          <a:endParaRPr lang="en-US"/>
        </a:p>
      </dgm:t>
    </dgm:pt>
    <dgm:pt modelId="{C3EF1206-730C-42A7-8437-BA6786019729}" type="sibTrans" cxnId="{44137BF3-A14D-4837-A1BB-F67F45721CAE}">
      <dgm:prSet/>
      <dgm:spPr/>
      <dgm:t>
        <a:bodyPr/>
        <a:lstStyle/>
        <a:p>
          <a:endParaRPr lang="en-US"/>
        </a:p>
      </dgm:t>
    </dgm:pt>
    <dgm:pt modelId="{0F7FFB12-CC84-4DD2-A8C6-9F263753531B}">
      <dgm:prSet/>
      <dgm:spPr/>
      <dgm:t>
        <a:bodyPr/>
        <a:lstStyle/>
        <a:p>
          <a:r>
            <a:rPr lang="en-US" smtClean="0"/>
            <a:t>Bicycle and Pedestrian Facilities: $500,000 (ARPA)</a:t>
          </a:r>
          <a:endParaRPr lang="en-US" dirty="0"/>
        </a:p>
      </dgm:t>
    </dgm:pt>
    <dgm:pt modelId="{B5EBADA3-212F-46B7-B883-8DEE4B9D15FF}" type="parTrans" cxnId="{2B1F1849-7B56-47B5-9ED6-5739B08F985E}">
      <dgm:prSet/>
      <dgm:spPr/>
      <dgm:t>
        <a:bodyPr/>
        <a:lstStyle/>
        <a:p>
          <a:endParaRPr lang="en-US"/>
        </a:p>
      </dgm:t>
    </dgm:pt>
    <dgm:pt modelId="{E6B15DFF-9BF2-4A6E-B30F-DB14ADFFBEB8}" type="sibTrans" cxnId="{2B1F1849-7B56-47B5-9ED6-5739B08F985E}">
      <dgm:prSet/>
      <dgm:spPr/>
      <dgm:t>
        <a:bodyPr/>
        <a:lstStyle/>
        <a:p>
          <a:endParaRPr lang="en-US"/>
        </a:p>
      </dgm:t>
    </dgm:pt>
    <dgm:pt modelId="{619146FD-A6F4-466D-B6AD-8943E8017071}">
      <dgm:prSet/>
      <dgm:spPr/>
      <dgm:t>
        <a:bodyPr/>
        <a:lstStyle/>
        <a:p>
          <a:r>
            <a:rPr lang="en-US" dirty="0" smtClean="0"/>
            <a:t>ADA Curb Ramps: $250,000</a:t>
          </a:r>
          <a:endParaRPr lang="en-US" dirty="0"/>
        </a:p>
      </dgm:t>
    </dgm:pt>
    <dgm:pt modelId="{C93204A6-380B-47DA-9D69-DCAD4932A809}" type="parTrans" cxnId="{FCDF4CAD-15E5-4380-B604-4B75FF1AEA8C}">
      <dgm:prSet/>
      <dgm:spPr/>
      <dgm:t>
        <a:bodyPr/>
        <a:lstStyle/>
        <a:p>
          <a:endParaRPr lang="en-US"/>
        </a:p>
      </dgm:t>
    </dgm:pt>
    <dgm:pt modelId="{5B65921D-8DC6-4531-AFC6-5A217E49D25E}" type="sibTrans" cxnId="{FCDF4CAD-15E5-4380-B604-4B75FF1AEA8C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  <dgm:t>
        <a:bodyPr/>
        <a:lstStyle/>
        <a:p>
          <a:endParaRPr lang="en-US"/>
        </a:p>
      </dgm:t>
    </dgm:pt>
    <dgm:pt modelId="{99AC56C2-CD6B-48E5-895C-AD46E4CFDEF5}" type="pres">
      <dgm:prSet presAssocID="{F63D3D7A-94D7-46EB-BB1D-74B05C905B25}" presName="entireBox" presStyleLbl="node1" presStyleIdx="0" presStyleCnt="2"/>
      <dgm:spPr/>
      <dgm:t>
        <a:bodyPr/>
        <a:lstStyle/>
        <a:p>
          <a:endParaRPr lang="en-US"/>
        </a:p>
      </dgm:t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6" custScaleX="121102" custScaleY="10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5EA10-1F7A-4257-AE8A-7C4911FD706A}" type="pres">
      <dgm:prSet presAssocID="{4E1BFC6A-7E91-4540-B038-84F1B383243C}" presName="childTextBox" presStyleLbl="fgAccFollowNode1" presStyleIdx="1" presStyleCnt="6" custScaleY="10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2FBE5-368B-48D8-BDB3-F7FC4A4174A0}" type="pres">
      <dgm:prSet presAssocID="{E65EE5BC-BD6B-4F28-B0CF-8594CFDA1BA3}" presName="childTextBox" presStyleLbl="fgAccFollowNode1" presStyleIdx="2" presStyleCnt="6" custScaleY="10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B73F7-9BA9-4585-BB23-3A9BA7CC6FD5}" type="pres">
      <dgm:prSet presAssocID="{619146FD-A6F4-466D-B6AD-8943E8017071}" presName="childTextBox" presStyleLbl="fgAccFollowNode1" presStyleIdx="3" presStyleCnt="6" custScaleY="10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1F4B8-6059-4781-AD13-FBFD6A7CFA3C}" type="pres">
      <dgm:prSet presAssocID="{E56F3090-C2D5-4A5E-BC4D-41B75D843D4F}" presName="childTextBox" presStyleLbl="fgAccFollowNode1" presStyleIdx="4" presStyleCnt="6" custScaleY="10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7CE8E-4DF8-4AAC-86D1-5262F17ACEBD}" type="pres">
      <dgm:prSet presAssocID="{0F7FFB12-CC84-4DD2-A8C6-9F263753531B}" presName="childTextBox" presStyleLbl="fgAccFollowNode1" presStyleIdx="5" presStyleCnt="6" custScaleY="10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 custScaleY="49166"/>
      <dgm:spPr/>
      <dgm:t>
        <a:bodyPr/>
        <a:lstStyle/>
        <a:p>
          <a:endParaRPr lang="en-US"/>
        </a:p>
      </dgm:t>
    </dgm:pt>
  </dgm:ptLst>
  <dgm:cxnLst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E748C3F5-CC69-4454-874C-EEE691C5ACF0}" srcId="{F63D3D7A-94D7-46EB-BB1D-74B05C905B25}" destId="{E65EE5BC-BD6B-4F28-B0CF-8594CFDA1BA3}" srcOrd="2" destOrd="0" parTransId="{270880F9-AAFF-4148-A780-465374453A27}" sibTransId="{A167E5F4-E3C3-4AEF-8E48-58FFE5B54EA4}"/>
    <dgm:cxn modelId="{7CBF4131-1C8F-4049-99DC-3D2D8E1155D3}" type="presOf" srcId="{D1714936-6D83-4FDB-8A7C-E10E712C2BA8}" destId="{0E46897B-2DAA-4F03-9DA5-EFE77D749F48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2B1F1849-7B56-47B5-9ED6-5739B08F985E}" srcId="{F63D3D7A-94D7-46EB-BB1D-74B05C905B25}" destId="{0F7FFB12-CC84-4DD2-A8C6-9F263753531B}" srcOrd="5" destOrd="0" parTransId="{B5EBADA3-212F-46B7-B883-8DEE4B9D15FF}" sibTransId="{E6B15DFF-9BF2-4A6E-B30F-DB14ADFFBEB8}"/>
    <dgm:cxn modelId="{14F76A63-2357-4DC9-9E24-DE704AD4D6D0}" type="presOf" srcId="{E7552868-1F0B-4287-87B2-5247C1D97279}" destId="{B1B3C548-CB2B-4A97-9469-5B5D177D70D3}" srcOrd="0" destOrd="0" presId="urn:microsoft.com/office/officeart/2005/8/layout/process4"/>
    <dgm:cxn modelId="{77EA9B62-FBCA-4CB6-9147-51AF91E2FE35}" type="presOf" srcId="{4E1BFC6A-7E91-4540-B038-84F1B383243C}" destId="{5C25EA10-1F7A-4257-AE8A-7C4911FD706A}" srcOrd="0" destOrd="0" presId="urn:microsoft.com/office/officeart/2005/8/layout/process4"/>
    <dgm:cxn modelId="{6DF6BBEA-9A0F-45C2-B27E-FFC333FCCBA2}" type="presOf" srcId="{E56F3090-C2D5-4A5E-BC4D-41B75D843D4F}" destId="{D6B1F4B8-6059-4781-AD13-FBFD6A7CFA3C}" srcOrd="0" destOrd="0" presId="urn:microsoft.com/office/officeart/2005/8/layout/process4"/>
    <dgm:cxn modelId="{DD50DF5F-5BC0-426A-B5D7-A9459686D665}" type="presOf" srcId="{F63D3D7A-94D7-46EB-BB1D-74B05C905B25}" destId="{99AC56C2-CD6B-48E5-895C-AD46E4CFDEF5}" srcOrd="1" destOrd="0" presId="urn:microsoft.com/office/officeart/2005/8/layout/process4"/>
    <dgm:cxn modelId="{44137BF3-A14D-4837-A1BB-F67F45721CAE}" srcId="{F63D3D7A-94D7-46EB-BB1D-74B05C905B25}" destId="{E56F3090-C2D5-4A5E-BC4D-41B75D843D4F}" srcOrd="4" destOrd="0" parTransId="{42C24309-8764-4F9F-A40A-12044DDFF283}" sibTransId="{C3EF1206-730C-42A7-8437-BA6786019729}"/>
    <dgm:cxn modelId="{D1DAACDF-81CB-4B5C-B247-C9DB57B61D71}" type="presOf" srcId="{E65EE5BC-BD6B-4F28-B0CF-8594CFDA1BA3}" destId="{EF12FBE5-368B-48D8-BDB3-F7FC4A4174A0}" srcOrd="0" destOrd="0" presId="urn:microsoft.com/office/officeart/2005/8/layout/process4"/>
    <dgm:cxn modelId="{562FE0F3-8CC6-45D9-8FB2-A1E5472C75E1}" type="presOf" srcId="{619146FD-A6F4-466D-B6AD-8943E8017071}" destId="{221B73F7-9BA9-4585-BB23-3A9BA7CC6FD5}" srcOrd="0" destOrd="0" presId="urn:microsoft.com/office/officeart/2005/8/layout/process4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BEC33EC4-76BB-4428-8A43-4F3498068F7E}" type="presOf" srcId="{80142833-6F61-495F-8DB1-B99497CBB10C}" destId="{BBAAF9E2-C4A6-4336-836D-7B867EBC4AA0}" srcOrd="0" destOrd="0" presId="urn:microsoft.com/office/officeart/2005/8/layout/process4"/>
    <dgm:cxn modelId="{C9EFA0EA-F172-4908-92BC-00C86F68A9D7}" type="presOf" srcId="{F63D3D7A-94D7-46EB-BB1D-74B05C905B25}" destId="{7DFAEF5A-6E85-44BC-9DB8-4C4B9E95F777}" srcOrd="0" destOrd="0" presId="urn:microsoft.com/office/officeart/2005/8/layout/process4"/>
    <dgm:cxn modelId="{AB0086FB-E8A1-4535-9C27-43A39752FBBB}" type="presOf" srcId="{0F7FFB12-CC84-4DD2-A8C6-9F263753531B}" destId="{C267CE8E-4DF8-4AAC-86D1-5262F17ACEBD}" srcOrd="0" destOrd="0" presId="urn:microsoft.com/office/officeart/2005/8/layout/process4"/>
    <dgm:cxn modelId="{76A8C0CE-2B25-4A7E-BE68-047D14CCE54C}" srcId="{F63D3D7A-94D7-46EB-BB1D-74B05C905B25}" destId="{4E1BFC6A-7E91-4540-B038-84F1B383243C}" srcOrd="1" destOrd="0" parTransId="{378EA2B8-9B46-4EF3-B08D-77EFD23D4D98}" sibTransId="{1BCDC73E-9014-4C4C-805F-1E932B23152B}"/>
    <dgm:cxn modelId="{FCDF4CAD-15E5-4380-B604-4B75FF1AEA8C}" srcId="{F63D3D7A-94D7-46EB-BB1D-74B05C905B25}" destId="{619146FD-A6F4-466D-B6AD-8943E8017071}" srcOrd="3" destOrd="0" parTransId="{C93204A6-380B-47DA-9D69-DCAD4932A809}" sibTransId="{5B65921D-8DC6-4531-AFC6-5A217E49D25E}"/>
    <dgm:cxn modelId="{FB74D5A6-1CE8-47D9-98D3-C731CC957155}" type="presParOf" srcId="{B1B3C548-CB2B-4A97-9469-5B5D177D70D3}" destId="{FF7328C5-BCB0-4832-A416-14E6DE7199FD}" srcOrd="0" destOrd="0" presId="urn:microsoft.com/office/officeart/2005/8/layout/process4"/>
    <dgm:cxn modelId="{995659A0-9827-42FF-84C1-B03B6924D6D9}" type="presParOf" srcId="{FF7328C5-BCB0-4832-A416-14E6DE7199FD}" destId="{7DFAEF5A-6E85-44BC-9DB8-4C4B9E95F777}" srcOrd="0" destOrd="0" presId="urn:microsoft.com/office/officeart/2005/8/layout/process4"/>
    <dgm:cxn modelId="{1C9E03F5-6E95-4350-840B-FC30F490902D}" type="presParOf" srcId="{FF7328C5-BCB0-4832-A416-14E6DE7199FD}" destId="{99AC56C2-CD6B-48E5-895C-AD46E4CFDEF5}" srcOrd="1" destOrd="0" presId="urn:microsoft.com/office/officeart/2005/8/layout/process4"/>
    <dgm:cxn modelId="{A4E87573-1BB3-4F0B-9799-B7A49F6E7152}" type="presParOf" srcId="{FF7328C5-BCB0-4832-A416-14E6DE7199FD}" destId="{2C23394B-8563-4EC2-996A-8A5FE62AA511}" srcOrd="2" destOrd="0" presId="urn:microsoft.com/office/officeart/2005/8/layout/process4"/>
    <dgm:cxn modelId="{7C653240-DD70-4538-8EF7-257A4AD187B6}" type="presParOf" srcId="{2C23394B-8563-4EC2-996A-8A5FE62AA511}" destId="{0E46897B-2DAA-4F03-9DA5-EFE77D749F48}" srcOrd="0" destOrd="0" presId="urn:microsoft.com/office/officeart/2005/8/layout/process4"/>
    <dgm:cxn modelId="{5525446D-7957-4E0D-9A43-1A5E13A1909A}" type="presParOf" srcId="{2C23394B-8563-4EC2-996A-8A5FE62AA511}" destId="{5C25EA10-1F7A-4257-AE8A-7C4911FD706A}" srcOrd="1" destOrd="0" presId="urn:microsoft.com/office/officeart/2005/8/layout/process4"/>
    <dgm:cxn modelId="{FB545529-5ADB-41B8-BA22-1BBFC1607A83}" type="presParOf" srcId="{2C23394B-8563-4EC2-996A-8A5FE62AA511}" destId="{EF12FBE5-368B-48D8-BDB3-F7FC4A4174A0}" srcOrd="2" destOrd="0" presId="urn:microsoft.com/office/officeart/2005/8/layout/process4"/>
    <dgm:cxn modelId="{81E37B31-F2DF-4366-87A7-189F936EE804}" type="presParOf" srcId="{2C23394B-8563-4EC2-996A-8A5FE62AA511}" destId="{221B73F7-9BA9-4585-BB23-3A9BA7CC6FD5}" srcOrd="3" destOrd="0" presId="urn:microsoft.com/office/officeart/2005/8/layout/process4"/>
    <dgm:cxn modelId="{786D670E-725C-4488-9ECD-61331EB3928E}" type="presParOf" srcId="{2C23394B-8563-4EC2-996A-8A5FE62AA511}" destId="{D6B1F4B8-6059-4781-AD13-FBFD6A7CFA3C}" srcOrd="4" destOrd="0" presId="urn:microsoft.com/office/officeart/2005/8/layout/process4"/>
    <dgm:cxn modelId="{8674B88D-A214-452C-85A2-73D74E021197}" type="presParOf" srcId="{2C23394B-8563-4EC2-996A-8A5FE62AA511}" destId="{C267CE8E-4DF8-4AAC-86D1-5262F17ACEBD}" srcOrd="5" destOrd="0" presId="urn:microsoft.com/office/officeart/2005/8/layout/process4"/>
    <dgm:cxn modelId="{FF5B4BF6-CF36-4A12-B017-0FC4BF508260}" type="presParOf" srcId="{B1B3C548-CB2B-4A97-9469-5B5D177D70D3}" destId="{767737C2-E6F8-415D-8AE4-C15DE868E729}" srcOrd="1" destOrd="0" presId="urn:microsoft.com/office/officeart/2005/8/layout/process4"/>
    <dgm:cxn modelId="{6E7A60EC-CD32-4DE0-B9ED-C77FD3466245}" type="presParOf" srcId="{B1B3C548-CB2B-4A97-9469-5B5D177D70D3}" destId="{68A23B8E-03EE-476A-B4F1-88F8B46EC673}" srcOrd="2" destOrd="0" presId="urn:microsoft.com/office/officeart/2005/8/layout/process4"/>
    <dgm:cxn modelId="{DA721BB2-82E0-40BF-B8F5-8E8792789940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552868-1F0B-4287-87B2-5247C1D9727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42833-6F61-495F-8DB1-B99497CBB10C}">
      <dgm:prSet/>
      <dgm:spPr/>
      <dgm:t>
        <a:bodyPr/>
        <a:lstStyle/>
        <a:p>
          <a:r>
            <a:rPr lang="en-US" b="1" i="1" dirty="0" smtClean="0"/>
            <a:t>Maintain Parking Garages, Enhance Operations, Improve Customer Service  </a:t>
          </a:r>
          <a:endParaRPr lang="en-US" b="1" i="1" dirty="0"/>
        </a:p>
      </dgm:t>
    </dgm:pt>
    <dgm:pt modelId="{C480E63A-B5F8-4420-B785-0180E9767A14}" type="parTrans" cxnId="{064893D8-CEA9-4D4C-B591-0FBCA9BA760D}">
      <dgm:prSet/>
      <dgm:spPr/>
      <dgm:t>
        <a:bodyPr/>
        <a:lstStyle/>
        <a:p>
          <a:endParaRPr lang="en-US"/>
        </a:p>
      </dgm:t>
    </dgm:pt>
    <dgm:pt modelId="{E7ED84BA-8247-46CD-B045-0AE11CDD170E}" type="sibTrans" cxnId="{064893D8-CEA9-4D4C-B591-0FBCA9BA760D}">
      <dgm:prSet/>
      <dgm:spPr/>
      <dgm:t>
        <a:bodyPr/>
        <a:lstStyle/>
        <a:p>
          <a:endParaRPr lang="en-US"/>
        </a:p>
      </dgm:t>
    </dgm:pt>
    <dgm:pt modelId="{F63D3D7A-94D7-46EB-BB1D-74B05C905B25}">
      <dgm:prSet/>
      <dgm:spPr/>
      <dgm:t>
        <a:bodyPr/>
        <a:lstStyle/>
        <a:p>
          <a:r>
            <a:rPr lang="en-US" b="1" i="1" dirty="0" smtClean="0"/>
            <a:t>Budget Changes</a:t>
          </a:r>
          <a:endParaRPr lang="en-US" dirty="0"/>
        </a:p>
      </dgm:t>
    </dgm:pt>
    <dgm:pt modelId="{68A05F3F-3F09-417F-B65F-F7CC6A304CEA}" type="parTrans" cxnId="{0A4E7399-1628-42AF-892F-9C243B631384}">
      <dgm:prSet/>
      <dgm:spPr/>
      <dgm:t>
        <a:bodyPr/>
        <a:lstStyle/>
        <a:p>
          <a:endParaRPr lang="en-US"/>
        </a:p>
      </dgm:t>
    </dgm:pt>
    <dgm:pt modelId="{59E39071-BA89-4631-BD2C-ABBA5E6AE543}" type="sibTrans" cxnId="{0A4E7399-1628-42AF-892F-9C243B631384}">
      <dgm:prSet/>
      <dgm:spPr/>
      <dgm:t>
        <a:bodyPr/>
        <a:lstStyle/>
        <a:p>
          <a:endParaRPr lang="en-US"/>
        </a:p>
      </dgm:t>
    </dgm:pt>
    <dgm:pt modelId="{D1714936-6D83-4FDB-8A7C-E10E712C2BA8}">
      <dgm:prSet/>
      <dgm:spPr/>
      <dgm:t>
        <a:bodyPr/>
        <a:lstStyle/>
        <a:p>
          <a:pPr algn="ctr"/>
          <a:r>
            <a:rPr lang="en-US" dirty="0" smtClean="0"/>
            <a:t>$6,750,00 in Parking Expenditures </a:t>
          </a:r>
        </a:p>
        <a:p>
          <a:pPr algn="ctr"/>
          <a:r>
            <a:rPr lang="en-US" dirty="0" smtClean="0"/>
            <a:t>0.2% Increase</a:t>
          </a:r>
          <a:endParaRPr lang="en-US" dirty="0"/>
        </a:p>
      </dgm:t>
    </dgm:pt>
    <dgm:pt modelId="{5564996B-74E7-4BCB-8CEE-7966978680DB}" type="sibTrans" cxnId="{4061205A-8EDA-4101-8BB6-3FE9492B515D}">
      <dgm:prSet/>
      <dgm:spPr/>
      <dgm:t>
        <a:bodyPr/>
        <a:lstStyle/>
        <a:p>
          <a:endParaRPr lang="en-US"/>
        </a:p>
      </dgm:t>
    </dgm:pt>
    <dgm:pt modelId="{2B4403E5-5346-4A6D-BB1E-DE9DC7DBEBBB}" type="parTrans" cxnId="{4061205A-8EDA-4101-8BB6-3FE9492B515D}">
      <dgm:prSet/>
      <dgm:spPr/>
      <dgm:t>
        <a:bodyPr/>
        <a:lstStyle/>
        <a:p>
          <a:endParaRPr lang="en-US"/>
        </a:p>
      </dgm:t>
    </dgm:pt>
    <dgm:pt modelId="{B1B3C548-CB2B-4A97-9469-5B5D177D70D3}" type="pres">
      <dgm:prSet presAssocID="{E7552868-1F0B-4287-87B2-5247C1D972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328C5-BCB0-4832-A416-14E6DE7199FD}" type="pres">
      <dgm:prSet presAssocID="{F63D3D7A-94D7-46EB-BB1D-74B05C905B25}" presName="boxAndChildren" presStyleCnt="0"/>
      <dgm:spPr/>
    </dgm:pt>
    <dgm:pt modelId="{7DFAEF5A-6E85-44BC-9DB8-4C4B9E95F777}" type="pres">
      <dgm:prSet presAssocID="{F63D3D7A-94D7-46EB-BB1D-74B05C905B25}" presName="parentTextBox" presStyleLbl="node1" presStyleIdx="0" presStyleCnt="2"/>
      <dgm:spPr/>
      <dgm:t>
        <a:bodyPr/>
        <a:lstStyle/>
        <a:p>
          <a:endParaRPr lang="en-US"/>
        </a:p>
      </dgm:t>
    </dgm:pt>
    <dgm:pt modelId="{99AC56C2-CD6B-48E5-895C-AD46E4CFDEF5}" type="pres">
      <dgm:prSet presAssocID="{F63D3D7A-94D7-46EB-BB1D-74B05C905B25}" presName="entireBox" presStyleLbl="node1" presStyleIdx="0" presStyleCnt="2"/>
      <dgm:spPr/>
      <dgm:t>
        <a:bodyPr/>
        <a:lstStyle/>
        <a:p>
          <a:endParaRPr lang="en-US"/>
        </a:p>
      </dgm:t>
    </dgm:pt>
    <dgm:pt modelId="{2C23394B-8563-4EC2-996A-8A5FE62AA511}" type="pres">
      <dgm:prSet presAssocID="{F63D3D7A-94D7-46EB-BB1D-74B05C905B25}" presName="descendantBox" presStyleCnt="0"/>
      <dgm:spPr/>
    </dgm:pt>
    <dgm:pt modelId="{0E46897B-2DAA-4F03-9DA5-EFE77D749F48}" type="pres">
      <dgm:prSet presAssocID="{D1714936-6D83-4FDB-8A7C-E10E712C2BA8}" presName="childTextBox" presStyleLbl="fgAccFollowNode1" presStyleIdx="0" presStyleCnt="1" custScaleY="123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737C2-E6F8-415D-8AE4-C15DE868E729}" type="pres">
      <dgm:prSet presAssocID="{E7ED84BA-8247-46CD-B045-0AE11CDD170E}" presName="sp" presStyleCnt="0"/>
      <dgm:spPr/>
    </dgm:pt>
    <dgm:pt modelId="{68A23B8E-03EE-476A-B4F1-88F8B46EC673}" type="pres">
      <dgm:prSet presAssocID="{80142833-6F61-495F-8DB1-B99497CBB10C}" presName="arrowAndChildren" presStyleCnt="0"/>
      <dgm:spPr/>
    </dgm:pt>
    <dgm:pt modelId="{BBAAF9E2-C4A6-4336-836D-7B867EBC4AA0}" type="pres">
      <dgm:prSet presAssocID="{80142833-6F61-495F-8DB1-B99497CBB10C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9BAE327-7F95-4C20-A5F1-05814B292CCA}" type="presOf" srcId="{E7552868-1F0B-4287-87B2-5247C1D97279}" destId="{B1B3C548-CB2B-4A97-9469-5B5D177D70D3}" srcOrd="0" destOrd="0" presId="urn:microsoft.com/office/officeart/2005/8/layout/process4"/>
    <dgm:cxn modelId="{EEC4A0A7-9736-4360-8578-C4B0D7C6B25A}" type="presOf" srcId="{F63D3D7A-94D7-46EB-BB1D-74B05C905B25}" destId="{99AC56C2-CD6B-48E5-895C-AD46E4CFDEF5}" srcOrd="1" destOrd="0" presId="urn:microsoft.com/office/officeart/2005/8/layout/process4"/>
    <dgm:cxn modelId="{064893D8-CEA9-4D4C-B591-0FBCA9BA760D}" srcId="{E7552868-1F0B-4287-87B2-5247C1D97279}" destId="{80142833-6F61-495F-8DB1-B99497CBB10C}" srcOrd="0" destOrd="0" parTransId="{C480E63A-B5F8-4420-B785-0180E9767A14}" sibTransId="{E7ED84BA-8247-46CD-B045-0AE11CDD170E}"/>
    <dgm:cxn modelId="{36877F2E-A488-45A2-8889-FDCAC7E0C106}" type="presOf" srcId="{80142833-6F61-495F-8DB1-B99497CBB10C}" destId="{BBAAF9E2-C4A6-4336-836D-7B867EBC4AA0}" srcOrd="0" destOrd="0" presId="urn:microsoft.com/office/officeart/2005/8/layout/process4"/>
    <dgm:cxn modelId="{4061205A-8EDA-4101-8BB6-3FE9492B515D}" srcId="{F63D3D7A-94D7-46EB-BB1D-74B05C905B25}" destId="{D1714936-6D83-4FDB-8A7C-E10E712C2BA8}" srcOrd="0" destOrd="0" parTransId="{2B4403E5-5346-4A6D-BB1E-DE9DC7DBEBBB}" sibTransId="{5564996B-74E7-4BCB-8CEE-7966978680DB}"/>
    <dgm:cxn modelId="{0A4E7399-1628-42AF-892F-9C243B631384}" srcId="{E7552868-1F0B-4287-87B2-5247C1D97279}" destId="{F63D3D7A-94D7-46EB-BB1D-74B05C905B25}" srcOrd="1" destOrd="0" parTransId="{68A05F3F-3F09-417F-B65F-F7CC6A304CEA}" sibTransId="{59E39071-BA89-4631-BD2C-ABBA5E6AE543}"/>
    <dgm:cxn modelId="{17153A55-64E3-4520-A9BF-AD8973AD7170}" type="presOf" srcId="{F63D3D7A-94D7-46EB-BB1D-74B05C905B25}" destId="{7DFAEF5A-6E85-44BC-9DB8-4C4B9E95F777}" srcOrd="0" destOrd="0" presId="urn:microsoft.com/office/officeart/2005/8/layout/process4"/>
    <dgm:cxn modelId="{361824D1-2D66-4162-AFC5-0CEA2397E033}" type="presOf" srcId="{D1714936-6D83-4FDB-8A7C-E10E712C2BA8}" destId="{0E46897B-2DAA-4F03-9DA5-EFE77D749F48}" srcOrd="0" destOrd="0" presId="urn:microsoft.com/office/officeart/2005/8/layout/process4"/>
    <dgm:cxn modelId="{62ADD8EC-ECD5-43E6-9824-EBD011476539}" type="presParOf" srcId="{B1B3C548-CB2B-4A97-9469-5B5D177D70D3}" destId="{FF7328C5-BCB0-4832-A416-14E6DE7199FD}" srcOrd="0" destOrd="0" presId="urn:microsoft.com/office/officeart/2005/8/layout/process4"/>
    <dgm:cxn modelId="{AFC878A4-E514-4447-9580-F318074370EE}" type="presParOf" srcId="{FF7328C5-BCB0-4832-A416-14E6DE7199FD}" destId="{7DFAEF5A-6E85-44BC-9DB8-4C4B9E95F777}" srcOrd="0" destOrd="0" presId="urn:microsoft.com/office/officeart/2005/8/layout/process4"/>
    <dgm:cxn modelId="{2D658594-8A2A-41A6-8ADF-EAAD94D1E563}" type="presParOf" srcId="{FF7328C5-BCB0-4832-A416-14E6DE7199FD}" destId="{99AC56C2-CD6B-48E5-895C-AD46E4CFDEF5}" srcOrd="1" destOrd="0" presId="urn:microsoft.com/office/officeart/2005/8/layout/process4"/>
    <dgm:cxn modelId="{D815A31E-FA8F-4514-AC11-638A772B9124}" type="presParOf" srcId="{FF7328C5-BCB0-4832-A416-14E6DE7199FD}" destId="{2C23394B-8563-4EC2-996A-8A5FE62AA511}" srcOrd="2" destOrd="0" presId="urn:microsoft.com/office/officeart/2005/8/layout/process4"/>
    <dgm:cxn modelId="{549B5829-DEB9-48AE-B165-B77FDBBC6E1B}" type="presParOf" srcId="{2C23394B-8563-4EC2-996A-8A5FE62AA511}" destId="{0E46897B-2DAA-4F03-9DA5-EFE77D749F48}" srcOrd="0" destOrd="0" presId="urn:microsoft.com/office/officeart/2005/8/layout/process4"/>
    <dgm:cxn modelId="{6E8FA55D-665D-4CE6-989F-7FABE9D51F99}" type="presParOf" srcId="{B1B3C548-CB2B-4A97-9469-5B5D177D70D3}" destId="{767737C2-E6F8-415D-8AE4-C15DE868E729}" srcOrd="1" destOrd="0" presId="urn:microsoft.com/office/officeart/2005/8/layout/process4"/>
    <dgm:cxn modelId="{321E862C-FF69-4700-9768-25BBBBFDA283}" type="presParOf" srcId="{B1B3C548-CB2B-4A97-9469-5B5D177D70D3}" destId="{68A23B8E-03EE-476A-B4F1-88F8B46EC673}" srcOrd="2" destOrd="0" presId="urn:microsoft.com/office/officeart/2005/8/layout/process4"/>
    <dgm:cxn modelId="{FFFD00A0-2D7D-4358-802F-4C62E271BE22}" type="presParOf" srcId="{68A23B8E-03EE-476A-B4F1-88F8B46EC673}" destId="{BBAAF9E2-C4A6-4336-836D-7B867EBC4A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443C3-6A72-48A4-975D-81FC2FEFF08B}">
      <dsp:nvSpPr>
        <dsp:cNvPr id="0" name=""/>
        <dsp:cNvSpPr/>
      </dsp:nvSpPr>
      <dsp:spPr>
        <a:xfrm>
          <a:off x="4967652" y="457704"/>
          <a:ext cx="442551" cy="34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67"/>
              </a:lnTo>
              <a:lnTo>
                <a:pt x="442551" y="34536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CA13-EAC3-457B-8E25-27B4222F9F9B}">
      <dsp:nvSpPr>
        <dsp:cNvPr id="0" name=""/>
        <dsp:cNvSpPr/>
      </dsp:nvSpPr>
      <dsp:spPr>
        <a:xfrm>
          <a:off x="4490097" y="457704"/>
          <a:ext cx="477554" cy="345367"/>
        </a:xfrm>
        <a:custGeom>
          <a:avLst/>
          <a:gdLst/>
          <a:ahLst/>
          <a:cxnLst/>
          <a:rect l="0" t="0" r="0" b="0"/>
          <a:pathLst>
            <a:path>
              <a:moveTo>
                <a:pt x="477554" y="0"/>
              </a:moveTo>
              <a:lnTo>
                <a:pt x="477554" y="345367"/>
              </a:lnTo>
              <a:lnTo>
                <a:pt x="0" y="34536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E2B81-B4FD-4A04-96FA-6593BE0E6AC3}">
      <dsp:nvSpPr>
        <dsp:cNvPr id="0" name=""/>
        <dsp:cNvSpPr/>
      </dsp:nvSpPr>
      <dsp:spPr>
        <a:xfrm>
          <a:off x="5703693" y="1748049"/>
          <a:ext cx="136303" cy="299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687"/>
              </a:lnTo>
              <a:lnTo>
                <a:pt x="136303" y="29986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AAA8F-FE99-4740-8F19-825FE87429A7}">
      <dsp:nvSpPr>
        <dsp:cNvPr id="0" name=""/>
        <dsp:cNvSpPr/>
      </dsp:nvSpPr>
      <dsp:spPr>
        <a:xfrm>
          <a:off x="5703693" y="1748049"/>
          <a:ext cx="136303" cy="235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515"/>
              </a:lnTo>
              <a:lnTo>
                <a:pt x="136303" y="235351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FDFA3-624B-41DE-9C60-23F76E9F5265}">
      <dsp:nvSpPr>
        <dsp:cNvPr id="0" name=""/>
        <dsp:cNvSpPr/>
      </dsp:nvSpPr>
      <dsp:spPr>
        <a:xfrm>
          <a:off x="5703693" y="1748049"/>
          <a:ext cx="136303" cy="170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343"/>
              </a:lnTo>
              <a:lnTo>
                <a:pt x="136303" y="170834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AE28D-E766-4250-A4E7-6A2C49BD44EB}">
      <dsp:nvSpPr>
        <dsp:cNvPr id="0" name=""/>
        <dsp:cNvSpPr/>
      </dsp:nvSpPr>
      <dsp:spPr>
        <a:xfrm>
          <a:off x="5703693" y="1748049"/>
          <a:ext cx="136303" cy="106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171"/>
              </a:lnTo>
              <a:lnTo>
                <a:pt x="136303" y="10631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B0090-3C33-4C87-B2C7-86E8AC46F40F}">
      <dsp:nvSpPr>
        <dsp:cNvPr id="0" name=""/>
        <dsp:cNvSpPr/>
      </dsp:nvSpPr>
      <dsp:spPr>
        <a:xfrm>
          <a:off x="5703693" y="1748049"/>
          <a:ext cx="136303" cy="41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998"/>
              </a:lnTo>
              <a:lnTo>
                <a:pt x="136303" y="4179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11BB3-FEF7-4960-8930-CB99BF90526B}">
      <dsp:nvSpPr>
        <dsp:cNvPr id="0" name=""/>
        <dsp:cNvSpPr/>
      </dsp:nvSpPr>
      <dsp:spPr>
        <a:xfrm>
          <a:off x="4967652" y="457704"/>
          <a:ext cx="1099518" cy="835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585"/>
              </a:lnTo>
              <a:lnTo>
                <a:pt x="1099518" y="740585"/>
              </a:lnTo>
              <a:lnTo>
                <a:pt x="1099518" y="83599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90C4E-B51A-45B2-8E00-FEF1FE3E6177}">
      <dsp:nvSpPr>
        <dsp:cNvPr id="0" name=""/>
        <dsp:cNvSpPr/>
      </dsp:nvSpPr>
      <dsp:spPr>
        <a:xfrm>
          <a:off x="4604175" y="1748049"/>
          <a:ext cx="147880" cy="348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1844"/>
              </a:lnTo>
              <a:lnTo>
                <a:pt x="147880" y="348184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E808-A538-4D2A-89A2-24122D567915}">
      <dsp:nvSpPr>
        <dsp:cNvPr id="0" name=""/>
        <dsp:cNvSpPr/>
      </dsp:nvSpPr>
      <dsp:spPr>
        <a:xfrm>
          <a:off x="4604175" y="1748049"/>
          <a:ext cx="136303" cy="299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687"/>
              </a:lnTo>
              <a:lnTo>
                <a:pt x="136303" y="29986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ABF54-C991-4E20-919E-AEA69F3A6F50}">
      <dsp:nvSpPr>
        <dsp:cNvPr id="0" name=""/>
        <dsp:cNvSpPr/>
      </dsp:nvSpPr>
      <dsp:spPr>
        <a:xfrm>
          <a:off x="4604175" y="1748049"/>
          <a:ext cx="136303" cy="235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515"/>
              </a:lnTo>
              <a:lnTo>
                <a:pt x="136303" y="235351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8B87E-7293-4187-AAD3-C16D08EB6741}">
      <dsp:nvSpPr>
        <dsp:cNvPr id="0" name=""/>
        <dsp:cNvSpPr/>
      </dsp:nvSpPr>
      <dsp:spPr>
        <a:xfrm>
          <a:off x="4604175" y="1748049"/>
          <a:ext cx="136303" cy="170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343"/>
              </a:lnTo>
              <a:lnTo>
                <a:pt x="136303" y="170834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4B588-14F6-4CDC-93A6-2B96F870CD36}">
      <dsp:nvSpPr>
        <dsp:cNvPr id="0" name=""/>
        <dsp:cNvSpPr/>
      </dsp:nvSpPr>
      <dsp:spPr>
        <a:xfrm>
          <a:off x="4604175" y="1748049"/>
          <a:ext cx="136303" cy="106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171"/>
              </a:lnTo>
              <a:lnTo>
                <a:pt x="136303" y="10631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1657A-4AC6-4545-BDD3-B7E3471159F7}">
      <dsp:nvSpPr>
        <dsp:cNvPr id="0" name=""/>
        <dsp:cNvSpPr/>
      </dsp:nvSpPr>
      <dsp:spPr>
        <a:xfrm>
          <a:off x="4604175" y="1748049"/>
          <a:ext cx="136303" cy="41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998"/>
              </a:lnTo>
              <a:lnTo>
                <a:pt x="136303" y="4179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AD2FF-BF7C-44C8-85E7-B723BA924EC5}">
      <dsp:nvSpPr>
        <dsp:cNvPr id="0" name=""/>
        <dsp:cNvSpPr/>
      </dsp:nvSpPr>
      <dsp:spPr>
        <a:xfrm>
          <a:off x="4921932" y="457704"/>
          <a:ext cx="91440" cy="8359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599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BB8CE-BDA3-41DE-B3C3-83D8110EEEEB}">
      <dsp:nvSpPr>
        <dsp:cNvPr id="0" name=""/>
        <dsp:cNvSpPr/>
      </dsp:nvSpPr>
      <dsp:spPr>
        <a:xfrm>
          <a:off x="3504656" y="1748049"/>
          <a:ext cx="136303" cy="3643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859"/>
              </a:lnTo>
              <a:lnTo>
                <a:pt x="136303" y="36438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8BFF7-B412-4695-8361-FB521FDA0763}">
      <dsp:nvSpPr>
        <dsp:cNvPr id="0" name=""/>
        <dsp:cNvSpPr/>
      </dsp:nvSpPr>
      <dsp:spPr>
        <a:xfrm>
          <a:off x="3504656" y="1748049"/>
          <a:ext cx="136303" cy="299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687"/>
              </a:lnTo>
              <a:lnTo>
                <a:pt x="136303" y="29986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FBCA3-556E-423F-AC0D-9A1903FE8466}">
      <dsp:nvSpPr>
        <dsp:cNvPr id="0" name=""/>
        <dsp:cNvSpPr/>
      </dsp:nvSpPr>
      <dsp:spPr>
        <a:xfrm>
          <a:off x="3504656" y="1748049"/>
          <a:ext cx="136303" cy="235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515"/>
              </a:lnTo>
              <a:lnTo>
                <a:pt x="136303" y="235351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11FFD-B9BD-487F-A73D-F24A490D9E23}">
      <dsp:nvSpPr>
        <dsp:cNvPr id="0" name=""/>
        <dsp:cNvSpPr/>
      </dsp:nvSpPr>
      <dsp:spPr>
        <a:xfrm>
          <a:off x="3504656" y="1748049"/>
          <a:ext cx="136303" cy="170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343"/>
              </a:lnTo>
              <a:lnTo>
                <a:pt x="136303" y="170834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C132B-0CBD-47D3-AF0C-629AB911E422}">
      <dsp:nvSpPr>
        <dsp:cNvPr id="0" name=""/>
        <dsp:cNvSpPr/>
      </dsp:nvSpPr>
      <dsp:spPr>
        <a:xfrm>
          <a:off x="3504656" y="1748049"/>
          <a:ext cx="136303" cy="106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171"/>
              </a:lnTo>
              <a:lnTo>
                <a:pt x="136303" y="10631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D7335-CB18-4503-8767-81A0585D09F4}">
      <dsp:nvSpPr>
        <dsp:cNvPr id="0" name=""/>
        <dsp:cNvSpPr/>
      </dsp:nvSpPr>
      <dsp:spPr>
        <a:xfrm>
          <a:off x="3504656" y="1748049"/>
          <a:ext cx="136303" cy="41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998"/>
              </a:lnTo>
              <a:lnTo>
                <a:pt x="136303" y="41799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F7FFF-F162-4D42-BF58-F4A8A04396EB}">
      <dsp:nvSpPr>
        <dsp:cNvPr id="0" name=""/>
        <dsp:cNvSpPr/>
      </dsp:nvSpPr>
      <dsp:spPr>
        <a:xfrm>
          <a:off x="3868133" y="457704"/>
          <a:ext cx="1099518" cy="835997"/>
        </a:xfrm>
        <a:custGeom>
          <a:avLst/>
          <a:gdLst/>
          <a:ahLst/>
          <a:cxnLst/>
          <a:rect l="0" t="0" r="0" b="0"/>
          <a:pathLst>
            <a:path>
              <a:moveTo>
                <a:pt x="1099518" y="0"/>
              </a:moveTo>
              <a:lnTo>
                <a:pt x="1099518" y="740585"/>
              </a:lnTo>
              <a:lnTo>
                <a:pt x="0" y="740585"/>
              </a:lnTo>
              <a:lnTo>
                <a:pt x="0" y="83599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1AF44-4C17-4858-92A0-6E3562AA855F}">
      <dsp:nvSpPr>
        <dsp:cNvPr id="0" name=""/>
        <dsp:cNvSpPr/>
      </dsp:nvSpPr>
      <dsp:spPr>
        <a:xfrm>
          <a:off x="4513305" y="3358"/>
          <a:ext cx="908693" cy="4543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Bureau Chief </a:t>
          </a:r>
          <a:endParaRPr lang="en-US" sz="1000" kern="1200" dirty="0"/>
        </a:p>
      </dsp:txBody>
      <dsp:txXfrm>
        <a:off x="4513305" y="3358"/>
        <a:ext cx="908693" cy="454346"/>
      </dsp:txXfrm>
    </dsp:sp>
    <dsp:sp modelId="{83027710-AA06-455B-9F3B-C9929E01AD55}">
      <dsp:nvSpPr>
        <dsp:cNvPr id="0" name=""/>
        <dsp:cNvSpPr/>
      </dsp:nvSpPr>
      <dsp:spPr>
        <a:xfrm>
          <a:off x="3413786" y="1293702"/>
          <a:ext cx="908693" cy="4543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Transportation Planning &amp; Engineering</a:t>
          </a:r>
          <a:endParaRPr lang="en-US" sz="1000" kern="1200" dirty="0"/>
        </a:p>
      </dsp:txBody>
      <dsp:txXfrm>
        <a:off x="3413786" y="1293702"/>
        <a:ext cx="908693" cy="454346"/>
      </dsp:txXfrm>
    </dsp:sp>
    <dsp:sp modelId="{E5B790D1-71A2-424B-A4A6-B7152D1F1156}">
      <dsp:nvSpPr>
        <dsp:cNvPr id="0" name=""/>
        <dsp:cNvSpPr/>
      </dsp:nvSpPr>
      <dsp:spPr>
        <a:xfrm>
          <a:off x="3640960" y="1938874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Traffic Engineer  (1/2 OPEN)</a:t>
          </a:r>
          <a:endParaRPr lang="en-US" sz="1000" kern="1200" dirty="0"/>
        </a:p>
      </dsp:txBody>
      <dsp:txXfrm>
        <a:off x="3640960" y="1938874"/>
        <a:ext cx="908693" cy="454346"/>
      </dsp:txXfrm>
    </dsp:sp>
    <dsp:sp modelId="{929E2892-7951-4DC0-B920-0D49688A4624}">
      <dsp:nvSpPr>
        <dsp:cNvPr id="0" name=""/>
        <dsp:cNvSpPr/>
      </dsp:nvSpPr>
      <dsp:spPr>
        <a:xfrm>
          <a:off x="3640960" y="2584047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Traffic Analyst (OPEN)</a:t>
          </a:r>
          <a:endParaRPr lang="en-US" sz="1000" kern="1200" dirty="0"/>
        </a:p>
      </dsp:txBody>
      <dsp:txXfrm>
        <a:off x="3640960" y="2584047"/>
        <a:ext cx="908693" cy="454346"/>
      </dsp:txXfrm>
    </dsp:sp>
    <dsp:sp modelId="{D694B0CE-2505-44B0-A45B-7FC5D5EB83D8}">
      <dsp:nvSpPr>
        <dsp:cNvPr id="0" name=""/>
        <dsp:cNvSpPr/>
      </dsp:nvSpPr>
      <dsp:spPr>
        <a:xfrm>
          <a:off x="3640960" y="3229219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Signal Systems Engineer (OPEN)</a:t>
          </a:r>
          <a:endParaRPr lang="en-US" sz="1000" kern="1200" dirty="0"/>
        </a:p>
      </dsp:txBody>
      <dsp:txXfrm>
        <a:off x="3640960" y="3229219"/>
        <a:ext cx="908693" cy="454346"/>
      </dsp:txXfrm>
    </dsp:sp>
    <dsp:sp modelId="{4CB283F2-46BD-4397-AFF6-DB3F5185BFBB}">
      <dsp:nvSpPr>
        <dsp:cNvPr id="0" name=""/>
        <dsp:cNvSpPr/>
      </dsp:nvSpPr>
      <dsp:spPr>
        <a:xfrm>
          <a:off x="3640960" y="3874391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Lead Signal Tech</a:t>
          </a:r>
          <a:endParaRPr lang="en-US" sz="1000" kern="1200" dirty="0"/>
        </a:p>
      </dsp:txBody>
      <dsp:txXfrm>
        <a:off x="3640960" y="3874391"/>
        <a:ext cx="908693" cy="454346"/>
      </dsp:txXfrm>
    </dsp:sp>
    <dsp:sp modelId="{E5F43FA2-32FF-40E4-9DDC-21FCB04A968D}">
      <dsp:nvSpPr>
        <dsp:cNvPr id="0" name=""/>
        <dsp:cNvSpPr/>
      </dsp:nvSpPr>
      <dsp:spPr>
        <a:xfrm>
          <a:off x="3640960" y="4519563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Signal Techs (2)</a:t>
          </a:r>
          <a:endParaRPr lang="en-US" sz="1000" kern="1200" dirty="0"/>
        </a:p>
      </dsp:txBody>
      <dsp:txXfrm>
        <a:off x="3640960" y="4519563"/>
        <a:ext cx="908693" cy="454346"/>
      </dsp:txXfrm>
    </dsp:sp>
    <dsp:sp modelId="{8EA85755-E6B4-40D1-8C28-69E5FD8EFED8}">
      <dsp:nvSpPr>
        <dsp:cNvPr id="0" name=""/>
        <dsp:cNvSpPr/>
      </dsp:nvSpPr>
      <dsp:spPr>
        <a:xfrm>
          <a:off x="3640960" y="5164736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Clerk of the Works</a:t>
          </a:r>
          <a:endParaRPr lang="en-US" sz="1000" kern="1200" dirty="0"/>
        </a:p>
      </dsp:txBody>
      <dsp:txXfrm>
        <a:off x="3640960" y="5164736"/>
        <a:ext cx="908693" cy="454346"/>
      </dsp:txXfrm>
    </dsp:sp>
    <dsp:sp modelId="{DC3D8B50-6862-45A2-8735-B6884EF0A470}">
      <dsp:nvSpPr>
        <dsp:cNvPr id="0" name=""/>
        <dsp:cNvSpPr/>
      </dsp:nvSpPr>
      <dsp:spPr>
        <a:xfrm>
          <a:off x="4513305" y="1293702"/>
          <a:ext cx="908693" cy="4543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Traffic Maintenance</a:t>
          </a:r>
          <a:endParaRPr lang="en-US" sz="1000" kern="1200" dirty="0"/>
        </a:p>
      </dsp:txBody>
      <dsp:txXfrm>
        <a:off x="4513305" y="1293702"/>
        <a:ext cx="908693" cy="454346"/>
      </dsp:txXfrm>
    </dsp:sp>
    <dsp:sp modelId="{D0CF0423-03C4-4CD9-B165-9FAFFFC2F756}">
      <dsp:nvSpPr>
        <dsp:cNvPr id="0" name=""/>
        <dsp:cNvSpPr/>
      </dsp:nvSpPr>
      <dsp:spPr>
        <a:xfrm>
          <a:off x="4740479" y="1938874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Operations Foreman</a:t>
          </a:r>
          <a:endParaRPr lang="en-US" sz="1000" kern="1200" dirty="0"/>
        </a:p>
      </dsp:txBody>
      <dsp:txXfrm>
        <a:off x="4740479" y="1938874"/>
        <a:ext cx="908693" cy="454346"/>
      </dsp:txXfrm>
    </dsp:sp>
    <dsp:sp modelId="{7D4CFEAB-97C1-43CF-A1C0-DF106BFD3DC2}">
      <dsp:nvSpPr>
        <dsp:cNvPr id="0" name=""/>
        <dsp:cNvSpPr/>
      </dsp:nvSpPr>
      <dsp:spPr>
        <a:xfrm>
          <a:off x="4740479" y="2584047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Crew Chief</a:t>
          </a:r>
          <a:endParaRPr lang="en-US" sz="1000" kern="1200" dirty="0"/>
        </a:p>
      </dsp:txBody>
      <dsp:txXfrm>
        <a:off x="4740479" y="2584047"/>
        <a:ext cx="908693" cy="454346"/>
      </dsp:txXfrm>
    </dsp:sp>
    <dsp:sp modelId="{2B129127-06C2-4E35-93C0-1524BB7EF1E6}">
      <dsp:nvSpPr>
        <dsp:cNvPr id="0" name=""/>
        <dsp:cNvSpPr/>
      </dsp:nvSpPr>
      <dsp:spPr>
        <a:xfrm>
          <a:off x="4740479" y="3229219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EQ Mechanic</a:t>
          </a:r>
          <a:endParaRPr lang="en-US" sz="1000" kern="1200" dirty="0"/>
        </a:p>
      </dsp:txBody>
      <dsp:txXfrm>
        <a:off x="4740479" y="3229219"/>
        <a:ext cx="908693" cy="454346"/>
      </dsp:txXfrm>
    </dsp:sp>
    <dsp:sp modelId="{65670B8D-B4FD-4245-A294-D1AC33F85C36}">
      <dsp:nvSpPr>
        <dsp:cNvPr id="0" name=""/>
        <dsp:cNvSpPr/>
      </dsp:nvSpPr>
      <dsp:spPr>
        <a:xfrm>
          <a:off x="4740479" y="3874391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Maintenance Worker</a:t>
          </a:r>
          <a:endParaRPr lang="en-US" sz="1000" kern="1200" dirty="0"/>
        </a:p>
      </dsp:txBody>
      <dsp:txXfrm>
        <a:off x="4740479" y="3874391"/>
        <a:ext cx="908693" cy="454346"/>
      </dsp:txXfrm>
    </dsp:sp>
    <dsp:sp modelId="{7FEF069A-8C17-4E42-9A4B-608F4995AA0B}">
      <dsp:nvSpPr>
        <dsp:cNvPr id="0" name=""/>
        <dsp:cNvSpPr/>
      </dsp:nvSpPr>
      <dsp:spPr>
        <a:xfrm>
          <a:off x="4740479" y="4519563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Traffic Technician (4)</a:t>
          </a:r>
          <a:endParaRPr lang="en-US" sz="1000" kern="1200" dirty="0"/>
        </a:p>
      </dsp:txBody>
      <dsp:txXfrm>
        <a:off x="4740479" y="4519563"/>
        <a:ext cx="908693" cy="454346"/>
      </dsp:txXfrm>
    </dsp:sp>
    <dsp:sp modelId="{A0856B56-6864-42FF-80F7-49E45302131F}">
      <dsp:nvSpPr>
        <dsp:cNvPr id="0" name=""/>
        <dsp:cNvSpPr/>
      </dsp:nvSpPr>
      <dsp:spPr>
        <a:xfrm>
          <a:off x="4752055" y="5002720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OSS</a:t>
          </a:r>
          <a:endParaRPr lang="en-US" sz="1000" kern="1200" dirty="0"/>
        </a:p>
      </dsp:txBody>
      <dsp:txXfrm>
        <a:off x="4752055" y="5002720"/>
        <a:ext cx="908693" cy="454346"/>
      </dsp:txXfrm>
    </dsp:sp>
    <dsp:sp modelId="{7C8928DA-F888-4899-A9AB-D64EE983A4D2}">
      <dsp:nvSpPr>
        <dsp:cNvPr id="0" name=""/>
        <dsp:cNvSpPr/>
      </dsp:nvSpPr>
      <dsp:spPr>
        <a:xfrm>
          <a:off x="5612824" y="1293702"/>
          <a:ext cx="908693" cy="4543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Parking</a:t>
          </a:r>
          <a:endParaRPr lang="en-US" sz="1000" kern="1200" dirty="0"/>
        </a:p>
      </dsp:txBody>
      <dsp:txXfrm>
        <a:off x="5612824" y="1293702"/>
        <a:ext cx="908693" cy="454346"/>
      </dsp:txXfrm>
    </dsp:sp>
    <dsp:sp modelId="{4428B746-9D11-48BA-B489-7767A09E3CC8}">
      <dsp:nvSpPr>
        <dsp:cNvPr id="0" name=""/>
        <dsp:cNvSpPr/>
      </dsp:nvSpPr>
      <dsp:spPr>
        <a:xfrm>
          <a:off x="5839997" y="1938874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Parking Operations Foreman (OPEN)</a:t>
          </a:r>
          <a:endParaRPr lang="en-US" sz="1000" kern="1200" dirty="0"/>
        </a:p>
      </dsp:txBody>
      <dsp:txXfrm>
        <a:off x="5839997" y="1938874"/>
        <a:ext cx="908693" cy="454346"/>
      </dsp:txXfrm>
    </dsp:sp>
    <dsp:sp modelId="{7C609214-728C-4F0F-96FE-84DA912EE94C}">
      <dsp:nvSpPr>
        <dsp:cNvPr id="0" name=""/>
        <dsp:cNvSpPr/>
      </dsp:nvSpPr>
      <dsp:spPr>
        <a:xfrm>
          <a:off x="5839997" y="2584047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Traffic Violations Officers </a:t>
          </a:r>
          <a:r>
            <a:rPr lang="en-US" sz="1000" kern="1200" dirty="0" err="1" smtClean="0"/>
            <a:t>ll</a:t>
          </a:r>
          <a:r>
            <a:rPr lang="en-US" sz="1000" kern="1200" dirty="0" smtClean="0"/>
            <a:t> (3)</a:t>
          </a:r>
          <a:endParaRPr lang="en-US" sz="1000" kern="1200" dirty="0"/>
        </a:p>
      </dsp:txBody>
      <dsp:txXfrm>
        <a:off x="5839997" y="2584047"/>
        <a:ext cx="908693" cy="454346"/>
      </dsp:txXfrm>
    </dsp:sp>
    <dsp:sp modelId="{1B65B4C6-BD93-4DB5-828F-4E454B5BB144}">
      <dsp:nvSpPr>
        <dsp:cNvPr id="0" name=""/>
        <dsp:cNvSpPr/>
      </dsp:nvSpPr>
      <dsp:spPr>
        <a:xfrm>
          <a:off x="5839997" y="3229219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Traffic Violations Officers  (6)</a:t>
          </a:r>
          <a:endParaRPr lang="en-US" sz="1000" kern="1200" dirty="0"/>
        </a:p>
      </dsp:txBody>
      <dsp:txXfrm>
        <a:off x="5839997" y="3229219"/>
        <a:ext cx="908693" cy="454346"/>
      </dsp:txXfrm>
    </dsp:sp>
    <dsp:sp modelId="{9573DCE6-58E8-4438-9F2B-29CA15E7A3C3}">
      <dsp:nvSpPr>
        <dsp:cNvPr id="0" name=""/>
        <dsp:cNvSpPr/>
      </dsp:nvSpPr>
      <dsp:spPr>
        <a:xfrm>
          <a:off x="5839997" y="3874391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Parking Meter Technicians (1/3 OPEN)</a:t>
          </a:r>
          <a:endParaRPr lang="en-US" sz="1000" kern="1200" dirty="0"/>
        </a:p>
      </dsp:txBody>
      <dsp:txXfrm>
        <a:off x="5839997" y="3874391"/>
        <a:ext cx="908693" cy="454346"/>
      </dsp:txXfrm>
    </dsp:sp>
    <dsp:sp modelId="{4C387861-173B-40BF-909C-C2817D5FFA4F}">
      <dsp:nvSpPr>
        <dsp:cNvPr id="0" name=""/>
        <dsp:cNvSpPr/>
      </dsp:nvSpPr>
      <dsp:spPr>
        <a:xfrm>
          <a:off x="5839997" y="4519563"/>
          <a:ext cx="908693" cy="4543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Maintenance Worker</a:t>
          </a:r>
          <a:endParaRPr lang="en-US" sz="1000" kern="1200" dirty="0"/>
        </a:p>
      </dsp:txBody>
      <dsp:txXfrm>
        <a:off x="5839997" y="4519563"/>
        <a:ext cx="908693" cy="454346"/>
      </dsp:txXfrm>
    </dsp:sp>
    <dsp:sp modelId="{2C744BDF-4B19-4DD5-8F17-F7803CAFC33C}">
      <dsp:nvSpPr>
        <dsp:cNvPr id="0" name=""/>
        <dsp:cNvSpPr/>
      </dsp:nvSpPr>
      <dsp:spPr>
        <a:xfrm>
          <a:off x="3581404" y="575898"/>
          <a:ext cx="908693" cy="454346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Admin Acct Clerk</a:t>
          </a:r>
          <a:endParaRPr lang="en-US" sz="1000" kern="1200" dirty="0"/>
        </a:p>
      </dsp:txBody>
      <dsp:txXfrm>
        <a:off x="3581404" y="575898"/>
        <a:ext cx="908693" cy="454346"/>
      </dsp:txXfrm>
    </dsp:sp>
    <dsp:sp modelId="{8AA37252-AA43-4617-9553-597B2B0B9699}">
      <dsp:nvSpPr>
        <dsp:cNvPr id="0" name=""/>
        <dsp:cNvSpPr/>
      </dsp:nvSpPr>
      <dsp:spPr>
        <a:xfrm>
          <a:off x="5410204" y="575898"/>
          <a:ext cx="908693" cy="454346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Intern</a:t>
          </a:r>
          <a:endParaRPr lang="en-US" sz="1000" kern="1200" dirty="0"/>
        </a:p>
      </dsp:txBody>
      <dsp:txXfrm>
        <a:off x="5410204" y="575898"/>
        <a:ext cx="908693" cy="454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2626263"/>
          <a:ext cx="7886700" cy="17231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i="1" kern="1200" dirty="0" smtClean="0"/>
            <a:t>Budget Changes</a:t>
          </a:r>
          <a:endParaRPr lang="en-US" sz="3300" kern="1200" dirty="0"/>
        </a:p>
      </dsp:txBody>
      <dsp:txXfrm>
        <a:off x="0" y="2626263"/>
        <a:ext cx="7886700" cy="930480"/>
      </dsp:txXfrm>
    </dsp:sp>
    <dsp:sp modelId="{0E46897B-2DAA-4F03-9DA5-EFE77D749F48}">
      <dsp:nvSpPr>
        <dsp:cNvPr id="0" name=""/>
        <dsp:cNvSpPr/>
      </dsp:nvSpPr>
      <dsp:spPr>
        <a:xfrm>
          <a:off x="3850" y="3493794"/>
          <a:ext cx="2626332" cy="84960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Traffic Maintenance: 6.5% Increase</a:t>
          </a:r>
          <a:endParaRPr lang="en-US" sz="1900" kern="1200" dirty="0"/>
        </a:p>
      </dsp:txBody>
      <dsp:txXfrm>
        <a:off x="3850" y="3493794"/>
        <a:ext cx="2626332" cy="849606"/>
      </dsp:txXfrm>
    </dsp:sp>
    <dsp:sp modelId="{EF12FBE5-368B-48D8-BDB3-F7FC4A4174A0}">
      <dsp:nvSpPr>
        <dsp:cNvPr id="0" name=""/>
        <dsp:cNvSpPr/>
      </dsp:nvSpPr>
      <dsp:spPr>
        <a:xfrm>
          <a:off x="2630183" y="3493794"/>
          <a:ext cx="2626332" cy="84960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Transportation Planning and Engineering: 26.7% increase</a:t>
          </a:r>
          <a:endParaRPr lang="en-US" sz="1900" kern="1200" dirty="0"/>
        </a:p>
      </dsp:txBody>
      <dsp:txXfrm>
        <a:off x="2630183" y="3493794"/>
        <a:ext cx="2626332" cy="849606"/>
      </dsp:txXfrm>
    </dsp:sp>
    <dsp:sp modelId="{F973F59C-419F-45B1-BBDE-AC6EF55613BB}">
      <dsp:nvSpPr>
        <dsp:cNvPr id="0" name=""/>
        <dsp:cNvSpPr/>
      </dsp:nvSpPr>
      <dsp:spPr>
        <a:xfrm>
          <a:off x="5256516" y="3493794"/>
          <a:ext cx="2626332" cy="84960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Special Events: 0% increase</a:t>
          </a:r>
          <a:endParaRPr lang="en-US" sz="1900" kern="1200" dirty="0"/>
        </a:p>
      </dsp:txBody>
      <dsp:txXfrm>
        <a:off x="5256516" y="3493794"/>
        <a:ext cx="2626332" cy="849606"/>
      </dsp:txXfrm>
    </dsp:sp>
    <dsp:sp modelId="{BBAAF9E2-C4A6-4336-836D-7B867EBC4AA0}">
      <dsp:nvSpPr>
        <dsp:cNvPr id="0" name=""/>
        <dsp:cNvSpPr/>
      </dsp:nvSpPr>
      <dsp:spPr>
        <a:xfrm rot="10800000">
          <a:off x="0" y="1962"/>
          <a:ext cx="7886700" cy="2650147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i="1" kern="1200" dirty="0" smtClean="0"/>
            <a:t>Streamline Operations, Improve Responsiveness, Upgrade Technology</a:t>
          </a:r>
          <a:endParaRPr lang="en-US" sz="3300" kern="1200" dirty="0"/>
        </a:p>
      </dsp:txBody>
      <dsp:txXfrm rot="10800000">
        <a:off x="0" y="1962"/>
        <a:ext cx="7886700" cy="17219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1928676"/>
          <a:ext cx="7886700" cy="26016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i="1" kern="1200" dirty="0" smtClean="0"/>
            <a:t>Capital Budget Items</a:t>
          </a:r>
          <a:endParaRPr lang="en-US" sz="3400" kern="1200" dirty="0"/>
        </a:p>
      </dsp:txBody>
      <dsp:txXfrm>
        <a:off x="0" y="1928676"/>
        <a:ext cx="7886700" cy="1404878"/>
      </dsp:txXfrm>
    </dsp:sp>
    <dsp:sp modelId="{0E46897B-2DAA-4F03-9DA5-EFE77D749F48}">
      <dsp:nvSpPr>
        <dsp:cNvPr id="0" name=""/>
        <dsp:cNvSpPr/>
      </dsp:nvSpPr>
      <dsp:spPr>
        <a:xfrm>
          <a:off x="2828" y="3233718"/>
          <a:ext cx="1536639" cy="12923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Roadway Design and Reconstruction: $1,500,000</a:t>
          </a:r>
          <a:endParaRPr lang="en-US" sz="1400" kern="1200" dirty="0"/>
        </a:p>
      </dsp:txBody>
      <dsp:txXfrm>
        <a:off x="2828" y="3233718"/>
        <a:ext cx="1536639" cy="1292356"/>
      </dsp:txXfrm>
    </dsp:sp>
    <dsp:sp modelId="{5C25EA10-1F7A-4257-AE8A-7C4911FD706A}">
      <dsp:nvSpPr>
        <dsp:cNvPr id="0" name=""/>
        <dsp:cNvSpPr/>
      </dsp:nvSpPr>
      <dsp:spPr>
        <a:xfrm>
          <a:off x="1539468" y="3233718"/>
          <a:ext cx="1268880" cy="1292356"/>
        </a:xfrm>
        <a:prstGeom prst="rect">
          <a:avLst/>
        </a:prstGeom>
        <a:solidFill>
          <a:schemeClr val="accent5">
            <a:tint val="40000"/>
            <a:alpha val="90000"/>
            <a:hueOff val="-1347952"/>
            <a:satOff val="-4566"/>
            <a:lumOff val="-58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Citywide Signals: $1,200,000</a:t>
          </a:r>
          <a:endParaRPr lang="en-US" sz="1500" kern="1200" dirty="0"/>
        </a:p>
      </dsp:txBody>
      <dsp:txXfrm>
        <a:off x="1539468" y="3233718"/>
        <a:ext cx="1268880" cy="1292356"/>
      </dsp:txXfrm>
    </dsp:sp>
    <dsp:sp modelId="{EF12FBE5-368B-48D8-BDB3-F7FC4A4174A0}">
      <dsp:nvSpPr>
        <dsp:cNvPr id="0" name=""/>
        <dsp:cNvSpPr/>
      </dsp:nvSpPr>
      <dsp:spPr>
        <a:xfrm>
          <a:off x="2808348" y="3233718"/>
          <a:ext cx="1268880" cy="1292356"/>
        </a:xfrm>
        <a:prstGeom prst="rect">
          <a:avLst/>
        </a:prstGeom>
        <a:solidFill>
          <a:schemeClr val="accent5">
            <a:tint val="40000"/>
            <a:alpha val="90000"/>
            <a:hueOff val="-2695905"/>
            <a:satOff val="-9133"/>
            <a:lumOff val="-117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West Main Street Corridor: $1,400,000</a:t>
          </a:r>
          <a:endParaRPr lang="en-US" sz="1500" kern="1200" dirty="0"/>
        </a:p>
      </dsp:txBody>
      <dsp:txXfrm>
        <a:off x="2808348" y="3233718"/>
        <a:ext cx="1268880" cy="1292356"/>
      </dsp:txXfrm>
    </dsp:sp>
    <dsp:sp modelId="{221B73F7-9BA9-4585-BB23-3A9BA7CC6FD5}">
      <dsp:nvSpPr>
        <dsp:cNvPr id="0" name=""/>
        <dsp:cNvSpPr/>
      </dsp:nvSpPr>
      <dsp:spPr>
        <a:xfrm>
          <a:off x="4077229" y="3233718"/>
          <a:ext cx="1268880" cy="1292356"/>
        </a:xfrm>
        <a:prstGeom prst="rect">
          <a:avLst/>
        </a:prstGeom>
        <a:solidFill>
          <a:schemeClr val="accent5">
            <a:tint val="40000"/>
            <a:alpha val="90000"/>
            <a:hueOff val="-4043857"/>
            <a:satOff val="-13699"/>
            <a:lumOff val="-175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ADA Curb Ramps: $250,000</a:t>
          </a:r>
          <a:endParaRPr lang="en-US" sz="1500" kern="1200" dirty="0"/>
        </a:p>
      </dsp:txBody>
      <dsp:txXfrm>
        <a:off x="4077229" y="3233718"/>
        <a:ext cx="1268880" cy="1292356"/>
      </dsp:txXfrm>
    </dsp:sp>
    <dsp:sp modelId="{D6B1F4B8-6059-4781-AD13-FBFD6A7CFA3C}">
      <dsp:nvSpPr>
        <dsp:cNvPr id="0" name=""/>
        <dsp:cNvSpPr/>
      </dsp:nvSpPr>
      <dsp:spPr>
        <a:xfrm>
          <a:off x="5346110" y="3233718"/>
          <a:ext cx="1268880" cy="1292356"/>
        </a:xfrm>
        <a:prstGeom prst="rect">
          <a:avLst/>
        </a:prstGeom>
        <a:solidFill>
          <a:schemeClr val="accent5">
            <a:tint val="40000"/>
            <a:alpha val="90000"/>
            <a:hueOff val="-5391810"/>
            <a:satOff val="-18266"/>
            <a:lumOff val="-234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Traffic Management Studies: $500,000 (ARPA)</a:t>
          </a:r>
          <a:endParaRPr lang="en-US" sz="1500" kern="1200" dirty="0"/>
        </a:p>
      </dsp:txBody>
      <dsp:txXfrm>
        <a:off x="5346110" y="3233718"/>
        <a:ext cx="1268880" cy="1292356"/>
      </dsp:txXfrm>
    </dsp:sp>
    <dsp:sp modelId="{C267CE8E-4DF8-4AAC-86D1-5262F17ACEBD}">
      <dsp:nvSpPr>
        <dsp:cNvPr id="0" name=""/>
        <dsp:cNvSpPr/>
      </dsp:nvSpPr>
      <dsp:spPr>
        <a:xfrm>
          <a:off x="6614990" y="3233718"/>
          <a:ext cx="1268880" cy="129235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Bicycle and Pedestrian Facilities: $500,000 (ARPA)</a:t>
          </a:r>
          <a:endParaRPr lang="en-US" sz="1500" kern="1200" dirty="0"/>
        </a:p>
      </dsp:txBody>
      <dsp:txXfrm>
        <a:off x="6614990" y="3233718"/>
        <a:ext cx="1268880" cy="1292356"/>
      </dsp:txXfrm>
    </dsp:sp>
    <dsp:sp modelId="{BBAAF9E2-C4A6-4336-836D-7B867EBC4AA0}">
      <dsp:nvSpPr>
        <dsp:cNvPr id="0" name=""/>
        <dsp:cNvSpPr/>
      </dsp:nvSpPr>
      <dsp:spPr>
        <a:xfrm rot="10800000">
          <a:off x="0" y="420"/>
          <a:ext cx="7886700" cy="1967280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i="1" kern="1200" dirty="0" smtClean="0"/>
            <a:t>Enhance Safety and Mobility in Stamford</a:t>
          </a:r>
          <a:endParaRPr lang="en-US" sz="3400" kern="1200" dirty="0"/>
        </a:p>
      </dsp:txBody>
      <dsp:txXfrm rot="10800000">
        <a:off x="0" y="420"/>
        <a:ext cx="7886700" cy="1278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56C2-CD6B-48E5-895C-AD46E4CFDEF5}">
      <dsp:nvSpPr>
        <dsp:cNvPr id="0" name=""/>
        <dsp:cNvSpPr/>
      </dsp:nvSpPr>
      <dsp:spPr>
        <a:xfrm>
          <a:off x="0" y="2589273"/>
          <a:ext cx="7886700" cy="17000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dirty="0" smtClean="0"/>
            <a:t>Budget Changes</a:t>
          </a:r>
          <a:endParaRPr lang="en-US" sz="3200" kern="1200" dirty="0"/>
        </a:p>
      </dsp:txBody>
      <dsp:txXfrm>
        <a:off x="0" y="2589273"/>
        <a:ext cx="7886700" cy="918001"/>
      </dsp:txXfrm>
    </dsp:sp>
    <dsp:sp modelId="{0E46897B-2DAA-4F03-9DA5-EFE77D749F48}">
      <dsp:nvSpPr>
        <dsp:cNvPr id="0" name=""/>
        <dsp:cNvSpPr/>
      </dsp:nvSpPr>
      <dsp:spPr>
        <a:xfrm>
          <a:off x="0" y="3382144"/>
          <a:ext cx="7886700" cy="96426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$6,750,00 in Parking Expenditures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0.2% Increase</a:t>
          </a:r>
          <a:endParaRPr lang="en-US" sz="2600" kern="1200" dirty="0"/>
        </a:p>
      </dsp:txBody>
      <dsp:txXfrm>
        <a:off x="0" y="3382144"/>
        <a:ext cx="7886700" cy="964262"/>
      </dsp:txXfrm>
    </dsp:sp>
    <dsp:sp modelId="{BBAAF9E2-C4A6-4336-836D-7B867EBC4AA0}">
      <dsp:nvSpPr>
        <dsp:cNvPr id="0" name=""/>
        <dsp:cNvSpPr/>
      </dsp:nvSpPr>
      <dsp:spPr>
        <a:xfrm rot="10800000">
          <a:off x="0" y="168"/>
          <a:ext cx="7886700" cy="2614604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dirty="0" smtClean="0"/>
            <a:t>Maintain Parking Garages, Enhance Operations, Improve Customer Service  </a:t>
          </a:r>
          <a:endParaRPr lang="en-US" sz="3200" b="1" i="1" kern="1200" dirty="0"/>
        </a:p>
      </dsp:txBody>
      <dsp:txXfrm rot="10800000">
        <a:off x="0" y="168"/>
        <a:ext cx="7886700" cy="1698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7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7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ctr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ctr" anchorCtr="0" compatLnSpc="1">
            <a:prstTxWarp prst="textNoShape">
              <a:avLst/>
            </a:prstTxWarp>
          </a:bodyPr>
          <a:lstStyle>
            <a:lvl1pPr algn="r"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9" y="4416115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6" tIns="46542" rIns="93086" bIns="46542" numCol="1" anchor="b" anchorCtr="0" compatLnSpc="1">
            <a:prstTxWarp prst="textNoShape">
              <a:avLst/>
            </a:prstTxWarp>
          </a:bodyPr>
          <a:lstStyle>
            <a:lvl1pPr defTabSz="930102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6" tIns="46542" rIns="93086" bIns="46542" numCol="1" anchor="b" anchorCtr="0" compatLnSpc="1">
            <a:prstTxWarp prst="textNoShape">
              <a:avLst/>
            </a:prstTxWarp>
          </a:bodyPr>
          <a:lstStyle>
            <a:lvl1pPr algn="r" defTabSz="930102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petise@Stamford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 smtClean="0"/>
              <a:t>Transportation, Traffic &amp; Parking Department </a:t>
            </a: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2000" b="1" dirty="0" smtClean="0"/>
              <a:t>Frank W. Petise, P.E</a:t>
            </a:r>
            <a:br>
              <a:rPr lang="en-US" sz="2000" b="1" dirty="0" smtClean="0"/>
            </a:br>
            <a:r>
              <a:rPr lang="en-US" sz="2000" b="1" dirty="0" smtClean="0"/>
              <a:t>Transportation Bureau Chief </a:t>
            </a:r>
            <a:br>
              <a:rPr lang="en-US" sz="2000" b="1" dirty="0" smtClean="0"/>
            </a:br>
            <a:r>
              <a:rPr lang="en-US" sz="2000" b="1" dirty="0" smtClean="0">
                <a:hlinkClick r:id="rId2"/>
              </a:rPr>
              <a:t>Fpetise@StamfordCT.gov</a:t>
            </a:r>
            <a:r>
              <a:rPr lang="en-US" sz="2000" b="1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March 13, 2023</a:t>
            </a:r>
            <a:r>
              <a:rPr lang="en-US" sz="4200" dirty="0"/>
              <a:t/>
            </a:r>
            <a:br>
              <a:rPr lang="en-US" sz="4200" dirty="0"/>
            </a:br>
            <a:endParaRPr lang="en-US" sz="4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31022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95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Department Introduction &amp; Brief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0591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Mission: Ensure the safe and efficient movement of people and goods in the City of Stamford</a:t>
            </a:r>
          </a:p>
          <a:p>
            <a:endParaRPr lang="en-US" dirty="0"/>
          </a:p>
          <a:p>
            <a:r>
              <a:rPr lang="en-US" dirty="0"/>
              <a:t>Strategic Initiatives/Projects for FY2023-2024</a:t>
            </a:r>
          </a:p>
          <a:p>
            <a:pPr lvl="1"/>
            <a:r>
              <a:rPr lang="en-US" dirty="0"/>
              <a:t>Vision Zero</a:t>
            </a:r>
          </a:p>
          <a:p>
            <a:pPr lvl="1"/>
            <a:r>
              <a:rPr lang="en-US" dirty="0"/>
              <a:t>30 active design/construction projects</a:t>
            </a:r>
          </a:p>
          <a:p>
            <a:pPr lvl="2"/>
            <a:r>
              <a:rPr lang="en-US" dirty="0"/>
              <a:t>Greenwich/Pulaski Roundabout</a:t>
            </a:r>
          </a:p>
          <a:p>
            <a:pPr lvl="2"/>
            <a:r>
              <a:rPr lang="en-US" dirty="0"/>
              <a:t>Lower Summer Street Pedestrian </a:t>
            </a:r>
            <a:r>
              <a:rPr lang="en-US" dirty="0" smtClean="0"/>
              <a:t>Promenade</a:t>
            </a:r>
          </a:p>
          <a:p>
            <a:pPr lvl="2"/>
            <a:r>
              <a:rPr lang="en-US" dirty="0" smtClean="0"/>
              <a:t>CMAQ Phase G</a:t>
            </a:r>
          </a:p>
          <a:p>
            <a:pPr lvl="2"/>
            <a:r>
              <a:rPr lang="en-US" dirty="0" smtClean="0"/>
              <a:t>Grant </a:t>
            </a:r>
            <a:r>
              <a:rPr lang="en-US" dirty="0"/>
              <a:t>writing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83E90-249D-F8AF-526C-ACA97E86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02" y="229756"/>
            <a:ext cx="7980565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Department Org. Chart</a:t>
            </a:r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2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19572202"/>
              </p:ext>
            </p:extLst>
          </p:nvPr>
        </p:nvGraphicFramePr>
        <p:xfrm>
          <a:off x="-609600" y="1024302"/>
          <a:ext cx="10162478" cy="5622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FFFF"/>
                </a:solidFill>
              </a:rPr>
              <a:t>Looking Back at FY 22/23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4</a:t>
            </a:fld>
            <a:endParaRPr lang="en-US" altLang="en-US" sz="90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17" name="Content Placeholder 4"/>
          <p:cNvSpPr txBox="1">
            <a:spLocks/>
          </p:cNvSpPr>
          <p:nvPr/>
        </p:nvSpPr>
        <p:spPr>
          <a:xfrm>
            <a:off x="637231" y="2730135"/>
            <a:ext cx="3868341" cy="39719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sz="1800" dirty="0" smtClean="0"/>
              <a:t>Vision Zero Initiative</a:t>
            </a:r>
          </a:p>
          <a:p>
            <a:pPr lvl="1"/>
            <a:r>
              <a:rPr lang="en-US" altLang="en-US" sz="1800" dirty="0" smtClean="0"/>
              <a:t>Applied for $50 Million in grants</a:t>
            </a:r>
            <a:endParaRPr lang="en-US" altLang="en-US" sz="2800" dirty="0" smtClean="0"/>
          </a:p>
          <a:p>
            <a:pPr lvl="1"/>
            <a:r>
              <a:rPr lang="en-US" altLang="en-US" sz="1800" dirty="0" smtClean="0"/>
              <a:t>Hired new Traffic Engineer</a:t>
            </a:r>
          </a:p>
          <a:p>
            <a:pPr lvl="1"/>
            <a:r>
              <a:rPr lang="en-US" altLang="en-US" sz="1800" dirty="0" smtClean="0"/>
              <a:t>Created new Traffic Signal Operations Supervisor position</a:t>
            </a:r>
          </a:p>
          <a:p>
            <a:pPr lvl="1"/>
            <a:r>
              <a:rPr lang="en-US" altLang="en-US" sz="1800" dirty="0" smtClean="0"/>
              <a:t>Awarded $2.1 Million Federal RAISE grant for West Main St</a:t>
            </a:r>
          </a:p>
          <a:p>
            <a:pPr lvl="1"/>
            <a:r>
              <a:rPr lang="en-US" altLang="en-US" sz="1800" dirty="0" smtClean="0"/>
              <a:t>Awarded $2.7 Million State Communities Challenges grant</a:t>
            </a:r>
          </a:p>
          <a:p>
            <a:pPr lvl="1"/>
            <a:r>
              <a:rPr lang="en-US" altLang="en-US" sz="1800" dirty="0" smtClean="0"/>
              <a:t>Received new traffic maintenance vehicles</a:t>
            </a:r>
          </a:p>
          <a:p>
            <a:pPr lvl="1"/>
            <a:r>
              <a:rPr lang="en-US" altLang="en-US" sz="1800" dirty="0" smtClean="0"/>
              <a:t>Started rehabilitation of City Parking Garages</a:t>
            </a:r>
          </a:p>
          <a:p>
            <a:endParaRPr lang="en-US" dirty="0"/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4639966" y="2697974"/>
            <a:ext cx="3887391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3x Increase in fatal pedestrian crashes</a:t>
            </a:r>
          </a:p>
          <a:p>
            <a:r>
              <a:rPr lang="en-US" sz="1800" dirty="0" smtClean="0"/>
              <a:t>Procurement difficulties</a:t>
            </a:r>
          </a:p>
          <a:p>
            <a:r>
              <a:rPr lang="en-US" sz="1800" dirty="0" smtClean="0"/>
              <a:t>Long lead times for grant funds</a:t>
            </a:r>
          </a:p>
          <a:p>
            <a:r>
              <a:rPr lang="en-US" sz="1800" dirty="0" smtClean="0"/>
              <a:t>Transportation Planning and Engineering staffing issues</a:t>
            </a:r>
          </a:p>
          <a:p>
            <a:r>
              <a:rPr lang="en-US" sz="1800" dirty="0" smtClean="0"/>
              <a:t>Lack of software</a:t>
            </a:r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38104" y="2196343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altLang="en-US" sz="2400" dirty="0" smtClean="0"/>
              <a:t>Accomplishments</a:t>
            </a:r>
            <a:endParaRPr lang="en-US" alt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071209" y="2162239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altLang="en-US" sz="2400" dirty="0" smtClean="0"/>
              <a:t>Challenges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36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FFFF"/>
                </a:solidFill>
              </a:rPr>
              <a:t>Looking Forward for FY 23/24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081" y="2852183"/>
            <a:ext cx="7281746" cy="3567173"/>
          </a:xfrm>
        </p:spPr>
        <p:txBody>
          <a:bodyPr anchor="ctr">
            <a:normAutofit/>
          </a:bodyPr>
          <a:lstStyle/>
          <a:p>
            <a:r>
              <a:rPr lang="en-US" sz="2100" dirty="0" smtClean="0"/>
              <a:t>Re-organize and streamline Department </a:t>
            </a:r>
            <a:r>
              <a:rPr lang="en-US" sz="2100" dirty="0"/>
              <a:t>d</a:t>
            </a:r>
            <a:r>
              <a:rPr lang="en-US" sz="2100" dirty="0" smtClean="0"/>
              <a:t>ivisions</a:t>
            </a:r>
          </a:p>
          <a:p>
            <a:r>
              <a:rPr lang="en-US" sz="2100" dirty="0" smtClean="0"/>
              <a:t>Streamline and enhance design and construction procurement</a:t>
            </a:r>
          </a:p>
          <a:p>
            <a:r>
              <a:rPr lang="en-US" sz="2100" dirty="0" smtClean="0"/>
              <a:t>Purchase new software to enhance Department operations</a:t>
            </a:r>
          </a:p>
          <a:p>
            <a:r>
              <a:rPr lang="en-US" sz="2100" dirty="0" smtClean="0"/>
              <a:t>Fully staff all divisions</a:t>
            </a:r>
          </a:p>
          <a:p>
            <a:r>
              <a:rPr lang="en-US" sz="2100" dirty="0" smtClean="0"/>
              <a:t>Enhance roadway safety through the Vision Zero Program</a:t>
            </a:r>
          </a:p>
          <a:p>
            <a:r>
              <a:rPr lang="en-US" sz="2100" dirty="0" smtClean="0"/>
              <a:t>Launch new Department initiatives related to mobility</a:t>
            </a:r>
          </a:p>
          <a:p>
            <a:r>
              <a:rPr lang="en-US" sz="2100" dirty="0" smtClean="0"/>
              <a:t>Break ground on several construction projects</a:t>
            </a:r>
            <a:endParaRPr lang="en-US" sz="21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5</a:t>
            </a:fld>
            <a:endParaRPr lang="en-US" altLang="en-US" sz="90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47232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8" name="Rectangle 514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</a:t>
            </a:r>
            <a:r>
              <a:rPr lang="en-US" sz="4500" b="1" i="1" dirty="0" smtClean="0"/>
              <a:t>Operating 2023-2024 </a:t>
            </a:r>
            <a:r>
              <a:rPr lang="en-US" sz="4500" b="1" i="1" dirty="0"/>
              <a:t>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6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07057"/>
              </p:ext>
            </p:extLst>
          </p:nvPr>
        </p:nvGraphicFramePr>
        <p:xfrm>
          <a:off x="628650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</a:t>
            </a:r>
            <a:r>
              <a:rPr lang="en-US" sz="4500" b="1" i="1" dirty="0" smtClean="0"/>
              <a:t>Capital 2023-2024 </a:t>
            </a:r>
            <a:r>
              <a:rPr lang="en-US" sz="4500" b="1" i="1" dirty="0"/>
              <a:t>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7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017053"/>
              </p:ext>
            </p:extLst>
          </p:nvPr>
        </p:nvGraphicFramePr>
        <p:xfrm>
          <a:off x="628650" y="1825624"/>
          <a:ext cx="78867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61429097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FY </a:t>
            </a:r>
            <a:r>
              <a:rPr lang="en-US" sz="4500" b="1" i="1" dirty="0" smtClean="0"/>
              <a:t>Parking 2023-2024 </a:t>
            </a:r>
            <a:r>
              <a:rPr lang="en-US" sz="4500" b="1" i="1" dirty="0"/>
              <a:t>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8</a:t>
            </a:fld>
            <a:endParaRPr lang="en-US" altLang="en-US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29" name="Rectangle 7">
            <a:extLst>
              <a:ext uri="{FF2B5EF4-FFF2-40B4-BE49-F238E27FC236}">
                <a16:creationId xmlns:a16="http://schemas.microsoft.com/office/drawing/2014/main" id="{D1F9C69E-4B77-BF42-0919-0A6E22D6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938389"/>
              </p:ext>
            </p:extLst>
          </p:nvPr>
        </p:nvGraphicFramePr>
        <p:xfrm>
          <a:off x="628650" y="1825625"/>
          <a:ext cx="7886700" cy="434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53400" y="172151"/>
            <a:ext cx="550926" cy="667079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98422683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22363</TotalTime>
  <Words>417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Office Theme</vt:lpstr>
      <vt:lpstr>CITY OF STAMFORD Transportation, Traffic &amp; Parking Department     Frank W. Petise, P.E Transportation Bureau Chief  Fpetise@StamfordCT.gov  March 13, 2023 </vt:lpstr>
      <vt:lpstr>Department Introduction &amp; Brief History</vt:lpstr>
      <vt:lpstr>Department Org. Chart</vt:lpstr>
      <vt:lpstr>Looking Back at FY 22/23</vt:lpstr>
      <vt:lpstr>Looking Forward for FY 23/24</vt:lpstr>
      <vt:lpstr>FY Operating 2023-2024 Goals</vt:lpstr>
      <vt:lpstr>FY Capital 2023-2024 Goals</vt:lpstr>
      <vt:lpstr>FY Parking 2023-2024 Goals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Buttenwieser, Luke</cp:lastModifiedBy>
  <cp:revision>122</cp:revision>
  <cp:lastPrinted>2023-02-13T12:54:25Z</cp:lastPrinted>
  <dcterms:created xsi:type="dcterms:W3CDTF">2015-07-08T22:36:06Z</dcterms:created>
  <dcterms:modified xsi:type="dcterms:W3CDTF">2023-03-13T16:58:38Z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