
<file path=[Content_Types].xml><?xml version="1.0" encoding="utf-8"?>
<Types xmlns="http://schemas.openxmlformats.org/package/2006/content-types">
  <Default Extension="png" ContentType="image/png"/>
  <Default Extension="svg" ContentType="image/svg+xml"/>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97" r:id="rId1"/>
  </p:sldMasterIdLst>
  <p:notesMasterIdLst>
    <p:notesMasterId r:id="rId13"/>
  </p:notesMasterIdLst>
  <p:handoutMasterIdLst>
    <p:handoutMasterId r:id="rId14"/>
  </p:handoutMasterIdLst>
  <p:sldIdLst>
    <p:sldId id="279" r:id="rId2"/>
    <p:sldId id="281" r:id="rId3"/>
    <p:sldId id="278" r:id="rId4"/>
    <p:sldId id="284" r:id="rId5"/>
    <p:sldId id="285" r:id="rId6"/>
    <p:sldId id="286" r:id="rId7"/>
    <p:sldId id="288" r:id="rId8"/>
    <p:sldId id="289" r:id="rId9"/>
    <p:sldId id="274" r:id="rId10"/>
    <p:sldId id="282" r:id="rId11"/>
    <p:sldId id="257" r:id="rId12"/>
  </p:sldIdLst>
  <p:sldSz cx="9144000" cy="6858000" type="screen4x3"/>
  <p:notesSz cx="6985000" cy="9283700"/>
  <p:custDataLst>
    <p:tags r:id="rId15"/>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01" userDrawn="1">
          <p15:clr>
            <a:srgbClr val="A4A3A4"/>
          </p15:clr>
        </p15:guide>
        <p15:guide id="2" pos="2196" userDrawn="1">
          <p15:clr>
            <a:srgbClr val="A4A3A4"/>
          </p15:clr>
        </p15:guide>
        <p15:guide id="3" orient="horz" pos="2924" userDrawn="1">
          <p15:clr>
            <a:srgbClr val="A4A3A4"/>
          </p15:clr>
        </p15:guide>
        <p15:guide id="4" pos="2200"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1A9CF"/>
    <a:srgbClr val="FFFFCC"/>
    <a:srgbClr val="FFFF99"/>
    <a:srgbClr val="2E08B8"/>
    <a:srgbClr val="6600FF"/>
    <a:srgbClr val="009999"/>
    <a:srgbClr val="FF3300"/>
    <a:srgbClr val="FF6633"/>
    <a:srgbClr val="F8F8F8"/>
    <a:srgbClr val="9885C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17B3313-BCB6-41E7-A36D-156118792E03}" v="186" dt="2023-03-23T14:25:59.743"/>
    <p1510:client id="{9D744303-9306-415A-B4A9-E051EE987C1D}" v="699" dt="2023-03-22T21:09:26.569"/>
    <p1510:client id="{D17859D8-60FB-2FCF-B0BE-4F62A4C45F41}" v="5" dt="2023-03-22T21:18:11.039"/>
    <p1510:client id="{F57CFF5A-1EE8-44B4-9FF2-D843AF3AB0CD}" v="199" dt="2023-03-23T18:53:11.71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1" d="100"/>
          <a:sy n="61" d="100"/>
        </p:scale>
        <p:origin x="1434" y="78"/>
      </p:cViewPr>
      <p:guideLst>
        <p:guide orient="horz" pos="2160"/>
        <p:guide pos="2880"/>
      </p:guideLst>
    </p:cSldViewPr>
  </p:slideViewPr>
  <p:notesTextViewPr>
    <p:cViewPr>
      <p:scale>
        <a:sx n="100" d="100"/>
        <a:sy n="100" d="100"/>
      </p:scale>
      <p:origin x="0" y="0"/>
    </p:cViewPr>
  </p:notesTextViewPr>
  <p:notesViewPr>
    <p:cSldViewPr>
      <p:cViewPr varScale="1">
        <p:scale>
          <a:sx n="48" d="100"/>
          <a:sy n="48" d="100"/>
        </p:scale>
        <p:origin x="-1950" y="-90"/>
      </p:cViewPr>
      <p:guideLst>
        <p:guide orient="horz" pos="2901"/>
        <p:guide pos="2196"/>
        <p:guide orient="horz" pos="2924"/>
        <p:guide pos="220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slide" Target="slides/slide2.xml"/><Relationship Id="rId21"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gs" Target="tags/tag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ripa, Wareeya" userId="60e7da8b-aa31-4460-afb2-611bccd0b55a" providerId="ADAL" clId="{F57CFF5A-1EE8-44B4-9FF2-D843AF3AB0CD}"/>
    <pc:docChg chg="custSel modSld">
      <pc:chgData name="Sripa, Wareeya" userId="60e7da8b-aa31-4460-afb2-611bccd0b55a" providerId="ADAL" clId="{F57CFF5A-1EE8-44B4-9FF2-D843AF3AB0CD}" dt="2023-03-23T19:03:35.276" v="1634" actId="20577"/>
      <pc:docMkLst>
        <pc:docMk/>
      </pc:docMkLst>
      <pc:sldChg chg="addSp delSp modSp mod">
        <pc:chgData name="Sripa, Wareeya" userId="60e7da8b-aa31-4460-afb2-611bccd0b55a" providerId="ADAL" clId="{F57CFF5A-1EE8-44B4-9FF2-D843AF3AB0CD}" dt="2023-03-23T19:03:35.276" v="1634" actId="20577"/>
        <pc:sldMkLst>
          <pc:docMk/>
          <pc:sldMk cId="0" sldId="257"/>
        </pc:sldMkLst>
        <pc:spChg chg="add del mod">
          <ac:chgData name="Sripa, Wareeya" userId="60e7da8b-aa31-4460-afb2-611bccd0b55a" providerId="ADAL" clId="{F57CFF5A-1EE8-44B4-9FF2-D843AF3AB0CD}" dt="2023-03-23T18:53:17.296" v="1317" actId="478"/>
          <ac:spMkLst>
            <pc:docMk/>
            <pc:sldMk cId="0" sldId="257"/>
            <ac:spMk id="6" creationId="{1164C1CE-97FA-DDE3-AB62-488B995554E8}"/>
          </ac:spMkLst>
        </pc:spChg>
        <pc:spChg chg="mod">
          <ac:chgData name="Sripa, Wareeya" userId="60e7da8b-aa31-4460-afb2-611bccd0b55a" providerId="ADAL" clId="{F57CFF5A-1EE8-44B4-9FF2-D843AF3AB0CD}" dt="2023-03-23T19:03:35.276" v="1634" actId="20577"/>
          <ac:spMkLst>
            <pc:docMk/>
            <pc:sldMk cId="0" sldId="257"/>
            <ac:spMk id="36" creationId="{0144FE90-1D05-D126-73FD-19EAD837A7E3}"/>
          </ac:spMkLst>
        </pc:spChg>
        <pc:spChg chg="mod">
          <ac:chgData name="Sripa, Wareeya" userId="60e7da8b-aa31-4460-afb2-611bccd0b55a" providerId="ADAL" clId="{F57CFF5A-1EE8-44B4-9FF2-D843AF3AB0CD}" dt="2023-03-22T21:42:27.239" v="542" actId="1076"/>
          <ac:spMkLst>
            <pc:docMk/>
            <pc:sldMk cId="0" sldId="257"/>
            <ac:spMk id="5126" creationId="{00000000-0000-0000-0000-000000000000}"/>
          </ac:spMkLst>
        </pc:spChg>
        <pc:graphicFrameChg chg="del mod">
          <ac:chgData name="Sripa, Wareeya" userId="60e7da8b-aa31-4460-afb2-611bccd0b55a" providerId="ADAL" clId="{F57CFF5A-1EE8-44B4-9FF2-D843AF3AB0CD}" dt="2023-03-23T18:53:13.549" v="1316" actId="478"/>
          <ac:graphicFrameMkLst>
            <pc:docMk/>
            <pc:sldMk cId="0" sldId="257"/>
            <ac:graphicFrameMk id="5129" creationId="{D1F9C69E-4B77-BF42-0919-0A6E22D60173}"/>
          </ac:graphicFrameMkLst>
        </pc:graphicFrameChg>
      </pc:sldChg>
      <pc:sldChg chg="modSp mod">
        <pc:chgData name="Sripa, Wareeya" userId="60e7da8b-aa31-4460-afb2-611bccd0b55a" providerId="ADAL" clId="{F57CFF5A-1EE8-44B4-9FF2-D843AF3AB0CD}" dt="2023-03-23T18:48:02.552" v="1292" actId="6549"/>
        <pc:sldMkLst>
          <pc:docMk/>
          <pc:sldMk cId="3472322213" sldId="274"/>
        </pc:sldMkLst>
        <pc:spChg chg="mod">
          <ac:chgData name="Sripa, Wareeya" userId="60e7da8b-aa31-4460-afb2-611bccd0b55a" providerId="ADAL" clId="{F57CFF5A-1EE8-44B4-9FF2-D843AF3AB0CD}" dt="2023-03-22T21:40:06.336" v="534" actId="13926"/>
          <ac:spMkLst>
            <pc:docMk/>
            <pc:sldMk cId="3472322213" sldId="274"/>
            <ac:spMk id="3" creationId="{00000000-0000-0000-0000-000000000000}"/>
          </ac:spMkLst>
        </pc:spChg>
        <pc:spChg chg="mod">
          <ac:chgData name="Sripa, Wareeya" userId="60e7da8b-aa31-4460-afb2-611bccd0b55a" providerId="ADAL" clId="{F57CFF5A-1EE8-44B4-9FF2-D843AF3AB0CD}" dt="2023-03-23T18:48:02.552" v="1292" actId="6549"/>
          <ac:spMkLst>
            <pc:docMk/>
            <pc:sldMk cId="3472322213" sldId="274"/>
            <ac:spMk id="7" creationId="{972590A8-B39D-8D75-3409-A4E9958C46F1}"/>
          </ac:spMkLst>
        </pc:spChg>
      </pc:sldChg>
      <pc:sldChg chg="modSp mod">
        <pc:chgData name="Sripa, Wareeya" userId="60e7da8b-aa31-4460-afb2-611bccd0b55a" providerId="ADAL" clId="{F57CFF5A-1EE8-44B4-9FF2-D843AF3AB0CD}" dt="2023-03-23T18:42:57.550" v="1262" actId="27636"/>
        <pc:sldMkLst>
          <pc:docMk/>
          <pc:sldMk cId="387331226" sldId="278"/>
        </pc:sldMkLst>
        <pc:spChg chg="mod">
          <ac:chgData name="Sripa, Wareeya" userId="60e7da8b-aa31-4460-afb2-611bccd0b55a" providerId="ADAL" clId="{F57CFF5A-1EE8-44B4-9FF2-D843AF3AB0CD}" dt="2023-03-23T18:42:57.550" v="1262" actId="27636"/>
          <ac:spMkLst>
            <pc:docMk/>
            <pc:sldMk cId="387331226" sldId="278"/>
            <ac:spMk id="7" creationId="{628D4881-DA4B-A4F4-BCF2-8597FCF7B1CD}"/>
          </ac:spMkLst>
        </pc:spChg>
      </pc:sldChg>
      <pc:sldChg chg="modSp mod">
        <pc:chgData name="Sripa, Wareeya" userId="60e7da8b-aa31-4460-afb2-611bccd0b55a" providerId="ADAL" clId="{F57CFF5A-1EE8-44B4-9FF2-D843AF3AB0CD}" dt="2023-03-23T16:18:31.748" v="638" actId="27636"/>
        <pc:sldMkLst>
          <pc:docMk/>
          <pc:sldMk cId="4259633748" sldId="279"/>
        </pc:sldMkLst>
        <pc:spChg chg="mod">
          <ac:chgData name="Sripa, Wareeya" userId="60e7da8b-aa31-4460-afb2-611bccd0b55a" providerId="ADAL" clId="{F57CFF5A-1EE8-44B4-9FF2-D843AF3AB0CD}" dt="2023-03-23T16:18:31.748" v="638" actId="27636"/>
          <ac:spMkLst>
            <pc:docMk/>
            <pc:sldMk cId="4259633748" sldId="279"/>
            <ac:spMk id="3" creationId="{C637F870-0F38-3B11-CC36-42AE7C572E80}"/>
          </ac:spMkLst>
        </pc:spChg>
      </pc:sldChg>
      <pc:sldChg chg="modSp mod">
        <pc:chgData name="Sripa, Wareeya" userId="60e7da8b-aa31-4460-afb2-611bccd0b55a" providerId="ADAL" clId="{F57CFF5A-1EE8-44B4-9FF2-D843AF3AB0CD}" dt="2023-03-23T18:52:45.928" v="1308" actId="20577"/>
        <pc:sldMkLst>
          <pc:docMk/>
          <pc:sldMk cId="4253735254" sldId="282"/>
        </pc:sldMkLst>
        <pc:spChg chg="mod">
          <ac:chgData name="Sripa, Wareeya" userId="60e7da8b-aa31-4460-afb2-611bccd0b55a" providerId="ADAL" clId="{F57CFF5A-1EE8-44B4-9FF2-D843AF3AB0CD}" dt="2023-03-23T18:52:45.928" v="1308" actId="20577"/>
          <ac:spMkLst>
            <pc:docMk/>
            <pc:sldMk cId="4253735254" sldId="282"/>
            <ac:spMk id="50179" creationId="{00000000-0000-0000-0000-000000000000}"/>
          </ac:spMkLst>
        </pc:spChg>
        <pc:picChg chg="mod">
          <ac:chgData name="Sripa, Wareeya" userId="60e7da8b-aa31-4460-afb2-611bccd0b55a" providerId="ADAL" clId="{F57CFF5A-1EE8-44B4-9FF2-D843AF3AB0CD}" dt="2023-03-22T21:40:43.921" v="536" actId="14100"/>
          <ac:picMkLst>
            <pc:docMk/>
            <pc:sldMk cId="4253735254" sldId="282"/>
            <ac:picMk id="50183" creationId="{B56CD6CF-0E61-82DD-64E5-36009923231F}"/>
          </ac:picMkLst>
        </pc:picChg>
      </pc:sldChg>
      <pc:sldChg chg="modSp mod">
        <pc:chgData name="Sripa, Wareeya" userId="60e7da8b-aa31-4460-afb2-611bccd0b55a" providerId="ADAL" clId="{F57CFF5A-1EE8-44B4-9FF2-D843AF3AB0CD}" dt="2023-03-23T16:25:43.624" v="900" actId="108"/>
        <pc:sldMkLst>
          <pc:docMk/>
          <pc:sldMk cId="2796263607" sldId="284"/>
        </pc:sldMkLst>
        <pc:spChg chg="mod">
          <ac:chgData name="Sripa, Wareeya" userId="60e7da8b-aa31-4460-afb2-611bccd0b55a" providerId="ADAL" clId="{F57CFF5A-1EE8-44B4-9FF2-D843AF3AB0CD}" dt="2023-03-23T16:25:43.624" v="900" actId="108"/>
          <ac:spMkLst>
            <pc:docMk/>
            <pc:sldMk cId="2796263607" sldId="284"/>
            <ac:spMk id="7" creationId="{628D4881-DA4B-A4F4-BCF2-8597FCF7B1CD}"/>
          </ac:spMkLst>
        </pc:spChg>
      </pc:sldChg>
      <pc:sldChg chg="modSp mod">
        <pc:chgData name="Sripa, Wareeya" userId="60e7da8b-aa31-4460-afb2-611bccd0b55a" providerId="ADAL" clId="{F57CFF5A-1EE8-44B4-9FF2-D843AF3AB0CD}" dt="2023-03-23T18:44:44.222" v="1280" actId="20577"/>
        <pc:sldMkLst>
          <pc:docMk/>
          <pc:sldMk cId="1387433183" sldId="285"/>
        </pc:sldMkLst>
        <pc:spChg chg="mod">
          <ac:chgData name="Sripa, Wareeya" userId="60e7da8b-aa31-4460-afb2-611bccd0b55a" providerId="ADAL" clId="{F57CFF5A-1EE8-44B4-9FF2-D843AF3AB0CD}" dt="2023-03-23T18:44:44.222" v="1280" actId="20577"/>
          <ac:spMkLst>
            <pc:docMk/>
            <pc:sldMk cId="1387433183" sldId="285"/>
            <ac:spMk id="7" creationId="{628D4881-DA4B-A4F4-BCF2-8597FCF7B1CD}"/>
          </ac:spMkLst>
        </pc:spChg>
      </pc:sldChg>
      <pc:sldChg chg="delSp modSp mod">
        <pc:chgData name="Sripa, Wareeya" userId="60e7da8b-aa31-4460-afb2-611bccd0b55a" providerId="ADAL" clId="{F57CFF5A-1EE8-44B4-9FF2-D843AF3AB0CD}" dt="2023-03-23T16:59:47.855" v="1210" actId="20577"/>
        <pc:sldMkLst>
          <pc:docMk/>
          <pc:sldMk cId="3966388879" sldId="286"/>
        </pc:sldMkLst>
        <pc:spChg chg="del">
          <ac:chgData name="Sripa, Wareeya" userId="60e7da8b-aa31-4460-afb2-611bccd0b55a" providerId="ADAL" clId="{F57CFF5A-1EE8-44B4-9FF2-D843AF3AB0CD}" dt="2023-03-23T16:31:58.660" v="1145" actId="478"/>
          <ac:spMkLst>
            <pc:docMk/>
            <pc:sldMk cId="3966388879" sldId="286"/>
            <ac:spMk id="7" creationId="{FBB9FB08-B50D-16B7-B2A7-EB8B10528459}"/>
          </ac:spMkLst>
        </pc:spChg>
        <pc:graphicFrameChg chg="mod">
          <ac:chgData name="Sripa, Wareeya" userId="60e7da8b-aa31-4460-afb2-611bccd0b55a" providerId="ADAL" clId="{F57CFF5A-1EE8-44B4-9FF2-D843AF3AB0CD}" dt="2023-03-23T16:59:47.855" v="1210" actId="20577"/>
          <ac:graphicFrameMkLst>
            <pc:docMk/>
            <pc:sldMk cId="3966388879" sldId="286"/>
            <ac:graphicFrameMk id="12" creationId="{1C8FE413-3C27-EE44-519F-E426FCC10217}"/>
          </ac:graphicFrameMkLst>
        </pc:graphicFrameChg>
      </pc:sldChg>
      <pc:sldChg chg="delSp modSp mod">
        <pc:chgData name="Sripa, Wareeya" userId="60e7da8b-aa31-4460-afb2-611bccd0b55a" providerId="ADAL" clId="{F57CFF5A-1EE8-44B4-9FF2-D843AF3AB0CD}" dt="2023-03-23T18:40:57.119" v="1260" actId="20577"/>
        <pc:sldMkLst>
          <pc:docMk/>
          <pc:sldMk cId="3623583478" sldId="288"/>
        </pc:sldMkLst>
        <pc:spChg chg="del">
          <ac:chgData name="Sripa, Wareeya" userId="60e7da8b-aa31-4460-afb2-611bccd0b55a" providerId="ADAL" clId="{F57CFF5A-1EE8-44B4-9FF2-D843AF3AB0CD}" dt="2023-03-23T18:34:41.579" v="1211" actId="478"/>
          <ac:spMkLst>
            <pc:docMk/>
            <pc:sldMk cId="3623583478" sldId="288"/>
            <ac:spMk id="2" creationId="{B67DEB36-2383-A21B-552C-F47D43C82F00}"/>
          </ac:spMkLst>
        </pc:spChg>
        <pc:spChg chg="mod">
          <ac:chgData name="Sripa, Wareeya" userId="60e7da8b-aa31-4460-afb2-611bccd0b55a" providerId="ADAL" clId="{F57CFF5A-1EE8-44B4-9FF2-D843AF3AB0CD}" dt="2023-03-23T18:40:44.710" v="1248" actId="20577"/>
          <ac:spMkLst>
            <pc:docMk/>
            <pc:sldMk cId="3623583478" sldId="288"/>
            <ac:spMk id="21" creationId="{920543F5-AE30-AAD7-6C90-3AA94E21BA73}"/>
          </ac:spMkLst>
        </pc:spChg>
        <pc:graphicFrameChg chg="modGraphic">
          <ac:chgData name="Sripa, Wareeya" userId="60e7da8b-aa31-4460-afb2-611bccd0b55a" providerId="ADAL" clId="{F57CFF5A-1EE8-44B4-9FF2-D843AF3AB0CD}" dt="2023-03-23T18:40:57.119" v="1260" actId="20577"/>
          <ac:graphicFrameMkLst>
            <pc:docMk/>
            <pc:sldMk cId="3623583478" sldId="288"/>
            <ac:graphicFrameMk id="22" creationId="{6B0105C1-CC5E-599E-2DE0-DB404EC560A1}"/>
          </ac:graphicFrameMkLst>
        </pc:graphicFrameChg>
      </pc:sldChg>
    </pc:docChg>
  </pc:docChgLst>
  <pc:docChgLst>
    <pc:chgData name="Casolo, Louis" userId="S::lcasolo@stamfordct.gov::67147c04-c2ae-46c4-8407-04bce0c14a37" providerId="AD" clId="Web-{D17859D8-60FB-2FCF-B0BE-4F62A4C45F41}"/>
    <pc:docChg chg="modSld">
      <pc:chgData name="Casolo, Louis" userId="S::lcasolo@stamfordct.gov::67147c04-c2ae-46c4-8407-04bce0c14a37" providerId="AD" clId="Web-{D17859D8-60FB-2FCF-B0BE-4F62A4C45F41}" dt="2023-03-22T21:18:10.477" v="2" actId="20577"/>
      <pc:docMkLst>
        <pc:docMk/>
      </pc:docMkLst>
      <pc:sldChg chg="modSp">
        <pc:chgData name="Casolo, Louis" userId="S::lcasolo@stamfordct.gov::67147c04-c2ae-46c4-8407-04bce0c14a37" providerId="AD" clId="Web-{D17859D8-60FB-2FCF-B0BE-4F62A4C45F41}" dt="2023-03-22T21:18:10.477" v="2" actId="20577"/>
        <pc:sldMkLst>
          <pc:docMk/>
          <pc:sldMk cId="3966388879" sldId="286"/>
        </pc:sldMkLst>
        <pc:spChg chg="mod">
          <ac:chgData name="Casolo, Louis" userId="S::lcasolo@stamfordct.gov::67147c04-c2ae-46c4-8407-04bce0c14a37" providerId="AD" clId="Web-{D17859D8-60FB-2FCF-B0BE-4F62A4C45F41}" dt="2023-03-22T21:18:10.477" v="2" actId="20577"/>
          <ac:spMkLst>
            <pc:docMk/>
            <pc:sldMk cId="3966388879" sldId="286"/>
            <ac:spMk id="6" creationId="{342EFD7C-5B29-E5F9-3398-C13F97F7C0DD}"/>
          </ac:spMkLst>
        </pc:spChg>
      </pc:sldChg>
    </pc:docChg>
  </pc:docChgLst>
  <pc:docChgLst>
    <pc:chgData name="Casolo, Louis" userId="S::lcasolo@stamfordct.gov::67147c04-c2ae-46c4-8407-04bce0c14a37" providerId="AD" clId="Web-{9D744303-9306-415A-B4A9-E051EE987C1D}"/>
    <pc:docChg chg="modSld">
      <pc:chgData name="Casolo, Louis" userId="S::lcasolo@stamfordct.gov::67147c04-c2ae-46c4-8407-04bce0c14a37" providerId="AD" clId="Web-{9D744303-9306-415A-B4A9-E051EE987C1D}" dt="2023-03-22T21:09:26.569" v="704" actId="20577"/>
      <pc:docMkLst>
        <pc:docMk/>
      </pc:docMkLst>
      <pc:sldChg chg="addSp modSp">
        <pc:chgData name="Casolo, Louis" userId="S::lcasolo@stamfordct.gov::67147c04-c2ae-46c4-8407-04bce0c14a37" providerId="AD" clId="Web-{9D744303-9306-415A-B4A9-E051EE987C1D}" dt="2023-03-22T21:09:26.569" v="704" actId="20577"/>
        <pc:sldMkLst>
          <pc:docMk/>
          <pc:sldMk cId="0" sldId="257"/>
        </pc:sldMkLst>
        <pc:spChg chg="add mod">
          <ac:chgData name="Casolo, Louis" userId="S::lcasolo@stamfordct.gov::67147c04-c2ae-46c4-8407-04bce0c14a37" providerId="AD" clId="Web-{9D744303-9306-415A-B4A9-E051EE987C1D}" dt="2023-03-22T21:09:26.569" v="704" actId="20577"/>
          <ac:spMkLst>
            <pc:docMk/>
            <pc:sldMk cId="0" sldId="257"/>
            <ac:spMk id="36" creationId="{0144FE90-1D05-D126-73FD-19EAD837A7E3}"/>
          </ac:spMkLst>
        </pc:spChg>
        <pc:graphicFrameChg chg="mod">
          <ac:chgData name="Casolo, Louis" userId="S::lcasolo@stamfordct.gov::67147c04-c2ae-46c4-8407-04bce0c14a37" providerId="AD" clId="Web-{9D744303-9306-415A-B4A9-E051EE987C1D}" dt="2023-03-22T21:08:30.740" v="695" actId="1076"/>
          <ac:graphicFrameMkLst>
            <pc:docMk/>
            <pc:sldMk cId="0" sldId="257"/>
            <ac:graphicFrameMk id="5129" creationId="{D1F9C69E-4B77-BF42-0919-0A6E22D60173}"/>
          </ac:graphicFrameMkLst>
        </pc:graphicFrameChg>
      </pc:sldChg>
      <pc:sldChg chg="modSp">
        <pc:chgData name="Casolo, Louis" userId="S::lcasolo@stamfordct.gov::67147c04-c2ae-46c4-8407-04bce0c14a37" providerId="AD" clId="Web-{9D744303-9306-415A-B4A9-E051EE987C1D}" dt="2023-03-22T20:46:39.321" v="468" actId="20577"/>
        <pc:sldMkLst>
          <pc:docMk/>
          <pc:sldMk cId="3472322213" sldId="274"/>
        </pc:sldMkLst>
        <pc:spChg chg="mod">
          <ac:chgData name="Casolo, Louis" userId="S::lcasolo@stamfordct.gov::67147c04-c2ae-46c4-8407-04bce0c14a37" providerId="AD" clId="Web-{9D744303-9306-415A-B4A9-E051EE987C1D}" dt="2023-03-22T20:46:39.321" v="468" actId="20577"/>
          <ac:spMkLst>
            <pc:docMk/>
            <pc:sldMk cId="3472322213" sldId="274"/>
            <ac:spMk id="3" creationId="{00000000-0000-0000-0000-000000000000}"/>
          </ac:spMkLst>
        </pc:spChg>
      </pc:sldChg>
      <pc:sldChg chg="modSp">
        <pc:chgData name="Casolo, Louis" userId="S::lcasolo@stamfordct.gov::67147c04-c2ae-46c4-8407-04bce0c14a37" providerId="AD" clId="Web-{9D744303-9306-415A-B4A9-E051EE987C1D}" dt="2023-03-22T20:31:34.739" v="243" actId="20577"/>
        <pc:sldMkLst>
          <pc:docMk/>
          <pc:sldMk cId="387331226" sldId="278"/>
        </pc:sldMkLst>
        <pc:spChg chg="mod">
          <ac:chgData name="Casolo, Louis" userId="S::lcasolo@stamfordct.gov::67147c04-c2ae-46c4-8407-04bce0c14a37" providerId="AD" clId="Web-{9D744303-9306-415A-B4A9-E051EE987C1D}" dt="2023-03-22T20:31:34.739" v="243" actId="20577"/>
          <ac:spMkLst>
            <pc:docMk/>
            <pc:sldMk cId="387331226" sldId="278"/>
            <ac:spMk id="7" creationId="{628D4881-DA4B-A4F4-BCF2-8597FCF7B1CD}"/>
          </ac:spMkLst>
        </pc:spChg>
      </pc:sldChg>
      <pc:sldChg chg="modSp">
        <pc:chgData name="Casolo, Louis" userId="S::lcasolo@stamfordct.gov::67147c04-c2ae-46c4-8407-04bce0c14a37" providerId="AD" clId="Web-{9D744303-9306-415A-B4A9-E051EE987C1D}" dt="2023-03-22T20:55:56.271" v="693" actId="20577"/>
        <pc:sldMkLst>
          <pc:docMk/>
          <pc:sldMk cId="4253735254" sldId="282"/>
        </pc:sldMkLst>
        <pc:spChg chg="mod">
          <ac:chgData name="Casolo, Louis" userId="S::lcasolo@stamfordct.gov::67147c04-c2ae-46c4-8407-04bce0c14a37" providerId="AD" clId="Web-{9D744303-9306-415A-B4A9-E051EE987C1D}" dt="2023-03-22T20:55:56.271" v="693" actId="20577"/>
          <ac:spMkLst>
            <pc:docMk/>
            <pc:sldMk cId="4253735254" sldId="282"/>
            <ac:spMk id="50179" creationId="{00000000-0000-0000-0000-000000000000}"/>
          </ac:spMkLst>
        </pc:spChg>
      </pc:sldChg>
      <pc:sldChg chg="modSp">
        <pc:chgData name="Casolo, Louis" userId="S::lcasolo@stamfordct.gov::67147c04-c2ae-46c4-8407-04bce0c14a37" providerId="AD" clId="Web-{9D744303-9306-415A-B4A9-E051EE987C1D}" dt="2023-03-22T20:33:17.757" v="280" actId="20577"/>
        <pc:sldMkLst>
          <pc:docMk/>
          <pc:sldMk cId="2796263607" sldId="284"/>
        </pc:sldMkLst>
        <pc:spChg chg="mod">
          <ac:chgData name="Casolo, Louis" userId="S::lcasolo@stamfordct.gov::67147c04-c2ae-46c4-8407-04bce0c14a37" providerId="AD" clId="Web-{9D744303-9306-415A-B4A9-E051EE987C1D}" dt="2023-03-22T20:33:17.757" v="280" actId="20577"/>
          <ac:spMkLst>
            <pc:docMk/>
            <pc:sldMk cId="2796263607" sldId="284"/>
            <ac:spMk id="7" creationId="{628D4881-DA4B-A4F4-BCF2-8597FCF7B1CD}"/>
          </ac:spMkLst>
        </pc:spChg>
      </pc:sldChg>
      <pc:sldChg chg="modSp">
        <pc:chgData name="Casolo, Louis" userId="S::lcasolo@stamfordct.gov::67147c04-c2ae-46c4-8407-04bce0c14a37" providerId="AD" clId="Web-{9D744303-9306-415A-B4A9-E051EE987C1D}" dt="2023-03-22T20:35:33.807" v="367" actId="20577"/>
        <pc:sldMkLst>
          <pc:docMk/>
          <pc:sldMk cId="1387433183" sldId="285"/>
        </pc:sldMkLst>
        <pc:spChg chg="mod">
          <ac:chgData name="Casolo, Louis" userId="S::lcasolo@stamfordct.gov::67147c04-c2ae-46c4-8407-04bce0c14a37" providerId="AD" clId="Web-{9D744303-9306-415A-B4A9-E051EE987C1D}" dt="2023-03-22T20:35:33.807" v="367" actId="20577"/>
          <ac:spMkLst>
            <pc:docMk/>
            <pc:sldMk cId="1387433183" sldId="285"/>
            <ac:spMk id="7" creationId="{628D4881-DA4B-A4F4-BCF2-8597FCF7B1CD}"/>
          </ac:spMkLst>
        </pc:spChg>
      </pc:sldChg>
      <pc:sldChg chg="modSp">
        <pc:chgData name="Casolo, Louis" userId="S::lcasolo@stamfordct.gov::67147c04-c2ae-46c4-8407-04bce0c14a37" providerId="AD" clId="Web-{9D744303-9306-415A-B4A9-E051EE987C1D}" dt="2023-03-22T20:36:46.027" v="369" actId="20577"/>
        <pc:sldMkLst>
          <pc:docMk/>
          <pc:sldMk cId="3966388879" sldId="286"/>
        </pc:sldMkLst>
        <pc:spChg chg="mod">
          <ac:chgData name="Casolo, Louis" userId="S::lcasolo@stamfordct.gov::67147c04-c2ae-46c4-8407-04bce0c14a37" providerId="AD" clId="Web-{9D744303-9306-415A-B4A9-E051EE987C1D}" dt="2023-03-22T20:36:46.027" v="369" actId="20577"/>
          <ac:spMkLst>
            <pc:docMk/>
            <pc:sldMk cId="3966388879" sldId="286"/>
            <ac:spMk id="6" creationId="{342EFD7C-5B29-E5F9-3398-C13F97F7C0DD}"/>
          </ac:spMkLst>
        </pc:spChg>
      </pc:sldChg>
    </pc:docChg>
  </pc:docChgLst>
  <pc:docChgLst>
    <pc:chgData name="Casolo, Louis" userId="67147c04-c2ae-46c4-8407-04bce0c14a37" providerId="ADAL" clId="{817B3313-BCB6-41E7-A36D-156118792E03}"/>
    <pc:docChg chg="custSel modSld">
      <pc:chgData name="Casolo, Louis" userId="67147c04-c2ae-46c4-8407-04bce0c14a37" providerId="ADAL" clId="{817B3313-BCB6-41E7-A36D-156118792E03}" dt="2023-03-23T14:25:59.743" v="185" actId="20577"/>
      <pc:docMkLst>
        <pc:docMk/>
      </pc:docMkLst>
      <pc:sldChg chg="modSp mod">
        <pc:chgData name="Casolo, Louis" userId="67147c04-c2ae-46c4-8407-04bce0c14a37" providerId="ADAL" clId="{817B3313-BCB6-41E7-A36D-156118792E03}" dt="2023-03-23T14:25:59.743" v="185" actId="20577"/>
        <pc:sldMkLst>
          <pc:docMk/>
          <pc:sldMk cId="3472322213" sldId="274"/>
        </pc:sldMkLst>
        <pc:spChg chg="mod">
          <ac:chgData name="Casolo, Louis" userId="67147c04-c2ae-46c4-8407-04bce0c14a37" providerId="ADAL" clId="{817B3313-BCB6-41E7-A36D-156118792E03}" dt="2023-03-23T14:25:59.743" v="185" actId="20577"/>
          <ac:spMkLst>
            <pc:docMk/>
            <pc:sldMk cId="3472322213" sldId="274"/>
            <ac:spMk id="3" creationId="{00000000-0000-0000-0000-000000000000}"/>
          </ac:spMkLst>
        </pc:spChg>
      </pc:sldChg>
      <pc:sldChg chg="modSp mod">
        <pc:chgData name="Casolo, Louis" userId="67147c04-c2ae-46c4-8407-04bce0c14a37" providerId="ADAL" clId="{817B3313-BCB6-41E7-A36D-156118792E03}" dt="2023-03-23T14:20:40.237" v="2" actId="20577"/>
        <pc:sldMkLst>
          <pc:docMk/>
          <pc:sldMk cId="4259633748" sldId="279"/>
        </pc:sldMkLst>
        <pc:spChg chg="mod">
          <ac:chgData name="Casolo, Louis" userId="67147c04-c2ae-46c4-8407-04bce0c14a37" providerId="ADAL" clId="{817B3313-BCB6-41E7-A36D-156118792E03}" dt="2023-03-23T14:20:40.237" v="2" actId="20577"/>
          <ac:spMkLst>
            <pc:docMk/>
            <pc:sldMk cId="4259633748" sldId="279"/>
            <ac:spMk id="2" creationId="{57DA79FF-DEFD-63B8-B7B8-7129E4606F22}"/>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89D0932-6E23-470F-86E6-0E590F6F76E5}"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US"/>
        </a:p>
      </dgm:t>
    </dgm:pt>
    <dgm:pt modelId="{A3DA4F10-FB24-4208-81E2-ED0B0FCDCF05}">
      <dgm:prSet phldrT="[Text]"/>
      <dgm:spPr/>
      <dgm:t>
        <a:bodyPr/>
        <a:lstStyle/>
        <a:p>
          <a:r>
            <a:rPr lang="en-US" dirty="0"/>
            <a:t>Engineering Department </a:t>
          </a:r>
        </a:p>
      </dgm:t>
    </dgm:pt>
    <dgm:pt modelId="{0DE61F12-BEE2-41DD-8910-A303E9A46650}" type="parTrans" cxnId="{E7125DF7-5704-4BAC-939C-DFA8C1944DE6}">
      <dgm:prSet/>
      <dgm:spPr/>
      <dgm:t>
        <a:bodyPr/>
        <a:lstStyle/>
        <a:p>
          <a:endParaRPr lang="en-US"/>
        </a:p>
      </dgm:t>
    </dgm:pt>
    <dgm:pt modelId="{768C505C-E50C-4D0F-B696-CD831FF862E3}" type="sibTrans" cxnId="{E7125DF7-5704-4BAC-939C-DFA8C1944DE6}">
      <dgm:prSet/>
      <dgm:spPr/>
      <dgm:t>
        <a:bodyPr/>
        <a:lstStyle/>
        <a:p>
          <a:endParaRPr lang="en-US"/>
        </a:p>
      </dgm:t>
    </dgm:pt>
    <dgm:pt modelId="{849A0803-5D3F-4862-B8E4-7D16028B253B}">
      <dgm:prSet phldrT="[Text]"/>
      <dgm:spPr/>
      <dgm:t>
        <a:bodyPr/>
        <a:lstStyle/>
        <a:p>
          <a:r>
            <a:rPr lang="en-US" dirty="0"/>
            <a:t>Construction Management</a:t>
          </a:r>
        </a:p>
        <a:p>
          <a:r>
            <a:rPr lang="en-US" dirty="0"/>
            <a:t>2201 </a:t>
          </a:r>
        </a:p>
      </dgm:t>
    </dgm:pt>
    <dgm:pt modelId="{B73C5043-0AC8-44FE-AC7D-A0DBB68AE38B}" type="parTrans" cxnId="{A0FEAC27-A517-48C4-AC45-1D4CEFC61905}">
      <dgm:prSet/>
      <dgm:spPr/>
      <dgm:t>
        <a:bodyPr/>
        <a:lstStyle/>
        <a:p>
          <a:endParaRPr lang="en-US"/>
        </a:p>
      </dgm:t>
    </dgm:pt>
    <dgm:pt modelId="{0F41FAA2-C202-481E-9B46-F7262DE0979D}" type="sibTrans" cxnId="{A0FEAC27-A517-48C4-AC45-1D4CEFC61905}">
      <dgm:prSet/>
      <dgm:spPr/>
      <dgm:t>
        <a:bodyPr/>
        <a:lstStyle/>
        <a:p>
          <a:endParaRPr lang="en-US"/>
        </a:p>
      </dgm:t>
    </dgm:pt>
    <dgm:pt modelId="{D0FB28F3-1441-42BC-9665-36CF97A6AEFF}">
      <dgm:prSet phldrT="[Text]"/>
      <dgm:spPr/>
      <dgm:t>
        <a:bodyPr/>
        <a:lstStyle/>
        <a:p>
          <a:r>
            <a:rPr lang="en-US" dirty="0"/>
            <a:t>Regulatory Compliance</a:t>
          </a:r>
        </a:p>
        <a:p>
          <a:r>
            <a:rPr lang="en-US" dirty="0"/>
            <a:t>2202</a:t>
          </a:r>
        </a:p>
      </dgm:t>
    </dgm:pt>
    <dgm:pt modelId="{9082A6DF-C6AF-4208-8EDD-FDDA36EEDE1C}" type="parTrans" cxnId="{3F895A10-6787-4D75-931C-BF4FBAE5023F}">
      <dgm:prSet/>
      <dgm:spPr/>
      <dgm:t>
        <a:bodyPr/>
        <a:lstStyle/>
        <a:p>
          <a:endParaRPr lang="en-US"/>
        </a:p>
      </dgm:t>
    </dgm:pt>
    <dgm:pt modelId="{0AA12B38-DD0C-4949-B50C-3098F9DCD83A}" type="sibTrans" cxnId="{3F895A10-6787-4D75-931C-BF4FBAE5023F}">
      <dgm:prSet/>
      <dgm:spPr/>
      <dgm:t>
        <a:bodyPr/>
        <a:lstStyle/>
        <a:p>
          <a:endParaRPr lang="en-US"/>
        </a:p>
      </dgm:t>
    </dgm:pt>
    <dgm:pt modelId="{18C46FDE-CF78-4128-AB7B-2C47E4053FF0}">
      <dgm:prSet phldrT="[Text]"/>
      <dgm:spPr/>
      <dgm:t>
        <a:bodyPr/>
        <a:lstStyle/>
        <a:p>
          <a:r>
            <a:rPr lang="en-US" dirty="0"/>
            <a:t>Engineering Administration</a:t>
          </a:r>
        </a:p>
        <a:p>
          <a:r>
            <a:rPr lang="en-US" dirty="0"/>
            <a:t>2200</a:t>
          </a:r>
        </a:p>
      </dgm:t>
    </dgm:pt>
    <dgm:pt modelId="{3232FBF2-828D-49DF-AF3B-7D8528154A4D}" type="parTrans" cxnId="{3F2CCE4D-581D-4EA2-99AB-28F454CE33E9}">
      <dgm:prSet/>
      <dgm:spPr/>
      <dgm:t>
        <a:bodyPr/>
        <a:lstStyle/>
        <a:p>
          <a:endParaRPr lang="en-US"/>
        </a:p>
      </dgm:t>
    </dgm:pt>
    <dgm:pt modelId="{EF0ECF0D-09D4-4D5F-B88B-3ECFFC3F81B5}" type="sibTrans" cxnId="{3F2CCE4D-581D-4EA2-99AB-28F454CE33E9}">
      <dgm:prSet/>
      <dgm:spPr/>
      <dgm:t>
        <a:bodyPr/>
        <a:lstStyle/>
        <a:p>
          <a:endParaRPr lang="en-US"/>
        </a:p>
      </dgm:t>
    </dgm:pt>
    <dgm:pt modelId="{53FDB605-5534-416B-9F69-0DA8C8B50B2D}" type="pres">
      <dgm:prSet presAssocID="{689D0932-6E23-470F-86E6-0E590F6F76E5}" presName="hierChild1" presStyleCnt="0">
        <dgm:presLayoutVars>
          <dgm:chPref val="1"/>
          <dgm:dir/>
          <dgm:animOne val="branch"/>
          <dgm:animLvl val="lvl"/>
          <dgm:resizeHandles/>
        </dgm:presLayoutVars>
      </dgm:prSet>
      <dgm:spPr/>
      <dgm:t>
        <a:bodyPr/>
        <a:lstStyle/>
        <a:p>
          <a:endParaRPr lang="en-US"/>
        </a:p>
      </dgm:t>
    </dgm:pt>
    <dgm:pt modelId="{EAE2EAA5-20B4-4083-B6CE-3C34D3595A73}" type="pres">
      <dgm:prSet presAssocID="{A3DA4F10-FB24-4208-81E2-ED0B0FCDCF05}" presName="hierRoot1" presStyleCnt="0"/>
      <dgm:spPr/>
    </dgm:pt>
    <dgm:pt modelId="{4C9A5F19-D602-4844-918C-D7F5E56155D6}" type="pres">
      <dgm:prSet presAssocID="{A3DA4F10-FB24-4208-81E2-ED0B0FCDCF05}" presName="composite" presStyleCnt="0"/>
      <dgm:spPr/>
    </dgm:pt>
    <dgm:pt modelId="{1F888099-E1CA-4976-81D1-1879FB06E827}" type="pres">
      <dgm:prSet presAssocID="{A3DA4F10-FB24-4208-81E2-ED0B0FCDCF05}" presName="background" presStyleLbl="node0" presStyleIdx="0" presStyleCnt="1"/>
      <dgm:spPr/>
    </dgm:pt>
    <dgm:pt modelId="{A3C047E6-DE33-47E6-BD3C-F25C30BF4A62}" type="pres">
      <dgm:prSet presAssocID="{A3DA4F10-FB24-4208-81E2-ED0B0FCDCF05}" presName="text" presStyleLbl="fgAcc0" presStyleIdx="0" presStyleCnt="1">
        <dgm:presLayoutVars>
          <dgm:chPref val="3"/>
        </dgm:presLayoutVars>
      </dgm:prSet>
      <dgm:spPr/>
      <dgm:t>
        <a:bodyPr/>
        <a:lstStyle/>
        <a:p>
          <a:endParaRPr lang="en-US"/>
        </a:p>
      </dgm:t>
    </dgm:pt>
    <dgm:pt modelId="{B52C9EFE-83D7-4976-9A44-0C94D3889722}" type="pres">
      <dgm:prSet presAssocID="{A3DA4F10-FB24-4208-81E2-ED0B0FCDCF05}" presName="hierChild2" presStyleCnt="0"/>
      <dgm:spPr/>
    </dgm:pt>
    <dgm:pt modelId="{148C1BF9-D348-49C4-AFE6-1EA95B67E981}" type="pres">
      <dgm:prSet presAssocID="{3232FBF2-828D-49DF-AF3B-7D8528154A4D}" presName="Name10" presStyleLbl="parChTrans1D2" presStyleIdx="0" presStyleCnt="3"/>
      <dgm:spPr/>
      <dgm:t>
        <a:bodyPr/>
        <a:lstStyle/>
        <a:p>
          <a:endParaRPr lang="en-US"/>
        </a:p>
      </dgm:t>
    </dgm:pt>
    <dgm:pt modelId="{FC9F780B-7952-4526-B305-128B8C968106}" type="pres">
      <dgm:prSet presAssocID="{18C46FDE-CF78-4128-AB7B-2C47E4053FF0}" presName="hierRoot2" presStyleCnt="0"/>
      <dgm:spPr/>
    </dgm:pt>
    <dgm:pt modelId="{0CAB04C8-C4E9-414D-8A10-9B75D85EA3F5}" type="pres">
      <dgm:prSet presAssocID="{18C46FDE-CF78-4128-AB7B-2C47E4053FF0}" presName="composite2" presStyleCnt="0"/>
      <dgm:spPr/>
    </dgm:pt>
    <dgm:pt modelId="{B6883C62-B35F-4462-9F4D-A73A759A581A}" type="pres">
      <dgm:prSet presAssocID="{18C46FDE-CF78-4128-AB7B-2C47E4053FF0}" presName="background2" presStyleLbl="node2" presStyleIdx="0" presStyleCnt="3"/>
      <dgm:spPr/>
    </dgm:pt>
    <dgm:pt modelId="{7D3C4362-FD69-4729-9C0E-D16CF5D53185}" type="pres">
      <dgm:prSet presAssocID="{18C46FDE-CF78-4128-AB7B-2C47E4053FF0}" presName="text2" presStyleLbl="fgAcc2" presStyleIdx="0" presStyleCnt="3" custLinFactNeighborX="-5370" custLinFactNeighborY="7166">
        <dgm:presLayoutVars>
          <dgm:chPref val="3"/>
        </dgm:presLayoutVars>
      </dgm:prSet>
      <dgm:spPr/>
      <dgm:t>
        <a:bodyPr/>
        <a:lstStyle/>
        <a:p>
          <a:endParaRPr lang="en-US"/>
        </a:p>
      </dgm:t>
    </dgm:pt>
    <dgm:pt modelId="{95092D47-2AB1-475B-B50E-20216C485DF8}" type="pres">
      <dgm:prSet presAssocID="{18C46FDE-CF78-4128-AB7B-2C47E4053FF0}" presName="hierChild3" presStyleCnt="0"/>
      <dgm:spPr/>
    </dgm:pt>
    <dgm:pt modelId="{B505FBB7-7BC8-4764-9292-AD2CD33CDCC7}" type="pres">
      <dgm:prSet presAssocID="{B73C5043-0AC8-44FE-AC7D-A0DBB68AE38B}" presName="Name10" presStyleLbl="parChTrans1D2" presStyleIdx="1" presStyleCnt="3"/>
      <dgm:spPr/>
      <dgm:t>
        <a:bodyPr/>
        <a:lstStyle/>
        <a:p>
          <a:endParaRPr lang="en-US"/>
        </a:p>
      </dgm:t>
    </dgm:pt>
    <dgm:pt modelId="{AB37A124-2645-4D1F-9EA2-9682ACCA2D98}" type="pres">
      <dgm:prSet presAssocID="{849A0803-5D3F-4862-B8E4-7D16028B253B}" presName="hierRoot2" presStyleCnt="0"/>
      <dgm:spPr/>
    </dgm:pt>
    <dgm:pt modelId="{5FAF2344-AB7B-4FB7-AC2A-491C7A9F76A6}" type="pres">
      <dgm:prSet presAssocID="{849A0803-5D3F-4862-B8E4-7D16028B253B}" presName="composite2" presStyleCnt="0"/>
      <dgm:spPr/>
    </dgm:pt>
    <dgm:pt modelId="{FCDAEA1A-DD69-449F-A71A-E1796B8AA2FD}" type="pres">
      <dgm:prSet presAssocID="{849A0803-5D3F-4862-B8E4-7D16028B253B}" presName="background2" presStyleLbl="node2" presStyleIdx="1" presStyleCnt="3"/>
      <dgm:spPr/>
    </dgm:pt>
    <dgm:pt modelId="{52728051-9299-483D-9036-644FA10ABF4B}" type="pres">
      <dgm:prSet presAssocID="{849A0803-5D3F-4862-B8E4-7D16028B253B}" presName="text2" presStyleLbl="fgAcc2" presStyleIdx="1" presStyleCnt="3" custLinFactNeighborY="16155">
        <dgm:presLayoutVars>
          <dgm:chPref val="3"/>
        </dgm:presLayoutVars>
      </dgm:prSet>
      <dgm:spPr/>
      <dgm:t>
        <a:bodyPr/>
        <a:lstStyle/>
        <a:p>
          <a:endParaRPr lang="en-US"/>
        </a:p>
      </dgm:t>
    </dgm:pt>
    <dgm:pt modelId="{B39927EB-F232-4B3A-B575-5530D25EF11F}" type="pres">
      <dgm:prSet presAssocID="{849A0803-5D3F-4862-B8E4-7D16028B253B}" presName="hierChild3" presStyleCnt="0"/>
      <dgm:spPr/>
    </dgm:pt>
    <dgm:pt modelId="{6E2D2ADE-5951-40BB-B39B-BA4498C9915F}" type="pres">
      <dgm:prSet presAssocID="{9082A6DF-C6AF-4208-8EDD-FDDA36EEDE1C}" presName="Name10" presStyleLbl="parChTrans1D2" presStyleIdx="2" presStyleCnt="3"/>
      <dgm:spPr/>
      <dgm:t>
        <a:bodyPr/>
        <a:lstStyle/>
        <a:p>
          <a:endParaRPr lang="en-US"/>
        </a:p>
      </dgm:t>
    </dgm:pt>
    <dgm:pt modelId="{62B470F6-AD7C-4AE4-8CAF-461F12C4317C}" type="pres">
      <dgm:prSet presAssocID="{D0FB28F3-1441-42BC-9665-36CF97A6AEFF}" presName="hierRoot2" presStyleCnt="0"/>
      <dgm:spPr/>
    </dgm:pt>
    <dgm:pt modelId="{52664728-45AB-48F9-9E6B-218EEDF8CFA5}" type="pres">
      <dgm:prSet presAssocID="{D0FB28F3-1441-42BC-9665-36CF97A6AEFF}" presName="composite2" presStyleCnt="0"/>
      <dgm:spPr/>
    </dgm:pt>
    <dgm:pt modelId="{D8A73069-2AFA-4DB8-BD9D-F4DF6686D1C8}" type="pres">
      <dgm:prSet presAssocID="{D0FB28F3-1441-42BC-9665-36CF97A6AEFF}" presName="background2" presStyleLbl="node2" presStyleIdx="2" presStyleCnt="3"/>
      <dgm:spPr/>
    </dgm:pt>
    <dgm:pt modelId="{EDE978E3-3E5A-442E-8DD9-A52EED419C6D}" type="pres">
      <dgm:prSet presAssocID="{D0FB28F3-1441-42BC-9665-36CF97A6AEFF}" presName="text2" presStyleLbl="fgAcc2" presStyleIdx="2" presStyleCnt="3" custLinFactNeighborY="16185">
        <dgm:presLayoutVars>
          <dgm:chPref val="3"/>
        </dgm:presLayoutVars>
      </dgm:prSet>
      <dgm:spPr/>
      <dgm:t>
        <a:bodyPr/>
        <a:lstStyle/>
        <a:p>
          <a:endParaRPr lang="en-US"/>
        </a:p>
      </dgm:t>
    </dgm:pt>
    <dgm:pt modelId="{0C6CC2CB-9694-4228-AD6C-FD045C878256}" type="pres">
      <dgm:prSet presAssocID="{D0FB28F3-1441-42BC-9665-36CF97A6AEFF}" presName="hierChild3" presStyleCnt="0"/>
      <dgm:spPr/>
    </dgm:pt>
  </dgm:ptLst>
  <dgm:cxnLst>
    <dgm:cxn modelId="{FFA271C9-AA52-4013-B942-D7F3AD3BCBD7}" type="presOf" srcId="{849A0803-5D3F-4862-B8E4-7D16028B253B}" destId="{52728051-9299-483D-9036-644FA10ABF4B}" srcOrd="0" destOrd="0" presId="urn:microsoft.com/office/officeart/2005/8/layout/hierarchy1"/>
    <dgm:cxn modelId="{E7125DF7-5704-4BAC-939C-DFA8C1944DE6}" srcId="{689D0932-6E23-470F-86E6-0E590F6F76E5}" destId="{A3DA4F10-FB24-4208-81E2-ED0B0FCDCF05}" srcOrd="0" destOrd="0" parTransId="{0DE61F12-BEE2-41DD-8910-A303E9A46650}" sibTransId="{768C505C-E50C-4D0F-B696-CD831FF862E3}"/>
    <dgm:cxn modelId="{3F895A10-6787-4D75-931C-BF4FBAE5023F}" srcId="{A3DA4F10-FB24-4208-81E2-ED0B0FCDCF05}" destId="{D0FB28F3-1441-42BC-9665-36CF97A6AEFF}" srcOrd="2" destOrd="0" parTransId="{9082A6DF-C6AF-4208-8EDD-FDDA36EEDE1C}" sibTransId="{0AA12B38-DD0C-4949-B50C-3098F9DCD83A}"/>
    <dgm:cxn modelId="{CEA08905-7726-4F50-9612-6972E2808F8F}" type="presOf" srcId="{9082A6DF-C6AF-4208-8EDD-FDDA36EEDE1C}" destId="{6E2D2ADE-5951-40BB-B39B-BA4498C9915F}" srcOrd="0" destOrd="0" presId="urn:microsoft.com/office/officeart/2005/8/layout/hierarchy1"/>
    <dgm:cxn modelId="{4A45F0A8-AF95-4EBF-AE36-E4848744A7AC}" type="presOf" srcId="{689D0932-6E23-470F-86E6-0E590F6F76E5}" destId="{53FDB605-5534-416B-9F69-0DA8C8B50B2D}" srcOrd="0" destOrd="0" presId="urn:microsoft.com/office/officeart/2005/8/layout/hierarchy1"/>
    <dgm:cxn modelId="{41CCB75F-6060-463C-A1DF-DCDD6DA3E670}" type="presOf" srcId="{3232FBF2-828D-49DF-AF3B-7D8528154A4D}" destId="{148C1BF9-D348-49C4-AFE6-1EA95B67E981}" srcOrd="0" destOrd="0" presId="urn:microsoft.com/office/officeart/2005/8/layout/hierarchy1"/>
    <dgm:cxn modelId="{3F2CCE4D-581D-4EA2-99AB-28F454CE33E9}" srcId="{A3DA4F10-FB24-4208-81E2-ED0B0FCDCF05}" destId="{18C46FDE-CF78-4128-AB7B-2C47E4053FF0}" srcOrd="0" destOrd="0" parTransId="{3232FBF2-828D-49DF-AF3B-7D8528154A4D}" sibTransId="{EF0ECF0D-09D4-4D5F-B88B-3ECFFC3F81B5}"/>
    <dgm:cxn modelId="{1647C86A-DD97-495D-A6DB-74AB6C1BD55D}" type="presOf" srcId="{A3DA4F10-FB24-4208-81E2-ED0B0FCDCF05}" destId="{A3C047E6-DE33-47E6-BD3C-F25C30BF4A62}" srcOrd="0" destOrd="0" presId="urn:microsoft.com/office/officeart/2005/8/layout/hierarchy1"/>
    <dgm:cxn modelId="{FD6B5EB4-E9ED-4374-8324-113CBA8EB08B}" type="presOf" srcId="{D0FB28F3-1441-42BC-9665-36CF97A6AEFF}" destId="{EDE978E3-3E5A-442E-8DD9-A52EED419C6D}" srcOrd="0" destOrd="0" presId="urn:microsoft.com/office/officeart/2005/8/layout/hierarchy1"/>
    <dgm:cxn modelId="{A0FEAC27-A517-48C4-AC45-1D4CEFC61905}" srcId="{A3DA4F10-FB24-4208-81E2-ED0B0FCDCF05}" destId="{849A0803-5D3F-4862-B8E4-7D16028B253B}" srcOrd="1" destOrd="0" parTransId="{B73C5043-0AC8-44FE-AC7D-A0DBB68AE38B}" sibTransId="{0F41FAA2-C202-481E-9B46-F7262DE0979D}"/>
    <dgm:cxn modelId="{6A3D9827-C614-40C6-8974-FBCBF9E6BB2D}" type="presOf" srcId="{B73C5043-0AC8-44FE-AC7D-A0DBB68AE38B}" destId="{B505FBB7-7BC8-4764-9292-AD2CD33CDCC7}" srcOrd="0" destOrd="0" presId="urn:microsoft.com/office/officeart/2005/8/layout/hierarchy1"/>
    <dgm:cxn modelId="{3179569F-1393-4AFF-9EE2-9046F5689E89}" type="presOf" srcId="{18C46FDE-CF78-4128-AB7B-2C47E4053FF0}" destId="{7D3C4362-FD69-4729-9C0E-D16CF5D53185}" srcOrd="0" destOrd="0" presId="urn:microsoft.com/office/officeart/2005/8/layout/hierarchy1"/>
    <dgm:cxn modelId="{8CEC83E3-9C85-47FA-820D-125DF691D4E3}" type="presParOf" srcId="{53FDB605-5534-416B-9F69-0DA8C8B50B2D}" destId="{EAE2EAA5-20B4-4083-B6CE-3C34D3595A73}" srcOrd="0" destOrd="0" presId="urn:microsoft.com/office/officeart/2005/8/layout/hierarchy1"/>
    <dgm:cxn modelId="{A7603D44-A84E-4568-8DD7-D27683C371DC}" type="presParOf" srcId="{EAE2EAA5-20B4-4083-B6CE-3C34D3595A73}" destId="{4C9A5F19-D602-4844-918C-D7F5E56155D6}" srcOrd="0" destOrd="0" presId="urn:microsoft.com/office/officeart/2005/8/layout/hierarchy1"/>
    <dgm:cxn modelId="{25534353-4E87-4EEF-9CC0-D0E84921AE51}" type="presParOf" srcId="{4C9A5F19-D602-4844-918C-D7F5E56155D6}" destId="{1F888099-E1CA-4976-81D1-1879FB06E827}" srcOrd="0" destOrd="0" presId="urn:microsoft.com/office/officeart/2005/8/layout/hierarchy1"/>
    <dgm:cxn modelId="{E7383667-D7AB-495A-8884-34C17CB68A04}" type="presParOf" srcId="{4C9A5F19-D602-4844-918C-D7F5E56155D6}" destId="{A3C047E6-DE33-47E6-BD3C-F25C30BF4A62}" srcOrd="1" destOrd="0" presId="urn:microsoft.com/office/officeart/2005/8/layout/hierarchy1"/>
    <dgm:cxn modelId="{02ED925C-FBCF-4296-83E1-FF807D3C11D7}" type="presParOf" srcId="{EAE2EAA5-20B4-4083-B6CE-3C34D3595A73}" destId="{B52C9EFE-83D7-4976-9A44-0C94D3889722}" srcOrd="1" destOrd="0" presId="urn:microsoft.com/office/officeart/2005/8/layout/hierarchy1"/>
    <dgm:cxn modelId="{501901DC-2318-4BB5-BD31-9B718855CFCA}" type="presParOf" srcId="{B52C9EFE-83D7-4976-9A44-0C94D3889722}" destId="{148C1BF9-D348-49C4-AFE6-1EA95B67E981}" srcOrd="0" destOrd="0" presId="urn:microsoft.com/office/officeart/2005/8/layout/hierarchy1"/>
    <dgm:cxn modelId="{376B308C-3CEA-4A12-B292-95D104F5D857}" type="presParOf" srcId="{B52C9EFE-83D7-4976-9A44-0C94D3889722}" destId="{FC9F780B-7952-4526-B305-128B8C968106}" srcOrd="1" destOrd="0" presId="urn:microsoft.com/office/officeart/2005/8/layout/hierarchy1"/>
    <dgm:cxn modelId="{91B6F881-D7B3-4B55-8B94-3E5615F26459}" type="presParOf" srcId="{FC9F780B-7952-4526-B305-128B8C968106}" destId="{0CAB04C8-C4E9-414D-8A10-9B75D85EA3F5}" srcOrd="0" destOrd="0" presId="urn:microsoft.com/office/officeart/2005/8/layout/hierarchy1"/>
    <dgm:cxn modelId="{479713BA-745C-4F3B-8327-B923CEA77EE0}" type="presParOf" srcId="{0CAB04C8-C4E9-414D-8A10-9B75D85EA3F5}" destId="{B6883C62-B35F-4462-9F4D-A73A759A581A}" srcOrd="0" destOrd="0" presId="urn:microsoft.com/office/officeart/2005/8/layout/hierarchy1"/>
    <dgm:cxn modelId="{56F09F6B-EAF3-4906-B267-AC0FF91A7E9E}" type="presParOf" srcId="{0CAB04C8-C4E9-414D-8A10-9B75D85EA3F5}" destId="{7D3C4362-FD69-4729-9C0E-D16CF5D53185}" srcOrd="1" destOrd="0" presId="urn:microsoft.com/office/officeart/2005/8/layout/hierarchy1"/>
    <dgm:cxn modelId="{B38B1238-D8F9-4351-84A5-AEB1F7DFFCF6}" type="presParOf" srcId="{FC9F780B-7952-4526-B305-128B8C968106}" destId="{95092D47-2AB1-475B-B50E-20216C485DF8}" srcOrd="1" destOrd="0" presId="urn:microsoft.com/office/officeart/2005/8/layout/hierarchy1"/>
    <dgm:cxn modelId="{864D614D-1154-4798-9A57-419DAFBA7406}" type="presParOf" srcId="{B52C9EFE-83D7-4976-9A44-0C94D3889722}" destId="{B505FBB7-7BC8-4764-9292-AD2CD33CDCC7}" srcOrd="2" destOrd="0" presId="urn:microsoft.com/office/officeart/2005/8/layout/hierarchy1"/>
    <dgm:cxn modelId="{00B8435B-6074-429C-A818-C9E37A1F1387}" type="presParOf" srcId="{B52C9EFE-83D7-4976-9A44-0C94D3889722}" destId="{AB37A124-2645-4D1F-9EA2-9682ACCA2D98}" srcOrd="3" destOrd="0" presId="urn:microsoft.com/office/officeart/2005/8/layout/hierarchy1"/>
    <dgm:cxn modelId="{5731A8C6-FE20-438D-BA24-1ABEE2F88D9C}" type="presParOf" srcId="{AB37A124-2645-4D1F-9EA2-9682ACCA2D98}" destId="{5FAF2344-AB7B-4FB7-AC2A-491C7A9F76A6}" srcOrd="0" destOrd="0" presId="urn:microsoft.com/office/officeart/2005/8/layout/hierarchy1"/>
    <dgm:cxn modelId="{00C2607A-1FE6-43C5-8DDE-17F733DDCFB1}" type="presParOf" srcId="{5FAF2344-AB7B-4FB7-AC2A-491C7A9F76A6}" destId="{FCDAEA1A-DD69-449F-A71A-E1796B8AA2FD}" srcOrd="0" destOrd="0" presId="urn:microsoft.com/office/officeart/2005/8/layout/hierarchy1"/>
    <dgm:cxn modelId="{4492FE78-3A88-466F-96D9-EF28B4C1B39E}" type="presParOf" srcId="{5FAF2344-AB7B-4FB7-AC2A-491C7A9F76A6}" destId="{52728051-9299-483D-9036-644FA10ABF4B}" srcOrd="1" destOrd="0" presId="urn:microsoft.com/office/officeart/2005/8/layout/hierarchy1"/>
    <dgm:cxn modelId="{8B104123-E411-409A-931E-E1D1F3DA5F6D}" type="presParOf" srcId="{AB37A124-2645-4D1F-9EA2-9682ACCA2D98}" destId="{B39927EB-F232-4B3A-B575-5530D25EF11F}" srcOrd="1" destOrd="0" presId="urn:microsoft.com/office/officeart/2005/8/layout/hierarchy1"/>
    <dgm:cxn modelId="{B3EFC007-EC6A-439E-B13C-FAC5E565CF00}" type="presParOf" srcId="{B52C9EFE-83D7-4976-9A44-0C94D3889722}" destId="{6E2D2ADE-5951-40BB-B39B-BA4498C9915F}" srcOrd="4" destOrd="0" presId="urn:microsoft.com/office/officeart/2005/8/layout/hierarchy1"/>
    <dgm:cxn modelId="{15220DAF-5D58-4919-BFD4-2EC273AD7800}" type="presParOf" srcId="{B52C9EFE-83D7-4976-9A44-0C94D3889722}" destId="{62B470F6-AD7C-4AE4-8CAF-461F12C4317C}" srcOrd="5" destOrd="0" presId="urn:microsoft.com/office/officeart/2005/8/layout/hierarchy1"/>
    <dgm:cxn modelId="{B4854DAD-1C99-401B-B70F-563F95753E36}" type="presParOf" srcId="{62B470F6-AD7C-4AE4-8CAF-461F12C4317C}" destId="{52664728-45AB-48F9-9E6B-218EEDF8CFA5}" srcOrd="0" destOrd="0" presId="urn:microsoft.com/office/officeart/2005/8/layout/hierarchy1"/>
    <dgm:cxn modelId="{559F5DF6-0CFE-4E43-A777-9606D6224D5C}" type="presParOf" srcId="{52664728-45AB-48F9-9E6B-218EEDF8CFA5}" destId="{D8A73069-2AFA-4DB8-BD9D-F4DF6686D1C8}" srcOrd="0" destOrd="0" presId="urn:microsoft.com/office/officeart/2005/8/layout/hierarchy1"/>
    <dgm:cxn modelId="{96947335-3103-489D-9288-64F94C0E2117}" type="presParOf" srcId="{52664728-45AB-48F9-9E6B-218EEDF8CFA5}" destId="{EDE978E3-3E5A-442E-8DD9-A52EED419C6D}" srcOrd="1" destOrd="0" presId="urn:microsoft.com/office/officeart/2005/8/layout/hierarchy1"/>
    <dgm:cxn modelId="{31652DA5-9D40-4858-A465-D481FF99A528}" type="presParOf" srcId="{62B470F6-AD7C-4AE4-8CAF-461F12C4317C}" destId="{0C6CC2CB-9694-4228-AD6C-FD045C878256}"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F1E5E71-4259-47CB-B8A8-63CA73AD4D06}" type="doc">
      <dgm:prSet loTypeId="urn:microsoft.com/office/officeart/2005/8/layout/orgChart1" loCatId="hierarchy" qsTypeId="urn:microsoft.com/office/officeart/2005/8/quickstyle/simple3" qsCatId="simple" csTypeId="urn:microsoft.com/office/officeart/2005/8/colors/accent1_2" csCatId="accent1" phldr="1"/>
      <dgm:spPr/>
      <dgm:t>
        <a:bodyPr/>
        <a:lstStyle/>
        <a:p>
          <a:endParaRPr lang="en-US"/>
        </a:p>
      </dgm:t>
    </dgm:pt>
    <dgm:pt modelId="{4EA81DA5-EE32-4EE8-B510-A2E43A6242D2}">
      <dgm:prSet phldrT="[Text]" custT="1"/>
      <dgm:spPr>
        <a:solidFill>
          <a:srgbClr val="FFFFCC"/>
        </a:solidFill>
      </dgm:spPr>
      <dgm:t>
        <a:bodyPr/>
        <a:lstStyle/>
        <a:p>
          <a:r>
            <a:rPr lang="en-US" sz="1800" dirty="0"/>
            <a:t>City Engineer</a:t>
          </a:r>
        </a:p>
      </dgm:t>
    </dgm:pt>
    <dgm:pt modelId="{39B447CE-82BA-457C-BBE6-6FEB37C8FAA3}" type="parTrans" cxnId="{2FC3E2FF-05CB-4EFA-9C11-B908A7ACF329}">
      <dgm:prSet/>
      <dgm:spPr/>
      <dgm:t>
        <a:bodyPr/>
        <a:lstStyle/>
        <a:p>
          <a:endParaRPr lang="en-US"/>
        </a:p>
      </dgm:t>
    </dgm:pt>
    <dgm:pt modelId="{4BADCBAA-7967-4FB4-9FFD-1A733BF0C9EE}" type="sibTrans" cxnId="{2FC3E2FF-05CB-4EFA-9C11-B908A7ACF329}">
      <dgm:prSet/>
      <dgm:spPr/>
      <dgm:t>
        <a:bodyPr/>
        <a:lstStyle/>
        <a:p>
          <a:endParaRPr lang="en-US"/>
        </a:p>
      </dgm:t>
    </dgm:pt>
    <dgm:pt modelId="{86B8E237-3DDF-4FB9-9B45-A3131761F90F}" type="asst">
      <dgm:prSet phldrT="[Text]" custT="1"/>
      <dgm:spPr>
        <a:solidFill>
          <a:srgbClr val="FFFFCC"/>
        </a:solidFill>
      </dgm:spPr>
      <dgm:t>
        <a:bodyPr/>
        <a:lstStyle/>
        <a:p>
          <a:r>
            <a:rPr lang="en-US" sz="1100" dirty="0"/>
            <a:t>Technical Management Analyst</a:t>
          </a:r>
        </a:p>
      </dgm:t>
    </dgm:pt>
    <dgm:pt modelId="{8AB5B5E7-3B9A-4AFA-9308-F5B6FC8A2249}" type="parTrans" cxnId="{868314B4-3773-4301-9B8D-9497B23E8FFA}">
      <dgm:prSet/>
      <dgm:spPr/>
      <dgm:t>
        <a:bodyPr/>
        <a:lstStyle/>
        <a:p>
          <a:endParaRPr lang="en-US" sz="3200"/>
        </a:p>
      </dgm:t>
    </dgm:pt>
    <dgm:pt modelId="{FF759CB9-CD1F-49B4-A7F9-4622A47C1CB9}" type="sibTrans" cxnId="{868314B4-3773-4301-9B8D-9497B23E8FFA}">
      <dgm:prSet/>
      <dgm:spPr/>
      <dgm:t>
        <a:bodyPr/>
        <a:lstStyle/>
        <a:p>
          <a:endParaRPr lang="en-US"/>
        </a:p>
      </dgm:t>
    </dgm:pt>
    <dgm:pt modelId="{DD2631A9-FEB1-4435-A78F-909125F869DB}">
      <dgm:prSet phldrT="[Text]" custT="1"/>
      <dgm:spPr>
        <a:solidFill>
          <a:srgbClr val="B1A9CF"/>
        </a:solidFill>
      </dgm:spPr>
      <dgm:t>
        <a:bodyPr/>
        <a:lstStyle/>
        <a:p>
          <a:r>
            <a:rPr lang="en-US" sz="1400" dirty="0"/>
            <a:t>Construction Management</a:t>
          </a:r>
        </a:p>
        <a:p>
          <a:r>
            <a:rPr lang="en-US" sz="1400" dirty="0"/>
            <a:t>2201</a:t>
          </a:r>
        </a:p>
      </dgm:t>
    </dgm:pt>
    <dgm:pt modelId="{B58E3AFD-9A83-4E6F-9940-EFB571385600}" type="parTrans" cxnId="{9DE470CE-DDBB-4F97-9B86-6DDE75EBD0C5}">
      <dgm:prSet/>
      <dgm:spPr/>
      <dgm:t>
        <a:bodyPr/>
        <a:lstStyle/>
        <a:p>
          <a:endParaRPr lang="en-US" sz="3200"/>
        </a:p>
      </dgm:t>
    </dgm:pt>
    <dgm:pt modelId="{464ADABC-E250-4DEE-87D9-8E0053EFC913}" type="sibTrans" cxnId="{9DE470CE-DDBB-4F97-9B86-6DDE75EBD0C5}">
      <dgm:prSet/>
      <dgm:spPr/>
      <dgm:t>
        <a:bodyPr/>
        <a:lstStyle/>
        <a:p>
          <a:endParaRPr lang="en-US"/>
        </a:p>
      </dgm:t>
    </dgm:pt>
    <dgm:pt modelId="{7DA4EFC2-EDE8-4A50-8575-4D9D67BD433B}">
      <dgm:prSet phldrT="[Text]" custT="1"/>
      <dgm:spPr>
        <a:solidFill>
          <a:schemeClr val="bg1"/>
        </a:solidFill>
      </dgm:spPr>
      <dgm:t>
        <a:bodyPr/>
        <a:lstStyle/>
        <a:p>
          <a:r>
            <a:rPr lang="en-US" sz="1600" dirty="0"/>
            <a:t>Assistant  City Engineer</a:t>
          </a:r>
        </a:p>
      </dgm:t>
    </dgm:pt>
    <dgm:pt modelId="{ECEAF6EB-8BC1-49B9-A75D-6766142CE9A5}" type="parTrans" cxnId="{870DB662-2CAD-4F77-A7B4-10B79206703A}">
      <dgm:prSet/>
      <dgm:spPr/>
      <dgm:t>
        <a:bodyPr/>
        <a:lstStyle/>
        <a:p>
          <a:endParaRPr lang="en-US" sz="3200"/>
        </a:p>
      </dgm:t>
    </dgm:pt>
    <dgm:pt modelId="{B1A82FB7-901A-479F-A2C6-805A21C0181E}" type="sibTrans" cxnId="{870DB662-2CAD-4F77-A7B4-10B79206703A}">
      <dgm:prSet/>
      <dgm:spPr/>
      <dgm:t>
        <a:bodyPr/>
        <a:lstStyle/>
        <a:p>
          <a:endParaRPr lang="en-US"/>
        </a:p>
      </dgm:t>
    </dgm:pt>
    <dgm:pt modelId="{1F29F1FD-ECA1-42B2-8675-EFC4499830E3}">
      <dgm:prSet phldrT="[Text]" custT="1"/>
      <dgm:spPr>
        <a:solidFill>
          <a:srgbClr val="B1A9CF"/>
        </a:solidFill>
      </dgm:spPr>
      <dgm:t>
        <a:bodyPr/>
        <a:lstStyle/>
        <a:p>
          <a:r>
            <a:rPr lang="en-US" sz="1400" dirty="0"/>
            <a:t>Engineering Administration</a:t>
          </a:r>
        </a:p>
        <a:p>
          <a:r>
            <a:rPr lang="en-US" sz="1400" dirty="0"/>
            <a:t>2200</a:t>
          </a:r>
        </a:p>
      </dgm:t>
    </dgm:pt>
    <dgm:pt modelId="{B0727C57-89B2-4C48-9C0C-D21447C9AD9C}" type="parTrans" cxnId="{15A10B0B-6945-4A11-81B0-BA6BAA2CFF2C}">
      <dgm:prSet/>
      <dgm:spPr/>
      <dgm:t>
        <a:bodyPr/>
        <a:lstStyle/>
        <a:p>
          <a:endParaRPr lang="en-US" sz="3200"/>
        </a:p>
      </dgm:t>
    </dgm:pt>
    <dgm:pt modelId="{4165C576-0F3B-4BE2-96EB-507DF4CA28B8}" type="sibTrans" cxnId="{15A10B0B-6945-4A11-81B0-BA6BAA2CFF2C}">
      <dgm:prSet/>
      <dgm:spPr/>
      <dgm:t>
        <a:bodyPr/>
        <a:lstStyle/>
        <a:p>
          <a:endParaRPr lang="en-US"/>
        </a:p>
      </dgm:t>
    </dgm:pt>
    <dgm:pt modelId="{0BFB3AE5-C55D-43B0-B632-2AABAC9E3DF3}">
      <dgm:prSet phldrT="[Text]" custT="1"/>
      <dgm:spPr>
        <a:solidFill>
          <a:srgbClr val="B1A9CF"/>
        </a:solidFill>
      </dgm:spPr>
      <dgm:t>
        <a:bodyPr/>
        <a:lstStyle/>
        <a:p>
          <a:r>
            <a:rPr lang="en-US" sz="1400" dirty="0"/>
            <a:t>Regulatory Compliance</a:t>
          </a:r>
        </a:p>
        <a:p>
          <a:r>
            <a:rPr lang="en-US" sz="1400" dirty="0"/>
            <a:t>2202</a:t>
          </a:r>
        </a:p>
      </dgm:t>
    </dgm:pt>
    <dgm:pt modelId="{2E35461D-FB5E-4E8B-8336-8C809D9596A9}" type="parTrans" cxnId="{4C363516-EA29-4ED3-89D1-74BFCB190726}">
      <dgm:prSet/>
      <dgm:spPr/>
      <dgm:t>
        <a:bodyPr/>
        <a:lstStyle/>
        <a:p>
          <a:endParaRPr lang="en-US" sz="3200"/>
        </a:p>
      </dgm:t>
    </dgm:pt>
    <dgm:pt modelId="{3B644DBA-BC6D-4BE2-B77F-F568A3FC6DD7}" type="sibTrans" cxnId="{4C363516-EA29-4ED3-89D1-74BFCB190726}">
      <dgm:prSet/>
      <dgm:spPr/>
      <dgm:t>
        <a:bodyPr/>
        <a:lstStyle/>
        <a:p>
          <a:endParaRPr lang="en-US"/>
        </a:p>
      </dgm:t>
    </dgm:pt>
    <dgm:pt modelId="{E8FE74AB-1648-4FED-A8A2-5D672F5BE868}">
      <dgm:prSet phldrT="[Text]" custT="1"/>
      <dgm:spPr>
        <a:solidFill>
          <a:srgbClr val="FFFFCC"/>
        </a:solidFill>
      </dgm:spPr>
      <dgm:t>
        <a:bodyPr/>
        <a:lstStyle/>
        <a:p>
          <a:r>
            <a:rPr lang="en-US" sz="1100" dirty="0"/>
            <a:t>Sr. Construction Manager</a:t>
          </a:r>
        </a:p>
      </dgm:t>
    </dgm:pt>
    <dgm:pt modelId="{73E84C8A-7586-4564-8689-BF3E02AB8C6C}" type="parTrans" cxnId="{F2455124-DC1B-4470-B77B-D636A64E7F2A}">
      <dgm:prSet/>
      <dgm:spPr/>
      <dgm:t>
        <a:bodyPr/>
        <a:lstStyle/>
        <a:p>
          <a:endParaRPr lang="en-US" sz="3200"/>
        </a:p>
      </dgm:t>
    </dgm:pt>
    <dgm:pt modelId="{BC09CEBD-4FF0-4364-907F-28A0314C627A}" type="sibTrans" cxnId="{F2455124-DC1B-4470-B77B-D636A64E7F2A}">
      <dgm:prSet/>
      <dgm:spPr/>
      <dgm:t>
        <a:bodyPr/>
        <a:lstStyle/>
        <a:p>
          <a:endParaRPr lang="en-US"/>
        </a:p>
      </dgm:t>
    </dgm:pt>
    <dgm:pt modelId="{A6B4C1CF-12CB-4E6E-8A3D-06F1AA25ACC9}">
      <dgm:prSet phldrT="[Text]" custT="1"/>
      <dgm:spPr>
        <a:solidFill>
          <a:schemeClr val="bg1"/>
        </a:solidFill>
      </dgm:spPr>
      <dgm:t>
        <a:bodyPr/>
        <a:lstStyle/>
        <a:p>
          <a:r>
            <a:rPr lang="en-US" sz="1100" dirty="0"/>
            <a:t>Construction Manager (2)</a:t>
          </a:r>
        </a:p>
      </dgm:t>
    </dgm:pt>
    <dgm:pt modelId="{0DC9FAD4-D4C4-4094-B082-C6F06D7A98E8}" type="parTrans" cxnId="{04E7C2AB-0CA8-421C-989E-86CCCFF4BD29}">
      <dgm:prSet/>
      <dgm:spPr/>
      <dgm:t>
        <a:bodyPr/>
        <a:lstStyle/>
        <a:p>
          <a:endParaRPr lang="en-US" sz="3200"/>
        </a:p>
      </dgm:t>
    </dgm:pt>
    <dgm:pt modelId="{A006A9D9-57C5-48D2-A971-7F6955BCF5B0}" type="sibTrans" cxnId="{04E7C2AB-0CA8-421C-989E-86CCCFF4BD29}">
      <dgm:prSet/>
      <dgm:spPr/>
      <dgm:t>
        <a:bodyPr/>
        <a:lstStyle/>
        <a:p>
          <a:endParaRPr lang="en-US"/>
        </a:p>
      </dgm:t>
    </dgm:pt>
    <dgm:pt modelId="{A32348D1-E6D7-438F-9DB2-EADEB2479FC8}">
      <dgm:prSet phldrT="[Text]" custT="1"/>
      <dgm:spPr>
        <a:solidFill>
          <a:srgbClr val="FFFFCC"/>
        </a:solidFill>
      </dgm:spPr>
      <dgm:t>
        <a:bodyPr/>
        <a:lstStyle/>
        <a:p>
          <a:r>
            <a:rPr lang="en-US" sz="1100" dirty="0"/>
            <a:t>Building Systems Engineer</a:t>
          </a:r>
        </a:p>
      </dgm:t>
    </dgm:pt>
    <dgm:pt modelId="{6F69BBD3-A8B8-4EDC-B678-4B95C40A6C09}" type="parTrans" cxnId="{42995916-EC83-4BB3-9C7F-AB2F33A3D999}">
      <dgm:prSet/>
      <dgm:spPr/>
      <dgm:t>
        <a:bodyPr/>
        <a:lstStyle/>
        <a:p>
          <a:endParaRPr lang="en-US" sz="3200"/>
        </a:p>
      </dgm:t>
    </dgm:pt>
    <dgm:pt modelId="{C19E2D0D-25B2-4E4B-9E85-94D7D7B94049}" type="sibTrans" cxnId="{42995916-EC83-4BB3-9C7F-AB2F33A3D999}">
      <dgm:prSet/>
      <dgm:spPr/>
      <dgm:t>
        <a:bodyPr/>
        <a:lstStyle/>
        <a:p>
          <a:endParaRPr lang="en-US"/>
        </a:p>
      </dgm:t>
    </dgm:pt>
    <dgm:pt modelId="{AA886773-D660-49EB-B7B3-16BFA77100A3}">
      <dgm:prSet phldrT="[Text]" custT="1"/>
      <dgm:spPr>
        <a:solidFill>
          <a:srgbClr val="FFFFCC"/>
        </a:solidFill>
      </dgm:spPr>
      <dgm:t>
        <a:bodyPr/>
        <a:lstStyle/>
        <a:p>
          <a:r>
            <a:rPr lang="en-US" sz="1100" dirty="0"/>
            <a:t>Staff Engineer</a:t>
          </a:r>
        </a:p>
      </dgm:t>
    </dgm:pt>
    <dgm:pt modelId="{71B8DD0E-97A0-45D7-B41B-0EFA7E71669A}" type="parTrans" cxnId="{5933C501-7F6D-47F7-BAEB-ED05C46DC060}">
      <dgm:prSet/>
      <dgm:spPr/>
      <dgm:t>
        <a:bodyPr/>
        <a:lstStyle/>
        <a:p>
          <a:endParaRPr lang="en-US" sz="3200"/>
        </a:p>
      </dgm:t>
    </dgm:pt>
    <dgm:pt modelId="{FF0063A4-8D31-4A97-AB87-0BE5FC69C26B}" type="sibTrans" cxnId="{5933C501-7F6D-47F7-BAEB-ED05C46DC060}">
      <dgm:prSet/>
      <dgm:spPr/>
      <dgm:t>
        <a:bodyPr/>
        <a:lstStyle/>
        <a:p>
          <a:endParaRPr lang="en-US"/>
        </a:p>
      </dgm:t>
    </dgm:pt>
    <dgm:pt modelId="{8192E7A2-789F-4CAF-BDA6-81C7EF1725FE}">
      <dgm:prSet phldrT="[Text]" custT="1"/>
      <dgm:spPr>
        <a:solidFill>
          <a:srgbClr val="FFFFCC"/>
        </a:solidFill>
      </dgm:spPr>
      <dgm:t>
        <a:bodyPr/>
        <a:lstStyle/>
        <a:p>
          <a:r>
            <a:rPr lang="en-US" sz="1100" dirty="0"/>
            <a:t>Ops. Program Specialist II</a:t>
          </a:r>
        </a:p>
      </dgm:t>
    </dgm:pt>
    <dgm:pt modelId="{7816AB11-70A7-475D-843A-05411DEBE777}" type="parTrans" cxnId="{4C8643A6-D57A-461F-B3E0-C782EB6101FD}">
      <dgm:prSet/>
      <dgm:spPr/>
      <dgm:t>
        <a:bodyPr/>
        <a:lstStyle/>
        <a:p>
          <a:endParaRPr lang="en-US" sz="3200"/>
        </a:p>
      </dgm:t>
    </dgm:pt>
    <dgm:pt modelId="{F7DA8BFB-A986-45ED-AA05-5C04F1659DA8}" type="sibTrans" cxnId="{4C8643A6-D57A-461F-B3E0-C782EB6101FD}">
      <dgm:prSet/>
      <dgm:spPr/>
      <dgm:t>
        <a:bodyPr/>
        <a:lstStyle/>
        <a:p>
          <a:endParaRPr lang="en-US"/>
        </a:p>
      </dgm:t>
    </dgm:pt>
    <dgm:pt modelId="{53263152-5596-4134-BD3C-0DBA60406149}">
      <dgm:prSet phldrT="[Text]" custT="1"/>
      <dgm:spPr>
        <a:solidFill>
          <a:schemeClr val="accent6">
            <a:lumMod val="20000"/>
            <a:lumOff val="80000"/>
          </a:schemeClr>
        </a:solidFill>
        <a:ln w="38100" cap="rnd">
          <a:solidFill>
            <a:schemeClr val="tx1"/>
          </a:solidFill>
          <a:prstDash val="lgDash"/>
        </a:ln>
      </dgm:spPr>
      <dgm:t>
        <a:bodyPr/>
        <a:lstStyle/>
        <a:p>
          <a:r>
            <a:rPr lang="en-US" sz="1100" dirty="0"/>
            <a:t>Associate Engineer</a:t>
          </a:r>
        </a:p>
      </dgm:t>
    </dgm:pt>
    <dgm:pt modelId="{431B7974-2408-4FEB-9D2B-392715FFD9BF}" type="parTrans" cxnId="{E6D97990-829C-43A1-8D81-A99904DDADC5}">
      <dgm:prSet/>
      <dgm:spPr/>
      <dgm:t>
        <a:bodyPr/>
        <a:lstStyle/>
        <a:p>
          <a:endParaRPr lang="en-US" sz="3200"/>
        </a:p>
      </dgm:t>
    </dgm:pt>
    <dgm:pt modelId="{0324E2E1-694B-42C1-9B5D-A24BADA63A90}" type="sibTrans" cxnId="{E6D97990-829C-43A1-8D81-A99904DDADC5}">
      <dgm:prSet/>
      <dgm:spPr/>
      <dgm:t>
        <a:bodyPr/>
        <a:lstStyle/>
        <a:p>
          <a:endParaRPr lang="en-US"/>
        </a:p>
      </dgm:t>
    </dgm:pt>
    <dgm:pt modelId="{B17975FC-4BEB-4F3A-B523-DA810F7A7221}">
      <dgm:prSet phldrT="[Text]" custT="1"/>
      <dgm:spPr>
        <a:solidFill>
          <a:schemeClr val="bg1"/>
        </a:solidFill>
      </dgm:spPr>
      <dgm:t>
        <a:bodyPr/>
        <a:lstStyle/>
        <a:p>
          <a:r>
            <a:rPr lang="en-US" sz="1100" dirty="0"/>
            <a:t>Energy/Utility Manager</a:t>
          </a:r>
        </a:p>
      </dgm:t>
    </dgm:pt>
    <dgm:pt modelId="{6FF3E4BB-B434-4629-859A-9B9B6B5C6C31}" type="parTrans" cxnId="{B3F54ADD-979E-4E7D-A9E2-81FAAF4085D2}">
      <dgm:prSet/>
      <dgm:spPr/>
      <dgm:t>
        <a:bodyPr/>
        <a:lstStyle/>
        <a:p>
          <a:endParaRPr lang="en-US" sz="3200"/>
        </a:p>
      </dgm:t>
    </dgm:pt>
    <dgm:pt modelId="{8BFEEEB2-7E05-40C7-8F80-54C09A2865AC}" type="sibTrans" cxnId="{B3F54ADD-979E-4E7D-A9E2-81FAAF4085D2}">
      <dgm:prSet/>
      <dgm:spPr/>
      <dgm:t>
        <a:bodyPr/>
        <a:lstStyle/>
        <a:p>
          <a:endParaRPr lang="en-US"/>
        </a:p>
      </dgm:t>
    </dgm:pt>
    <dgm:pt modelId="{88F8D1EA-BE37-47EC-9532-E33508366AEF}">
      <dgm:prSet phldrT="[Text]" custT="1"/>
      <dgm:spPr>
        <a:solidFill>
          <a:schemeClr val="bg1"/>
        </a:solidFill>
      </dgm:spPr>
      <dgm:t>
        <a:bodyPr/>
        <a:lstStyle/>
        <a:p>
          <a:r>
            <a:rPr lang="en-US" sz="1100" dirty="0"/>
            <a:t>Staff Engineer</a:t>
          </a:r>
        </a:p>
      </dgm:t>
    </dgm:pt>
    <dgm:pt modelId="{735D7751-5E69-4B3B-AEBB-B9B489037870}" type="parTrans" cxnId="{AD14B9BA-7A43-49E1-B77A-E9A42B3901B0}">
      <dgm:prSet/>
      <dgm:spPr/>
      <dgm:t>
        <a:bodyPr/>
        <a:lstStyle/>
        <a:p>
          <a:endParaRPr lang="en-US" sz="3200"/>
        </a:p>
      </dgm:t>
    </dgm:pt>
    <dgm:pt modelId="{4050FB78-2627-44B3-9F83-B0C8BBAB1E77}" type="sibTrans" cxnId="{AD14B9BA-7A43-49E1-B77A-E9A42B3901B0}">
      <dgm:prSet/>
      <dgm:spPr/>
      <dgm:t>
        <a:bodyPr/>
        <a:lstStyle/>
        <a:p>
          <a:endParaRPr lang="en-US"/>
        </a:p>
      </dgm:t>
    </dgm:pt>
    <dgm:pt modelId="{AB777754-B83E-426F-BEA9-C9DC605D6210}">
      <dgm:prSet phldrT="[Text]" custT="1"/>
      <dgm:spPr>
        <a:solidFill>
          <a:srgbClr val="FFFFCC"/>
        </a:solidFill>
      </dgm:spPr>
      <dgm:t>
        <a:bodyPr/>
        <a:lstStyle/>
        <a:p>
          <a:r>
            <a:rPr lang="en-US" sz="1100" dirty="0"/>
            <a:t>Permit Clerk</a:t>
          </a:r>
        </a:p>
      </dgm:t>
    </dgm:pt>
    <dgm:pt modelId="{B9178D4E-94C0-4141-9F24-CBCED582FDF1}" type="parTrans" cxnId="{D00B1CE4-BCC4-4AC2-959F-F39B09670040}">
      <dgm:prSet/>
      <dgm:spPr/>
      <dgm:t>
        <a:bodyPr/>
        <a:lstStyle/>
        <a:p>
          <a:endParaRPr lang="en-US" sz="3200"/>
        </a:p>
      </dgm:t>
    </dgm:pt>
    <dgm:pt modelId="{BF4387CD-0858-4688-8BAB-724DFC5C83D7}" type="sibTrans" cxnId="{D00B1CE4-BCC4-4AC2-959F-F39B09670040}">
      <dgm:prSet/>
      <dgm:spPr/>
      <dgm:t>
        <a:bodyPr/>
        <a:lstStyle/>
        <a:p>
          <a:endParaRPr lang="en-US"/>
        </a:p>
      </dgm:t>
    </dgm:pt>
    <dgm:pt modelId="{5206D889-FB6D-4D34-8FEE-077620E791DE}">
      <dgm:prSet phldrT="[Text]" custT="1"/>
      <dgm:spPr>
        <a:solidFill>
          <a:srgbClr val="FFFFCC"/>
        </a:solidFill>
      </dgm:spPr>
      <dgm:t>
        <a:bodyPr/>
        <a:lstStyle/>
        <a:p>
          <a:r>
            <a:rPr lang="en-US" sz="1100" dirty="0"/>
            <a:t>Coordinator of Inspection and Plan Review (2)</a:t>
          </a:r>
        </a:p>
      </dgm:t>
    </dgm:pt>
    <dgm:pt modelId="{5BA2BB0D-0B90-4B3B-8001-EFA2C4A7137C}" type="parTrans" cxnId="{94FA8CB7-302F-44C1-AF2B-1E4D129AD2F1}">
      <dgm:prSet/>
      <dgm:spPr/>
      <dgm:t>
        <a:bodyPr/>
        <a:lstStyle/>
        <a:p>
          <a:endParaRPr lang="en-US" sz="3200"/>
        </a:p>
      </dgm:t>
    </dgm:pt>
    <dgm:pt modelId="{9CC825C4-3905-4DA1-895A-2F79EBF5D6A5}" type="sibTrans" cxnId="{94FA8CB7-302F-44C1-AF2B-1E4D129AD2F1}">
      <dgm:prSet/>
      <dgm:spPr/>
      <dgm:t>
        <a:bodyPr/>
        <a:lstStyle/>
        <a:p>
          <a:endParaRPr lang="en-US"/>
        </a:p>
      </dgm:t>
    </dgm:pt>
    <dgm:pt modelId="{051CB0EF-24B5-4E0C-920F-D01FC3B62C72}">
      <dgm:prSet phldrT="[Text]" custT="1"/>
      <dgm:spPr>
        <a:solidFill>
          <a:srgbClr val="FFFFCC"/>
        </a:solidFill>
      </dgm:spPr>
      <dgm:t>
        <a:bodyPr/>
        <a:lstStyle/>
        <a:p>
          <a:r>
            <a:rPr lang="en-US" sz="1100" dirty="0"/>
            <a:t>Associate Engineer</a:t>
          </a:r>
        </a:p>
      </dgm:t>
    </dgm:pt>
    <dgm:pt modelId="{69EFF5DE-497D-434E-AD7C-F4DEEF5A552B}" type="parTrans" cxnId="{5F603D66-C1E2-42BB-AE0F-6D4A45131350}">
      <dgm:prSet/>
      <dgm:spPr/>
      <dgm:t>
        <a:bodyPr/>
        <a:lstStyle/>
        <a:p>
          <a:endParaRPr lang="en-US" sz="3200"/>
        </a:p>
      </dgm:t>
    </dgm:pt>
    <dgm:pt modelId="{09DF65A9-D3DD-427F-AFBD-2E78D58FC64B}" type="sibTrans" cxnId="{5F603D66-C1E2-42BB-AE0F-6D4A45131350}">
      <dgm:prSet/>
      <dgm:spPr/>
      <dgm:t>
        <a:bodyPr/>
        <a:lstStyle/>
        <a:p>
          <a:endParaRPr lang="en-US"/>
        </a:p>
      </dgm:t>
    </dgm:pt>
    <dgm:pt modelId="{5A63B43A-12E1-4B59-8059-CF6D013C2414}">
      <dgm:prSet phldrT="[Text]" custT="1"/>
      <dgm:spPr>
        <a:solidFill>
          <a:schemeClr val="accent2">
            <a:lumMod val="20000"/>
            <a:lumOff val="80000"/>
          </a:schemeClr>
        </a:solidFill>
      </dgm:spPr>
      <dgm:t>
        <a:bodyPr/>
        <a:lstStyle/>
        <a:p>
          <a:r>
            <a:rPr lang="en-US" sz="1100" dirty="0"/>
            <a:t> * SUT Project Coordinator</a:t>
          </a:r>
        </a:p>
      </dgm:t>
    </dgm:pt>
    <dgm:pt modelId="{BB883974-F1A0-45AF-8D1C-ACC26F6091F6}" type="parTrans" cxnId="{7ACD5CA0-3B7F-40B0-B92E-807956F7AF87}">
      <dgm:prSet/>
      <dgm:spPr/>
      <dgm:t>
        <a:bodyPr/>
        <a:lstStyle/>
        <a:p>
          <a:endParaRPr lang="en-US" sz="3200"/>
        </a:p>
      </dgm:t>
    </dgm:pt>
    <dgm:pt modelId="{D4F52149-A506-4DDC-B4D6-2999AC71737B}" type="sibTrans" cxnId="{7ACD5CA0-3B7F-40B0-B92E-807956F7AF87}">
      <dgm:prSet/>
      <dgm:spPr/>
      <dgm:t>
        <a:bodyPr/>
        <a:lstStyle/>
        <a:p>
          <a:endParaRPr lang="en-US"/>
        </a:p>
      </dgm:t>
    </dgm:pt>
    <dgm:pt modelId="{F662A59D-1D1D-4FA8-A96A-5B4419E24CFE}">
      <dgm:prSet phldrT="[Text]" custT="1"/>
      <dgm:spPr>
        <a:solidFill>
          <a:schemeClr val="accent2">
            <a:lumMod val="20000"/>
            <a:lumOff val="80000"/>
          </a:schemeClr>
        </a:solidFill>
      </dgm:spPr>
      <dgm:t>
        <a:bodyPr/>
        <a:lstStyle/>
        <a:p>
          <a:r>
            <a:rPr lang="en-US" sz="1100" dirty="0"/>
            <a:t> * Clerk of Works (7)</a:t>
          </a:r>
        </a:p>
      </dgm:t>
    </dgm:pt>
    <dgm:pt modelId="{27E1C0BB-8B98-44AC-8E7B-2709C97288CD}" type="parTrans" cxnId="{0F9FD50E-3DE9-4FBA-9438-1FE15B1FA3F2}">
      <dgm:prSet/>
      <dgm:spPr/>
      <dgm:t>
        <a:bodyPr/>
        <a:lstStyle/>
        <a:p>
          <a:endParaRPr lang="en-US" sz="3200"/>
        </a:p>
      </dgm:t>
    </dgm:pt>
    <dgm:pt modelId="{1719DC6D-0B27-43F1-A81A-2431F0CC9A73}" type="sibTrans" cxnId="{0F9FD50E-3DE9-4FBA-9438-1FE15B1FA3F2}">
      <dgm:prSet/>
      <dgm:spPr/>
      <dgm:t>
        <a:bodyPr/>
        <a:lstStyle/>
        <a:p>
          <a:endParaRPr lang="en-US"/>
        </a:p>
      </dgm:t>
    </dgm:pt>
    <dgm:pt modelId="{448B6FD9-D7B3-485E-94A9-21F389F95086}">
      <dgm:prSet phldrT="[Text]" custT="1"/>
      <dgm:spPr>
        <a:solidFill>
          <a:schemeClr val="accent2">
            <a:lumMod val="20000"/>
            <a:lumOff val="80000"/>
          </a:schemeClr>
        </a:solidFill>
      </dgm:spPr>
      <dgm:t>
        <a:bodyPr/>
        <a:lstStyle/>
        <a:p>
          <a:r>
            <a:rPr lang="en-US" sz="1100" dirty="0"/>
            <a:t>   * Contracted Position paid under capital project</a:t>
          </a:r>
        </a:p>
      </dgm:t>
    </dgm:pt>
    <dgm:pt modelId="{931BE764-843E-4E8F-A21E-B8FB82D91813}" type="parTrans" cxnId="{1F9810DE-47E7-4FC1-9161-1359EA929FF1}">
      <dgm:prSet/>
      <dgm:spPr/>
      <dgm:t>
        <a:bodyPr/>
        <a:lstStyle/>
        <a:p>
          <a:endParaRPr lang="en-US"/>
        </a:p>
      </dgm:t>
    </dgm:pt>
    <dgm:pt modelId="{8F2C60B5-C290-4F49-A683-4679217DAE56}" type="sibTrans" cxnId="{1F9810DE-47E7-4FC1-9161-1359EA929FF1}">
      <dgm:prSet/>
      <dgm:spPr/>
      <dgm:t>
        <a:bodyPr/>
        <a:lstStyle/>
        <a:p>
          <a:endParaRPr lang="en-US"/>
        </a:p>
      </dgm:t>
    </dgm:pt>
    <dgm:pt modelId="{DF1BCB07-E74C-4603-ACD9-D43AF7563663}">
      <dgm:prSet phldrT="[Text]" custT="1"/>
      <dgm:spPr>
        <a:solidFill>
          <a:schemeClr val="accent6">
            <a:lumMod val="20000"/>
            <a:lumOff val="80000"/>
          </a:schemeClr>
        </a:solidFill>
        <a:ln w="38100" cap="rnd">
          <a:solidFill>
            <a:schemeClr val="tx1"/>
          </a:solidFill>
          <a:prstDash val="lgDash"/>
        </a:ln>
      </dgm:spPr>
      <dgm:t>
        <a:bodyPr/>
        <a:lstStyle/>
        <a:p>
          <a:r>
            <a:rPr lang="en-US" sz="1100" dirty="0"/>
            <a:t>New Position being requested </a:t>
          </a:r>
        </a:p>
      </dgm:t>
    </dgm:pt>
    <dgm:pt modelId="{E05AD8A2-3B97-45C6-9AEB-D3007ED2610E}" type="parTrans" cxnId="{014DAE4E-7DBB-4FE7-A496-92384023D197}">
      <dgm:prSet/>
      <dgm:spPr/>
      <dgm:t>
        <a:bodyPr/>
        <a:lstStyle/>
        <a:p>
          <a:endParaRPr lang="en-US"/>
        </a:p>
      </dgm:t>
    </dgm:pt>
    <dgm:pt modelId="{B8BC52BA-002A-4B5F-A7D8-D8A8912400F6}" type="sibTrans" cxnId="{014DAE4E-7DBB-4FE7-A496-92384023D197}">
      <dgm:prSet/>
      <dgm:spPr/>
      <dgm:t>
        <a:bodyPr/>
        <a:lstStyle/>
        <a:p>
          <a:endParaRPr lang="en-US"/>
        </a:p>
      </dgm:t>
    </dgm:pt>
    <dgm:pt modelId="{2705F1BF-8A46-4931-B8CF-7B80FAB29BC9}" type="pres">
      <dgm:prSet presAssocID="{6F1E5E71-4259-47CB-B8A8-63CA73AD4D06}" presName="hierChild1" presStyleCnt="0">
        <dgm:presLayoutVars>
          <dgm:orgChart val="1"/>
          <dgm:chPref val="1"/>
          <dgm:dir/>
          <dgm:animOne val="branch"/>
          <dgm:animLvl val="lvl"/>
          <dgm:resizeHandles/>
        </dgm:presLayoutVars>
      </dgm:prSet>
      <dgm:spPr/>
      <dgm:t>
        <a:bodyPr/>
        <a:lstStyle/>
        <a:p>
          <a:endParaRPr lang="en-US"/>
        </a:p>
      </dgm:t>
    </dgm:pt>
    <dgm:pt modelId="{7ED0E901-4ABF-4D53-8279-AB1B39F1312D}" type="pres">
      <dgm:prSet presAssocID="{4EA81DA5-EE32-4EE8-B510-A2E43A6242D2}" presName="hierRoot1" presStyleCnt="0">
        <dgm:presLayoutVars>
          <dgm:hierBranch val="init"/>
        </dgm:presLayoutVars>
      </dgm:prSet>
      <dgm:spPr/>
    </dgm:pt>
    <dgm:pt modelId="{CC89DE05-120E-441E-A630-6367AE098523}" type="pres">
      <dgm:prSet presAssocID="{4EA81DA5-EE32-4EE8-B510-A2E43A6242D2}" presName="rootComposite1" presStyleCnt="0"/>
      <dgm:spPr/>
    </dgm:pt>
    <dgm:pt modelId="{3492FE3C-84BA-4F07-8ED8-0BE6F9EC2A5C}" type="pres">
      <dgm:prSet presAssocID="{4EA81DA5-EE32-4EE8-B510-A2E43A6242D2}" presName="rootText1" presStyleLbl="node0" presStyleIdx="0" presStyleCnt="3" custScaleX="329306">
        <dgm:presLayoutVars>
          <dgm:chPref val="3"/>
        </dgm:presLayoutVars>
      </dgm:prSet>
      <dgm:spPr/>
      <dgm:t>
        <a:bodyPr/>
        <a:lstStyle/>
        <a:p>
          <a:endParaRPr lang="en-US"/>
        </a:p>
      </dgm:t>
    </dgm:pt>
    <dgm:pt modelId="{30E817B7-4F1D-4074-B237-8BAD9C1C3910}" type="pres">
      <dgm:prSet presAssocID="{4EA81DA5-EE32-4EE8-B510-A2E43A6242D2}" presName="rootConnector1" presStyleLbl="node1" presStyleIdx="0" presStyleCnt="0"/>
      <dgm:spPr/>
      <dgm:t>
        <a:bodyPr/>
        <a:lstStyle/>
        <a:p>
          <a:endParaRPr lang="en-US"/>
        </a:p>
      </dgm:t>
    </dgm:pt>
    <dgm:pt modelId="{2AC954B3-6F0C-4374-83E1-C7ACD7A4C419}" type="pres">
      <dgm:prSet presAssocID="{4EA81DA5-EE32-4EE8-B510-A2E43A6242D2}" presName="hierChild2" presStyleCnt="0"/>
      <dgm:spPr/>
    </dgm:pt>
    <dgm:pt modelId="{CA7DF705-4B5C-430E-9FBF-932D6215820C}" type="pres">
      <dgm:prSet presAssocID="{ECEAF6EB-8BC1-49B9-A75D-6766142CE9A5}" presName="Name37" presStyleLbl="parChTrans1D2" presStyleIdx="0" presStyleCnt="1"/>
      <dgm:spPr/>
      <dgm:t>
        <a:bodyPr/>
        <a:lstStyle/>
        <a:p>
          <a:endParaRPr lang="en-US"/>
        </a:p>
      </dgm:t>
    </dgm:pt>
    <dgm:pt modelId="{E7DC74C9-4379-4445-977F-CC8E4C02E662}" type="pres">
      <dgm:prSet presAssocID="{7DA4EFC2-EDE8-4A50-8575-4D9D67BD433B}" presName="hierRoot2" presStyleCnt="0">
        <dgm:presLayoutVars>
          <dgm:hierBranch val="init"/>
        </dgm:presLayoutVars>
      </dgm:prSet>
      <dgm:spPr/>
    </dgm:pt>
    <dgm:pt modelId="{EA053708-76D0-48B5-9DED-BE07D7E67E95}" type="pres">
      <dgm:prSet presAssocID="{7DA4EFC2-EDE8-4A50-8575-4D9D67BD433B}" presName="rootComposite" presStyleCnt="0"/>
      <dgm:spPr/>
    </dgm:pt>
    <dgm:pt modelId="{C1A35D4F-871E-4E44-9FCE-8687386E2663}" type="pres">
      <dgm:prSet presAssocID="{7DA4EFC2-EDE8-4A50-8575-4D9D67BD433B}" presName="rootText" presStyleLbl="node2" presStyleIdx="0" presStyleCnt="1" custScaleX="329306">
        <dgm:presLayoutVars>
          <dgm:chPref val="3"/>
        </dgm:presLayoutVars>
      </dgm:prSet>
      <dgm:spPr/>
      <dgm:t>
        <a:bodyPr/>
        <a:lstStyle/>
        <a:p>
          <a:endParaRPr lang="en-US"/>
        </a:p>
      </dgm:t>
    </dgm:pt>
    <dgm:pt modelId="{80EE5D54-B893-462C-BF83-6307804085F4}" type="pres">
      <dgm:prSet presAssocID="{7DA4EFC2-EDE8-4A50-8575-4D9D67BD433B}" presName="rootConnector" presStyleLbl="node2" presStyleIdx="0" presStyleCnt="1"/>
      <dgm:spPr/>
      <dgm:t>
        <a:bodyPr/>
        <a:lstStyle/>
        <a:p>
          <a:endParaRPr lang="en-US"/>
        </a:p>
      </dgm:t>
    </dgm:pt>
    <dgm:pt modelId="{E7E1763F-F705-4D9D-9CC1-AAE03F446528}" type="pres">
      <dgm:prSet presAssocID="{7DA4EFC2-EDE8-4A50-8575-4D9D67BD433B}" presName="hierChild4" presStyleCnt="0"/>
      <dgm:spPr/>
    </dgm:pt>
    <dgm:pt modelId="{98D82E13-F2FA-4388-A440-64C34F7116F7}" type="pres">
      <dgm:prSet presAssocID="{B58E3AFD-9A83-4E6F-9940-EFB571385600}" presName="Name37" presStyleLbl="parChTrans1D3" presStyleIdx="0" presStyleCnt="4"/>
      <dgm:spPr/>
      <dgm:t>
        <a:bodyPr/>
        <a:lstStyle/>
        <a:p>
          <a:endParaRPr lang="en-US"/>
        </a:p>
      </dgm:t>
    </dgm:pt>
    <dgm:pt modelId="{C533BB4B-8C85-456E-B456-1ECC488120E2}" type="pres">
      <dgm:prSet presAssocID="{DD2631A9-FEB1-4435-A78F-909125F869DB}" presName="hierRoot2" presStyleCnt="0">
        <dgm:presLayoutVars>
          <dgm:hierBranch val="init"/>
        </dgm:presLayoutVars>
      </dgm:prSet>
      <dgm:spPr/>
    </dgm:pt>
    <dgm:pt modelId="{70BE90F4-E7E6-4E5F-8961-20789C0646B6}" type="pres">
      <dgm:prSet presAssocID="{DD2631A9-FEB1-4435-A78F-909125F869DB}" presName="rootComposite" presStyleCnt="0"/>
      <dgm:spPr/>
    </dgm:pt>
    <dgm:pt modelId="{195B3ACE-3280-4CFF-8FAA-E3613B3B56B6}" type="pres">
      <dgm:prSet presAssocID="{DD2631A9-FEB1-4435-A78F-909125F869DB}" presName="rootText" presStyleLbl="node3" presStyleIdx="0" presStyleCnt="3" custScaleX="287518" custScaleY="143883">
        <dgm:presLayoutVars>
          <dgm:chPref val="3"/>
        </dgm:presLayoutVars>
      </dgm:prSet>
      <dgm:spPr/>
      <dgm:t>
        <a:bodyPr/>
        <a:lstStyle/>
        <a:p>
          <a:endParaRPr lang="en-US"/>
        </a:p>
      </dgm:t>
    </dgm:pt>
    <dgm:pt modelId="{BF541177-CDE3-4409-A086-A22BCAEA1268}" type="pres">
      <dgm:prSet presAssocID="{DD2631A9-FEB1-4435-A78F-909125F869DB}" presName="rootConnector" presStyleLbl="node3" presStyleIdx="0" presStyleCnt="3"/>
      <dgm:spPr/>
      <dgm:t>
        <a:bodyPr/>
        <a:lstStyle/>
        <a:p>
          <a:endParaRPr lang="en-US"/>
        </a:p>
      </dgm:t>
    </dgm:pt>
    <dgm:pt modelId="{9A3A5FAB-D730-4965-9BBF-B749D83D7832}" type="pres">
      <dgm:prSet presAssocID="{DD2631A9-FEB1-4435-A78F-909125F869DB}" presName="hierChild4" presStyleCnt="0"/>
      <dgm:spPr/>
    </dgm:pt>
    <dgm:pt modelId="{450CC820-D799-4295-8B5E-C3453D432921}" type="pres">
      <dgm:prSet presAssocID="{73E84C8A-7586-4564-8689-BF3E02AB8C6C}" presName="Name37" presStyleLbl="parChTrans1D4" presStyleIdx="0" presStyleCnt="13"/>
      <dgm:spPr/>
      <dgm:t>
        <a:bodyPr/>
        <a:lstStyle/>
        <a:p>
          <a:endParaRPr lang="en-US"/>
        </a:p>
      </dgm:t>
    </dgm:pt>
    <dgm:pt modelId="{6F5EAB14-7474-4A1E-9140-CEC0B077B17C}" type="pres">
      <dgm:prSet presAssocID="{E8FE74AB-1648-4FED-A8A2-5D672F5BE868}" presName="hierRoot2" presStyleCnt="0">
        <dgm:presLayoutVars>
          <dgm:hierBranch val="init"/>
        </dgm:presLayoutVars>
      </dgm:prSet>
      <dgm:spPr/>
    </dgm:pt>
    <dgm:pt modelId="{1D0F32C1-E9E8-461B-AE3A-13D8436DF481}" type="pres">
      <dgm:prSet presAssocID="{E8FE74AB-1648-4FED-A8A2-5D672F5BE868}" presName="rootComposite" presStyleCnt="0"/>
      <dgm:spPr/>
    </dgm:pt>
    <dgm:pt modelId="{6C9FDDD6-1A41-4E1C-88E3-8EFD0F58ADF2}" type="pres">
      <dgm:prSet presAssocID="{E8FE74AB-1648-4FED-A8A2-5D672F5BE868}" presName="rootText" presStyleLbl="node4" presStyleIdx="0" presStyleCnt="13" custScaleX="166187">
        <dgm:presLayoutVars>
          <dgm:chPref val="3"/>
        </dgm:presLayoutVars>
      </dgm:prSet>
      <dgm:spPr/>
      <dgm:t>
        <a:bodyPr/>
        <a:lstStyle/>
        <a:p>
          <a:endParaRPr lang="en-US"/>
        </a:p>
      </dgm:t>
    </dgm:pt>
    <dgm:pt modelId="{7A5BD528-99DB-4D57-A8A5-272116F5FE9C}" type="pres">
      <dgm:prSet presAssocID="{E8FE74AB-1648-4FED-A8A2-5D672F5BE868}" presName="rootConnector" presStyleLbl="node4" presStyleIdx="0" presStyleCnt="13"/>
      <dgm:spPr/>
      <dgm:t>
        <a:bodyPr/>
        <a:lstStyle/>
        <a:p>
          <a:endParaRPr lang="en-US"/>
        </a:p>
      </dgm:t>
    </dgm:pt>
    <dgm:pt modelId="{AB4DB221-075E-4590-B985-8D4D104690AE}" type="pres">
      <dgm:prSet presAssocID="{E8FE74AB-1648-4FED-A8A2-5D672F5BE868}" presName="hierChild4" presStyleCnt="0"/>
      <dgm:spPr/>
    </dgm:pt>
    <dgm:pt modelId="{2D7C7167-2AF4-49DD-B532-BFCE4560ED80}" type="pres">
      <dgm:prSet presAssocID="{E8FE74AB-1648-4FED-A8A2-5D672F5BE868}" presName="hierChild5" presStyleCnt="0"/>
      <dgm:spPr/>
    </dgm:pt>
    <dgm:pt modelId="{8C39539B-2A47-47D3-B2AB-A031391CF270}" type="pres">
      <dgm:prSet presAssocID="{0DC9FAD4-D4C4-4094-B082-C6F06D7A98E8}" presName="Name37" presStyleLbl="parChTrans1D4" presStyleIdx="1" presStyleCnt="13"/>
      <dgm:spPr/>
      <dgm:t>
        <a:bodyPr/>
        <a:lstStyle/>
        <a:p>
          <a:endParaRPr lang="en-US"/>
        </a:p>
      </dgm:t>
    </dgm:pt>
    <dgm:pt modelId="{F8F64422-EEC6-4997-BECD-DF946DF075B1}" type="pres">
      <dgm:prSet presAssocID="{A6B4C1CF-12CB-4E6E-8A3D-06F1AA25ACC9}" presName="hierRoot2" presStyleCnt="0">
        <dgm:presLayoutVars>
          <dgm:hierBranch val="init"/>
        </dgm:presLayoutVars>
      </dgm:prSet>
      <dgm:spPr/>
    </dgm:pt>
    <dgm:pt modelId="{8C5D3BA1-2C75-4029-A91E-DEAC5AB1ED83}" type="pres">
      <dgm:prSet presAssocID="{A6B4C1CF-12CB-4E6E-8A3D-06F1AA25ACC9}" presName="rootComposite" presStyleCnt="0"/>
      <dgm:spPr/>
    </dgm:pt>
    <dgm:pt modelId="{DA86824C-7658-47D1-90D7-C15BE58C2134}" type="pres">
      <dgm:prSet presAssocID="{A6B4C1CF-12CB-4E6E-8A3D-06F1AA25ACC9}" presName="rootText" presStyleLbl="node4" presStyleIdx="1" presStyleCnt="13" custScaleX="166187">
        <dgm:presLayoutVars>
          <dgm:chPref val="3"/>
        </dgm:presLayoutVars>
      </dgm:prSet>
      <dgm:spPr/>
      <dgm:t>
        <a:bodyPr/>
        <a:lstStyle/>
        <a:p>
          <a:endParaRPr lang="en-US"/>
        </a:p>
      </dgm:t>
    </dgm:pt>
    <dgm:pt modelId="{38BD18D0-878E-41BC-8714-11C2453BCF16}" type="pres">
      <dgm:prSet presAssocID="{A6B4C1CF-12CB-4E6E-8A3D-06F1AA25ACC9}" presName="rootConnector" presStyleLbl="node4" presStyleIdx="1" presStyleCnt="13"/>
      <dgm:spPr/>
      <dgm:t>
        <a:bodyPr/>
        <a:lstStyle/>
        <a:p>
          <a:endParaRPr lang="en-US"/>
        </a:p>
      </dgm:t>
    </dgm:pt>
    <dgm:pt modelId="{EA234561-72C1-4951-9C61-9DF6650D7D60}" type="pres">
      <dgm:prSet presAssocID="{A6B4C1CF-12CB-4E6E-8A3D-06F1AA25ACC9}" presName="hierChild4" presStyleCnt="0"/>
      <dgm:spPr/>
    </dgm:pt>
    <dgm:pt modelId="{34C898E0-52C8-4693-B6A1-09CE26F9738B}" type="pres">
      <dgm:prSet presAssocID="{A6B4C1CF-12CB-4E6E-8A3D-06F1AA25ACC9}" presName="hierChild5" presStyleCnt="0"/>
      <dgm:spPr/>
    </dgm:pt>
    <dgm:pt modelId="{8D9CE13D-0A15-4FAF-9CD3-1DC76F6F8DF1}" type="pres">
      <dgm:prSet presAssocID="{6F69BBD3-A8B8-4EDC-B678-4B95C40A6C09}" presName="Name37" presStyleLbl="parChTrans1D4" presStyleIdx="2" presStyleCnt="13"/>
      <dgm:spPr/>
      <dgm:t>
        <a:bodyPr/>
        <a:lstStyle/>
        <a:p>
          <a:endParaRPr lang="en-US"/>
        </a:p>
      </dgm:t>
    </dgm:pt>
    <dgm:pt modelId="{7A98702E-8966-45B9-AA5E-29F625170B17}" type="pres">
      <dgm:prSet presAssocID="{A32348D1-E6D7-438F-9DB2-EADEB2479FC8}" presName="hierRoot2" presStyleCnt="0">
        <dgm:presLayoutVars>
          <dgm:hierBranch val="init"/>
        </dgm:presLayoutVars>
      </dgm:prSet>
      <dgm:spPr/>
    </dgm:pt>
    <dgm:pt modelId="{55E2CAF1-FA36-4DE7-BBEB-09630A493384}" type="pres">
      <dgm:prSet presAssocID="{A32348D1-E6D7-438F-9DB2-EADEB2479FC8}" presName="rootComposite" presStyleCnt="0"/>
      <dgm:spPr/>
    </dgm:pt>
    <dgm:pt modelId="{D70A7EBA-1310-4695-A163-85F224862CF7}" type="pres">
      <dgm:prSet presAssocID="{A32348D1-E6D7-438F-9DB2-EADEB2479FC8}" presName="rootText" presStyleLbl="node4" presStyleIdx="2" presStyleCnt="13" custScaleX="166187">
        <dgm:presLayoutVars>
          <dgm:chPref val="3"/>
        </dgm:presLayoutVars>
      </dgm:prSet>
      <dgm:spPr/>
      <dgm:t>
        <a:bodyPr/>
        <a:lstStyle/>
        <a:p>
          <a:endParaRPr lang="en-US"/>
        </a:p>
      </dgm:t>
    </dgm:pt>
    <dgm:pt modelId="{1D3B7453-8BE5-4DD7-861A-ED203F163349}" type="pres">
      <dgm:prSet presAssocID="{A32348D1-E6D7-438F-9DB2-EADEB2479FC8}" presName="rootConnector" presStyleLbl="node4" presStyleIdx="2" presStyleCnt="13"/>
      <dgm:spPr/>
      <dgm:t>
        <a:bodyPr/>
        <a:lstStyle/>
        <a:p>
          <a:endParaRPr lang="en-US"/>
        </a:p>
      </dgm:t>
    </dgm:pt>
    <dgm:pt modelId="{6A19298A-B023-4FDD-90F4-8B06EB59D8E1}" type="pres">
      <dgm:prSet presAssocID="{A32348D1-E6D7-438F-9DB2-EADEB2479FC8}" presName="hierChild4" presStyleCnt="0"/>
      <dgm:spPr/>
    </dgm:pt>
    <dgm:pt modelId="{1BFBA133-AF8D-42FE-A33D-B18E73A5F82C}" type="pres">
      <dgm:prSet presAssocID="{A32348D1-E6D7-438F-9DB2-EADEB2479FC8}" presName="hierChild5" presStyleCnt="0"/>
      <dgm:spPr/>
    </dgm:pt>
    <dgm:pt modelId="{AE405301-4EF7-47A8-B12A-C6386ED1D2CC}" type="pres">
      <dgm:prSet presAssocID="{71B8DD0E-97A0-45D7-B41B-0EFA7E71669A}" presName="Name37" presStyleLbl="parChTrans1D4" presStyleIdx="3" presStyleCnt="13"/>
      <dgm:spPr/>
      <dgm:t>
        <a:bodyPr/>
        <a:lstStyle/>
        <a:p>
          <a:endParaRPr lang="en-US"/>
        </a:p>
      </dgm:t>
    </dgm:pt>
    <dgm:pt modelId="{293522A4-0B95-4F3B-9782-5B73F22F3904}" type="pres">
      <dgm:prSet presAssocID="{AA886773-D660-49EB-B7B3-16BFA77100A3}" presName="hierRoot2" presStyleCnt="0">
        <dgm:presLayoutVars>
          <dgm:hierBranch val="init"/>
        </dgm:presLayoutVars>
      </dgm:prSet>
      <dgm:spPr/>
    </dgm:pt>
    <dgm:pt modelId="{13FF661A-0BEC-4481-B683-B11DF14AC3E7}" type="pres">
      <dgm:prSet presAssocID="{AA886773-D660-49EB-B7B3-16BFA77100A3}" presName="rootComposite" presStyleCnt="0"/>
      <dgm:spPr/>
    </dgm:pt>
    <dgm:pt modelId="{5DB448BE-3457-4856-A951-06A1EFC94F17}" type="pres">
      <dgm:prSet presAssocID="{AA886773-D660-49EB-B7B3-16BFA77100A3}" presName="rootText" presStyleLbl="node4" presStyleIdx="3" presStyleCnt="13" custScaleX="166187">
        <dgm:presLayoutVars>
          <dgm:chPref val="3"/>
        </dgm:presLayoutVars>
      </dgm:prSet>
      <dgm:spPr/>
      <dgm:t>
        <a:bodyPr/>
        <a:lstStyle/>
        <a:p>
          <a:endParaRPr lang="en-US"/>
        </a:p>
      </dgm:t>
    </dgm:pt>
    <dgm:pt modelId="{50065A69-84EF-4316-BD9A-49F648C0CBEB}" type="pres">
      <dgm:prSet presAssocID="{AA886773-D660-49EB-B7B3-16BFA77100A3}" presName="rootConnector" presStyleLbl="node4" presStyleIdx="3" presStyleCnt="13"/>
      <dgm:spPr/>
      <dgm:t>
        <a:bodyPr/>
        <a:lstStyle/>
        <a:p>
          <a:endParaRPr lang="en-US"/>
        </a:p>
      </dgm:t>
    </dgm:pt>
    <dgm:pt modelId="{4E12655F-BE09-4743-A6F5-31A0129D5AA4}" type="pres">
      <dgm:prSet presAssocID="{AA886773-D660-49EB-B7B3-16BFA77100A3}" presName="hierChild4" presStyleCnt="0"/>
      <dgm:spPr/>
    </dgm:pt>
    <dgm:pt modelId="{5DF5DC5E-E14F-48CF-A237-81D3361F5BBC}" type="pres">
      <dgm:prSet presAssocID="{AA886773-D660-49EB-B7B3-16BFA77100A3}" presName="hierChild5" presStyleCnt="0"/>
      <dgm:spPr/>
    </dgm:pt>
    <dgm:pt modelId="{5EF09195-3574-4611-B11A-E2DC1A307F9A}" type="pres">
      <dgm:prSet presAssocID="{7816AB11-70A7-475D-843A-05411DEBE777}" presName="Name37" presStyleLbl="parChTrans1D4" presStyleIdx="4" presStyleCnt="13"/>
      <dgm:spPr/>
      <dgm:t>
        <a:bodyPr/>
        <a:lstStyle/>
        <a:p>
          <a:endParaRPr lang="en-US"/>
        </a:p>
      </dgm:t>
    </dgm:pt>
    <dgm:pt modelId="{4D43FDBF-6AF0-49D6-99AE-B7B6A91B4E29}" type="pres">
      <dgm:prSet presAssocID="{8192E7A2-789F-4CAF-BDA6-81C7EF1725FE}" presName="hierRoot2" presStyleCnt="0">
        <dgm:presLayoutVars>
          <dgm:hierBranch val="init"/>
        </dgm:presLayoutVars>
      </dgm:prSet>
      <dgm:spPr/>
    </dgm:pt>
    <dgm:pt modelId="{EBEF310F-C864-433B-80E3-29765F5BA441}" type="pres">
      <dgm:prSet presAssocID="{8192E7A2-789F-4CAF-BDA6-81C7EF1725FE}" presName="rootComposite" presStyleCnt="0"/>
      <dgm:spPr/>
    </dgm:pt>
    <dgm:pt modelId="{293E95BA-07DB-4D0E-86C9-E2165FFB8858}" type="pres">
      <dgm:prSet presAssocID="{8192E7A2-789F-4CAF-BDA6-81C7EF1725FE}" presName="rootText" presStyleLbl="node4" presStyleIdx="4" presStyleCnt="13" custScaleX="166187">
        <dgm:presLayoutVars>
          <dgm:chPref val="3"/>
        </dgm:presLayoutVars>
      </dgm:prSet>
      <dgm:spPr/>
      <dgm:t>
        <a:bodyPr/>
        <a:lstStyle/>
        <a:p>
          <a:endParaRPr lang="en-US"/>
        </a:p>
      </dgm:t>
    </dgm:pt>
    <dgm:pt modelId="{5A36E257-B87A-43D1-BDAA-099FBBC95DD1}" type="pres">
      <dgm:prSet presAssocID="{8192E7A2-789F-4CAF-BDA6-81C7EF1725FE}" presName="rootConnector" presStyleLbl="node4" presStyleIdx="4" presStyleCnt="13"/>
      <dgm:spPr/>
      <dgm:t>
        <a:bodyPr/>
        <a:lstStyle/>
        <a:p>
          <a:endParaRPr lang="en-US"/>
        </a:p>
      </dgm:t>
    </dgm:pt>
    <dgm:pt modelId="{0B5770AE-2BA5-4228-BBC0-18118A3AA526}" type="pres">
      <dgm:prSet presAssocID="{8192E7A2-789F-4CAF-BDA6-81C7EF1725FE}" presName="hierChild4" presStyleCnt="0"/>
      <dgm:spPr/>
    </dgm:pt>
    <dgm:pt modelId="{A947C4B4-2243-4DEE-B6F2-50E503E9BEBF}" type="pres">
      <dgm:prSet presAssocID="{8192E7A2-789F-4CAF-BDA6-81C7EF1725FE}" presName="hierChild5" presStyleCnt="0"/>
      <dgm:spPr/>
    </dgm:pt>
    <dgm:pt modelId="{D4C48F9A-A9AF-4E4D-BAE2-042A908BF27A}" type="pres">
      <dgm:prSet presAssocID="{431B7974-2408-4FEB-9D2B-392715FFD9BF}" presName="Name37" presStyleLbl="parChTrans1D4" presStyleIdx="5" presStyleCnt="13"/>
      <dgm:spPr/>
      <dgm:t>
        <a:bodyPr/>
        <a:lstStyle/>
        <a:p>
          <a:endParaRPr lang="en-US"/>
        </a:p>
      </dgm:t>
    </dgm:pt>
    <dgm:pt modelId="{8EFCBCCD-C5B5-474C-B422-BDADD520C473}" type="pres">
      <dgm:prSet presAssocID="{53263152-5596-4134-BD3C-0DBA60406149}" presName="hierRoot2" presStyleCnt="0">
        <dgm:presLayoutVars>
          <dgm:hierBranch val="init"/>
        </dgm:presLayoutVars>
      </dgm:prSet>
      <dgm:spPr/>
    </dgm:pt>
    <dgm:pt modelId="{C10F84D0-6CBA-490E-8255-EA53CF544E53}" type="pres">
      <dgm:prSet presAssocID="{53263152-5596-4134-BD3C-0DBA60406149}" presName="rootComposite" presStyleCnt="0"/>
      <dgm:spPr/>
    </dgm:pt>
    <dgm:pt modelId="{58445915-2539-4DC1-8757-B4F5E21BBD77}" type="pres">
      <dgm:prSet presAssocID="{53263152-5596-4134-BD3C-0DBA60406149}" presName="rootText" presStyleLbl="node4" presStyleIdx="5" presStyleCnt="13" custScaleX="166187">
        <dgm:presLayoutVars>
          <dgm:chPref val="3"/>
        </dgm:presLayoutVars>
      </dgm:prSet>
      <dgm:spPr/>
      <dgm:t>
        <a:bodyPr/>
        <a:lstStyle/>
        <a:p>
          <a:endParaRPr lang="en-US"/>
        </a:p>
      </dgm:t>
    </dgm:pt>
    <dgm:pt modelId="{E188ECC9-ABF4-48BE-9014-9C9E35D9E9D3}" type="pres">
      <dgm:prSet presAssocID="{53263152-5596-4134-BD3C-0DBA60406149}" presName="rootConnector" presStyleLbl="node4" presStyleIdx="5" presStyleCnt="13"/>
      <dgm:spPr/>
      <dgm:t>
        <a:bodyPr/>
        <a:lstStyle/>
        <a:p>
          <a:endParaRPr lang="en-US"/>
        </a:p>
      </dgm:t>
    </dgm:pt>
    <dgm:pt modelId="{BB46DD10-BAF0-4767-8884-6CCC5658A9B1}" type="pres">
      <dgm:prSet presAssocID="{53263152-5596-4134-BD3C-0DBA60406149}" presName="hierChild4" presStyleCnt="0"/>
      <dgm:spPr/>
    </dgm:pt>
    <dgm:pt modelId="{2E9FFD8E-315B-4788-8B79-9E3CB11910F4}" type="pres">
      <dgm:prSet presAssocID="{53263152-5596-4134-BD3C-0DBA60406149}" presName="hierChild5" presStyleCnt="0"/>
      <dgm:spPr/>
    </dgm:pt>
    <dgm:pt modelId="{4BDE0D8D-C86D-4995-966B-EDBCE6CAA972}" type="pres">
      <dgm:prSet presAssocID="{BB883974-F1A0-45AF-8D1C-ACC26F6091F6}" presName="Name37" presStyleLbl="parChTrans1D4" presStyleIdx="6" presStyleCnt="13"/>
      <dgm:spPr/>
      <dgm:t>
        <a:bodyPr/>
        <a:lstStyle/>
        <a:p>
          <a:endParaRPr lang="en-US"/>
        </a:p>
      </dgm:t>
    </dgm:pt>
    <dgm:pt modelId="{047E3980-39BF-4623-9825-D8308C7B24F4}" type="pres">
      <dgm:prSet presAssocID="{5A63B43A-12E1-4B59-8059-CF6D013C2414}" presName="hierRoot2" presStyleCnt="0">
        <dgm:presLayoutVars>
          <dgm:hierBranch val="init"/>
        </dgm:presLayoutVars>
      </dgm:prSet>
      <dgm:spPr/>
    </dgm:pt>
    <dgm:pt modelId="{99A5A5B0-8001-437D-8CE7-CD06DA7302AB}" type="pres">
      <dgm:prSet presAssocID="{5A63B43A-12E1-4B59-8059-CF6D013C2414}" presName="rootComposite" presStyleCnt="0"/>
      <dgm:spPr/>
    </dgm:pt>
    <dgm:pt modelId="{E9A50156-4333-452D-991B-BCA188311A45}" type="pres">
      <dgm:prSet presAssocID="{5A63B43A-12E1-4B59-8059-CF6D013C2414}" presName="rootText" presStyleLbl="node4" presStyleIdx="6" presStyleCnt="13" custScaleX="165379">
        <dgm:presLayoutVars>
          <dgm:chPref val="3"/>
        </dgm:presLayoutVars>
      </dgm:prSet>
      <dgm:spPr/>
      <dgm:t>
        <a:bodyPr/>
        <a:lstStyle/>
        <a:p>
          <a:endParaRPr lang="en-US"/>
        </a:p>
      </dgm:t>
    </dgm:pt>
    <dgm:pt modelId="{9F5DDD62-962B-4BE7-8C37-869AF3BF29F4}" type="pres">
      <dgm:prSet presAssocID="{5A63B43A-12E1-4B59-8059-CF6D013C2414}" presName="rootConnector" presStyleLbl="node4" presStyleIdx="6" presStyleCnt="13"/>
      <dgm:spPr/>
      <dgm:t>
        <a:bodyPr/>
        <a:lstStyle/>
        <a:p>
          <a:endParaRPr lang="en-US"/>
        </a:p>
      </dgm:t>
    </dgm:pt>
    <dgm:pt modelId="{7BDD76C4-E418-434E-B3FC-860E8294EC3E}" type="pres">
      <dgm:prSet presAssocID="{5A63B43A-12E1-4B59-8059-CF6D013C2414}" presName="hierChild4" presStyleCnt="0"/>
      <dgm:spPr/>
    </dgm:pt>
    <dgm:pt modelId="{63E5A400-6C82-4169-B56F-D43304BCB07E}" type="pres">
      <dgm:prSet presAssocID="{5A63B43A-12E1-4B59-8059-CF6D013C2414}" presName="hierChild5" presStyleCnt="0"/>
      <dgm:spPr/>
    </dgm:pt>
    <dgm:pt modelId="{4BAE79F4-0276-480A-AD2E-0CD508A161CA}" type="pres">
      <dgm:prSet presAssocID="{27E1C0BB-8B98-44AC-8E7B-2709C97288CD}" presName="Name37" presStyleLbl="parChTrans1D4" presStyleIdx="7" presStyleCnt="13"/>
      <dgm:spPr/>
      <dgm:t>
        <a:bodyPr/>
        <a:lstStyle/>
        <a:p>
          <a:endParaRPr lang="en-US"/>
        </a:p>
      </dgm:t>
    </dgm:pt>
    <dgm:pt modelId="{8305EB8D-B6D3-4BAD-AEE5-5036C47C37C4}" type="pres">
      <dgm:prSet presAssocID="{F662A59D-1D1D-4FA8-A96A-5B4419E24CFE}" presName="hierRoot2" presStyleCnt="0">
        <dgm:presLayoutVars>
          <dgm:hierBranch val="init"/>
        </dgm:presLayoutVars>
      </dgm:prSet>
      <dgm:spPr/>
    </dgm:pt>
    <dgm:pt modelId="{ECAA4228-D43C-49F0-8F3F-25E2E9EA70F6}" type="pres">
      <dgm:prSet presAssocID="{F662A59D-1D1D-4FA8-A96A-5B4419E24CFE}" presName="rootComposite" presStyleCnt="0"/>
      <dgm:spPr/>
    </dgm:pt>
    <dgm:pt modelId="{C4652F0E-DF8D-4000-BB3E-96494B62FDE8}" type="pres">
      <dgm:prSet presAssocID="{F662A59D-1D1D-4FA8-A96A-5B4419E24CFE}" presName="rootText" presStyleLbl="node4" presStyleIdx="7" presStyleCnt="13" custScaleX="165379">
        <dgm:presLayoutVars>
          <dgm:chPref val="3"/>
        </dgm:presLayoutVars>
      </dgm:prSet>
      <dgm:spPr/>
      <dgm:t>
        <a:bodyPr/>
        <a:lstStyle/>
        <a:p>
          <a:endParaRPr lang="en-US"/>
        </a:p>
      </dgm:t>
    </dgm:pt>
    <dgm:pt modelId="{71AE371C-40EC-4D89-B206-E798E07B941C}" type="pres">
      <dgm:prSet presAssocID="{F662A59D-1D1D-4FA8-A96A-5B4419E24CFE}" presName="rootConnector" presStyleLbl="node4" presStyleIdx="7" presStyleCnt="13"/>
      <dgm:spPr/>
      <dgm:t>
        <a:bodyPr/>
        <a:lstStyle/>
        <a:p>
          <a:endParaRPr lang="en-US"/>
        </a:p>
      </dgm:t>
    </dgm:pt>
    <dgm:pt modelId="{841E5295-9EB5-4191-BDE0-BEF821EA80CE}" type="pres">
      <dgm:prSet presAssocID="{F662A59D-1D1D-4FA8-A96A-5B4419E24CFE}" presName="hierChild4" presStyleCnt="0"/>
      <dgm:spPr/>
    </dgm:pt>
    <dgm:pt modelId="{FF82E465-F786-4A65-9867-23F7D1E41955}" type="pres">
      <dgm:prSet presAssocID="{F662A59D-1D1D-4FA8-A96A-5B4419E24CFE}" presName="hierChild5" presStyleCnt="0"/>
      <dgm:spPr/>
    </dgm:pt>
    <dgm:pt modelId="{53106C15-3A85-415F-9A9A-902D98565DA1}" type="pres">
      <dgm:prSet presAssocID="{DD2631A9-FEB1-4435-A78F-909125F869DB}" presName="hierChild5" presStyleCnt="0"/>
      <dgm:spPr/>
    </dgm:pt>
    <dgm:pt modelId="{49852A06-D8CE-4E7D-96E8-AB517351F7D4}" type="pres">
      <dgm:prSet presAssocID="{B0727C57-89B2-4C48-9C0C-D21447C9AD9C}" presName="Name37" presStyleLbl="parChTrans1D3" presStyleIdx="1" presStyleCnt="4"/>
      <dgm:spPr/>
      <dgm:t>
        <a:bodyPr/>
        <a:lstStyle/>
        <a:p>
          <a:endParaRPr lang="en-US"/>
        </a:p>
      </dgm:t>
    </dgm:pt>
    <dgm:pt modelId="{C00F874E-16EA-4F39-955B-867B0648E089}" type="pres">
      <dgm:prSet presAssocID="{1F29F1FD-ECA1-42B2-8675-EFC4499830E3}" presName="hierRoot2" presStyleCnt="0">
        <dgm:presLayoutVars>
          <dgm:hierBranch val="init"/>
        </dgm:presLayoutVars>
      </dgm:prSet>
      <dgm:spPr/>
    </dgm:pt>
    <dgm:pt modelId="{28972BBF-ED1E-4C1B-B205-00F7BAA85757}" type="pres">
      <dgm:prSet presAssocID="{1F29F1FD-ECA1-42B2-8675-EFC4499830E3}" presName="rootComposite" presStyleCnt="0"/>
      <dgm:spPr/>
    </dgm:pt>
    <dgm:pt modelId="{A59F4B4A-17A3-4AE3-ABF9-FE06D18C5A2C}" type="pres">
      <dgm:prSet presAssocID="{1F29F1FD-ECA1-42B2-8675-EFC4499830E3}" presName="rootText" presStyleLbl="node3" presStyleIdx="1" presStyleCnt="3" custScaleX="304916" custScaleY="143883">
        <dgm:presLayoutVars>
          <dgm:chPref val="3"/>
        </dgm:presLayoutVars>
      </dgm:prSet>
      <dgm:spPr/>
      <dgm:t>
        <a:bodyPr/>
        <a:lstStyle/>
        <a:p>
          <a:endParaRPr lang="en-US"/>
        </a:p>
      </dgm:t>
    </dgm:pt>
    <dgm:pt modelId="{198A7D69-6E67-46A1-9055-B3A842A9B6BC}" type="pres">
      <dgm:prSet presAssocID="{1F29F1FD-ECA1-42B2-8675-EFC4499830E3}" presName="rootConnector" presStyleLbl="node3" presStyleIdx="1" presStyleCnt="3"/>
      <dgm:spPr/>
      <dgm:t>
        <a:bodyPr/>
        <a:lstStyle/>
        <a:p>
          <a:endParaRPr lang="en-US"/>
        </a:p>
      </dgm:t>
    </dgm:pt>
    <dgm:pt modelId="{A2760F93-50C6-478B-B3FA-928459B561A0}" type="pres">
      <dgm:prSet presAssocID="{1F29F1FD-ECA1-42B2-8675-EFC4499830E3}" presName="hierChild4" presStyleCnt="0"/>
      <dgm:spPr/>
    </dgm:pt>
    <dgm:pt modelId="{0328A9E2-574A-40DE-8492-42AED75DE1F9}" type="pres">
      <dgm:prSet presAssocID="{6FF3E4BB-B434-4629-859A-9B9B6B5C6C31}" presName="Name37" presStyleLbl="parChTrans1D4" presStyleIdx="8" presStyleCnt="13"/>
      <dgm:spPr/>
      <dgm:t>
        <a:bodyPr/>
        <a:lstStyle/>
        <a:p>
          <a:endParaRPr lang="en-US"/>
        </a:p>
      </dgm:t>
    </dgm:pt>
    <dgm:pt modelId="{1F5AE65C-68C1-48ED-AAB1-A5BAF51CA31A}" type="pres">
      <dgm:prSet presAssocID="{B17975FC-4BEB-4F3A-B523-DA810F7A7221}" presName="hierRoot2" presStyleCnt="0">
        <dgm:presLayoutVars>
          <dgm:hierBranch val="init"/>
        </dgm:presLayoutVars>
      </dgm:prSet>
      <dgm:spPr/>
    </dgm:pt>
    <dgm:pt modelId="{F6BA8BB0-DEAB-407B-9B52-E0380441E74C}" type="pres">
      <dgm:prSet presAssocID="{B17975FC-4BEB-4F3A-B523-DA810F7A7221}" presName="rootComposite" presStyleCnt="0"/>
      <dgm:spPr/>
    </dgm:pt>
    <dgm:pt modelId="{E6DA0456-CD8D-42FD-AE78-3C1DFDA40704}" type="pres">
      <dgm:prSet presAssocID="{B17975FC-4BEB-4F3A-B523-DA810F7A7221}" presName="rootText" presStyleLbl="node4" presStyleIdx="8" presStyleCnt="13" custScaleX="182027">
        <dgm:presLayoutVars>
          <dgm:chPref val="3"/>
        </dgm:presLayoutVars>
      </dgm:prSet>
      <dgm:spPr/>
      <dgm:t>
        <a:bodyPr/>
        <a:lstStyle/>
        <a:p>
          <a:endParaRPr lang="en-US"/>
        </a:p>
      </dgm:t>
    </dgm:pt>
    <dgm:pt modelId="{DE9AACC3-ABE2-4246-A02F-1D1356D3C205}" type="pres">
      <dgm:prSet presAssocID="{B17975FC-4BEB-4F3A-B523-DA810F7A7221}" presName="rootConnector" presStyleLbl="node4" presStyleIdx="8" presStyleCnt="13"/>
      <dgm:spPr/>
      <dgm:t>
        <a:bodyPr/>
        <a:lstStyle/>
        <a:p>
          <a:endParaRPr lang="en-US"/>
        </a:p>
      </dgm:t>
    </dgm:pt>
    <dgm:pt modelId="{71BB91C4-174D-48C6-AE39-1B31850F1FA6}" type="pres">
      <dgm:prSet presAssocID="{B17975FC-4BEB-4F3A-B523-DA810F7A7221}" presName="hierChild4" presStyleCnt="0"/>
      <dgm:spPr/>
    </dgm:pt>
    <dgm:pt modelId="{62727402-DB9A-4C1E-9EFD-71FD32AB6EB0}" type="pres">
      <dgm:prSet presAssocID="{B17975FC-4BEB-4F3A-B523-DA810F7A7221}" presName="hierChild5" presStyleCnt="0"/>
      <dgm:spPr/>
    </dgm:pt>
    <dgm:pt modelId="{DF9A489A-A963-4E49-8C09-887C89306DF7}" type="pres">
      <dgm:prSet presAssocID="{735D7751-5E69-4B3B-AEBB-B9B489037870}" presName="Name37" presStyleLbl="parChTrans1D4" presStyleIdx="9" presStyleCnt="13"/>
      <dgm:spPr/>
      <dgm:t>
        <a:bodyPr/>
        <a:lstStyle/>
        <a:p>
          <a:endParaRPr lang="en-US"/>
        </a:p>
      </dgm:t>
    </dgm:pt>
    <dgm:pt modelId="{CFB247A3-2A20-4CCE-B09A-186595BDCF2E}" type="pres">
      <dgm:prSet presAssocID="{88F8D1EA-BE37-47EC-9532-E33508366AEF}" presName="hierRoot2" presStyleCnt="0">
        <dgm:presLayoutVars>
          <dgm:hierBranch val="init"/>
        </dgm:presLayoutVars>
      </dgm:prSet>
      <dgm:spPr/>
    </dgm:pt>
    <dgm:pt modelId="{045397C2-2C65-4377-95EB-BBCB7F1FBCE4}" type="pres">
      <dgm:prSet presAssocID="{88F8D1EA-BE37-47EC-9532-E33508366AEF}" presName="rootComposite" presStyleCnt="0"/>
      <dgm:spPr/>
    </dgm:pt>
    <dgm:pt modelId="{BC9EF2B6-42DD-4721-BB5C-154E10E18273}" type="pres">
      <dgm:prSet presAssocID="{88F8D1EA-BE37-47EC-9532-E33508366AEF}" presName="rootText" presStyleLbl="node4" presStyleIdx="9" presStyleCnt="13" custScaleX="182027">
        <dgm:presLayoutVars>
          <dgm:chPref val="3"/>
        </dgm:presLayoutVars>
      </dgm:prSet>
      <dgm:spPr/>
      <dgm:t>
        <a:bodyPr/>
        <a:lstStyle/>
        <a:p>
          <a:endParaRPr lang="en-US"/>
        </a:p>
      </dgm:t>
    </dgm:pt>
    <dgm:pt modelId="{6FBEBF93-BAC5-43F6-8A1A-3A6B1875BBB9}" type="pres">
      <dgm:prSet presAssocID="{88F8D1EA-BE37-47EC-9532-E33508366AEF}" presName="rootConnector" presStyleLbl="node4" presStyleIdx="9" presStyleCnt="13"/>
      <dgm:spPr/>
      <dgm:t>
        <a:bodyPr/>
        <a:lstStyle/>
        <a:p>
          <a:endParaRPr lang="en-US"/>
        </a:p>
      </dgm:t>
    </dgm:pt>
    <dgm:pt modelId="{5D23B622-5191-4C8A-8C88-CC768C9B4B37}" type="pres">
      <dgm:prSet presAssocID="{88F8D1EA-BE37-47EC-9532-E33508366AEF}" presName="hierChild4" presStyleCnt="0"/>
      <dgm:spPr/>
    </dgm:pt>
    <dgm:pt modelId="{D78AB0EA-11DE-46CA-97F3-F0DCC5CD0D2F}" type="pres">
      <dgm:prSet presAssocID="{88F8D1EA-BE37-47EC-9532-E33508366AEF}" presName="hierChild5" presStyleCnt="0"/>
      <dgm:spPr/>
    </dgm:pt>
    <dgm:pt modelId="{15414BFB-E586-4CE1-8CB1-E6BDB7BB258B}" type="pres">
      <dgm:prSet presAssocID="{B9178D4E-94C0-4141-9F24-CBCED582FDF1}" presName="Name37" presStyleLbl="parChTrans1D4" presStyleIdx="10" presStyleCnt="13"/>
      <dgm:spPr/>
      <dgm:t>
        <a:bodyPr/>
        <a:lstStyle/>
        <a:p>
          <a:endParaRPr lang="en-US"/>
        </a:p>
      </dgm:t>
    </dgm:pt>
    <dgm:pt modelId="{4DCBC8E2-1298-4328-B259-FC47C49D83AB}" type="pres">
      <dgm:prSet presAssocID="{AB777754-B83E-426F-BEA9-C9DC605D6210}" presName="hierRoot2" presStyleCnt="0">
        <dgm:presLayoutVars>
          <dgm:hierBranch val="init"/>
        </dgm:presLayoutVars>
      </dgm:prSet>
      <dgm:spPr/>
    </dgm:pt>
    <dgm:pt modelId="{EC44AFCA-07A5-424F-96C0-2FE70DEABE45}" type="pres">
      <dgm:prSet presAssocID="{AB777754-B83E-426F-BEA9-C9DC605D6210}" presName="rootComposite" presStyleCnt="0"/>
      <dgm:spPr/>
    </dgm:pt>
    <dgm:pt modelId="{BF06F66B-655D-4C49-8A68-C27F94D6825C}" type="pres">
      <dgm:prSet presAssocID="{AB777754-B83E-426F-BEA9-C9DC605D6210}" presName="rootText" presStyleLbl="node4" presStyleIdx="10" presStyleCnt="13" custScaleX="182027">
        <dgm:presLayoutVars>
          <dgm:chPref val="3"/>
        </dgm:presLayoutVars>
      </dgm:prSet>
      <dgm:spPr/>
      <dgm:t>
        <a:bodyPr/>
        <a:lstStyle/>
        <a:p>
          <a:endParaRPr lang="en-US"/>
        </a:p>
      </dgm:t>
    </dgm:pt>
    <dgm:pt modelId="{4FE4F536-6214-4B9B-A157-0EB49BF9D490}" type="pres">
      <dgm:prSet presAssocID="{AB777754-B83E-426F-BEA9-C9DC605D6210}" presName="rootConnector" presStyleLbl="node4" presStyleIdx="10" presStyleCnt="13"/>
      <dgm:spPr/>
      <dgm:t>
        <a:bodyPr/>
        <a:lstStyle/>
        <a:p>
          <a:endParaRPr lang="en-US"/>
        </a:p>
      </dgm:t>
    </dgm:pt>
    <dgm:pt modelId="{6A53E63E-6F54-4585-AEA8-2FB789B7EBFE}" type="pres">
      <dgm:prSet presAssocID="{AB777754-B83E-426F-BEA9-C9DC605D6210}" presName="hierChild4" presStyleCnt="0"/>
      <dgm:spPr/>
    </dgm:pt>
    <dgm:pt modelId="{8310FBDF-1F97-40A7-9C93-EA1D4CCEB29B}" type="pres">
      <dgm:prSet presAssocID="{AB777754-B83E-426F-BEA9-C9DC605D6210}" presName="hierChild5" presStyleCnt="0"/>
      <dgm:spPr/>
    </dgm:pt>
    <dgm:pt modelId="{95B6DC63-9C6E-4EC5-B6D2-5C3E01ED54DE}" type="pres">
      <dgm:prSet presAssocID="{1F29F1FD-ECA1-42B2-8675-EFC4499830E3}" presName="hierChild5" presStyleCnt="0"/>
      <dgm:spPr/>
    </dgm:pt>
    <dgm:pt modelId="{4BB273CE-2C46-4B62-919F-19240CA635F4}" type="pres">
      <dgm:prSet presAssocID="{2E35461D-FB5E-4E8B-8336-8C809D9596A9}" presName="Name37" presStyleLbl="parChTrans1D3" presStyleIdx="2" presStyleCnt="4"/>
      <dgm:spPr/>
      <dgm:t>
        <a:bodyPr/>
        <a:lstStyle/>
        <a:p>
          <a:endParaRPr lang="en-US"/>
        </a:p>
      </dgm:t>
    </dgm:pt>
    <dgm:pt modelId="{65E10B58-33C7-4CEA-A024-0DBD6735AA8F}" type="pres">
      <dgm:prSet presAssocID="{0BFB3AE5-C55D-43B0-B632-2AABAC9E3DF3}" presName="hierRoot2" presStyleCnt="0">
        <dgm:presLayoutVars>
          <dgm:hierBranch val="init"/>
        </dgm:presLayoutVars>
      </dgm:prSet>
      <dgm:spPr/>
    </dgm:pt>
    <dgm:pt modelId="{04473D07-EF50-419C-90BE-0C75250A0F75}" type="pres">
      <dgm:prSet presAssocID="{0BFB3AE5-C55D-43B0-B632-2AABAC9E3DF3}" presName="rootComposite" presStyleCnt="0"/>
      <dgm:spPr/>
    </dgm:pt>
    <dgm:pt modelId="{B5912164-7164-4CE5-845B-BA7D9100F90A}" type="pres">
      <dgm:prSet presAssocID="{0BFB3AE5-C55D-43B0-B632-2AABAC9E3DF3}" presName="rootText" presStyleLbl="node3" presStyleIdx="2" presStyleCnt="3" custScaleX="316268" custScaleY="143883">
        <dgm:presLayoutVars>
          <dgm:chPref val="3"/>
        </dgm:presLayoutVars>
      </dgm:prSet>
      <dgm:spPr/>
      <dgm:t>
        <a:bodyPr/>
        <a:lstStyle/>
        <a:p>
          <a:endParaRPr lang="en-US"/>
        </a:p>
      </dgm:t>
    </dgm:pt>
    <dgm:pt modelId="{1A921AB5-72C4-4E51-84D7-F53064A94CE4}" type="pres">
      <dgm:prSet presAssocID="{0BFB3AE5-C55D-43B0-B632-2AABAC9E3DF3}" presName="rootConnector" presStyleLbl="node3" presStyleIdx="2" presStyleCnt="3"/>
      <dgm:spPr/>
      <dgm:t>
        <a:bodyPr/>
        <a:lstStyle/>
        <a:p>
          <a:endParaRPr lang="en-US"/>
        </a:p>
      </dgm:t>
    </dgm:pt>
    <dgm:pt modelId="{DF7DAD21-5FB3-487D-B1AE-CB51A2F2A5C2}" type="pres">
      <dgm:prSet presAssocID="{0BFB3AE5-C55D-43B0-B632-2AABAC9E3DF3}" presName="hierChild4" presStyleCnt="0"/>
      <dgm:spPr/>
    </dgm:pt>
    <dgm:pt modelId="{8B58A019-0FF3-4580-8CF8-6AF98C34D9D9}" type="pres">
      <dgm:prSet presAssocID="{5BA2BB0D-0B90-4B3B-8001-EFA2C4A7137C}" presName="Name37" presStyleLbl="parChTrans1D4" presStyleIdx="11" presStyleCnt="13"/>
      <dgm:spPr/>
      <dgm:t>
        <a:bodyPr/>
        <a:lstStyle/>
        <a:p>
          <a:endParaRPr lang="en-US"/>
        </a:p>
      </dgm:t>
    </dgm:pt>
    <dgm:pt modelId="{6BCF2894-C328-4EB6-AD3D-D75B52055CAC}" type="pres">
      <dgm:prSet presAssocID="{5206D889-FB6D-4D34-8FEE-077620E791DE}" presName="hierRoot2" presStyleCnt="0">
        <dgm:presLayoutVars>
          <dgm:hierBranch val="init"/>
        </dgm:presLayoutVars>
      </dgm:prSet>
      <dgm:spPr/>
    </dgm:pt>
    <dgm:pt modelId="{4D7E9E18-7E10-4555-A91D-C961515B5E24}" type="pres">
      <dgm:prSet presAssocID="{5206D889-FB6D-4D34-8FEE-077620E791DE}" presName="rootComposite" presStyleCnt="0"/>
      <dgm:spPr/>
    </dgm:pt>
    <dgm:pt modelId="{7908806D-E64D-489B-B870-6CD193C9F8EE}" type="pres">
      <dgm:prSet presAssocID="{5206D889-FB6D-4D34-8FEE-077620E791DE}" presName="rootText" presStyleLbl="node4" presStyleIdx="11" presStyleCnt="13" custScaleX="228859">
        <dgm:presLayoutVars>
          <dgm:chPref val="3"/>
        </dgm:presLayoutVars>
      </dgm:prSet>
      <dgm:spPr/>
      <dgm:t>
        <a:bodyPr/>
        <a:lstStyle/>
        <a:p>
          <a:endParaRPr lang="en-US"/>
        </a:p>
      </dgm:t>
    </dgm:pt>
    <dgm:pt modelId="{1489C347-3274-4B32-9B40-768359646B94}" type="pres">
      <dgm:prSet presAssocID="{5206D889-FB6D-4D34-8FEE-077620E791DE}" presName="rootConnector" presStyleLbl="node4" presStyleIdx="11" presStyleCnt="13"/>
      <dgm:spPr/>
      <dgm:t>
        <a:bodyPr/>
        <a:lstStyle/>
        <a:p>
          <a:endParaRPr lang="en-US"/>
        </a:p>
      </dgm:t>
    </dgm:pt>
    <dgm:pt modelId="{5E346762-7815-477C-A244-9CAE1E9B6EF5}" type="pres">
      <dgm:prSet presAssocID="{5206D889-FB6D-4D34-8FEE-077620E791DE}" presName="hierChild4" presStyleCnt="0"/>
      <dgm:spPr/>
    </dgm:pt>
    <dgm:pt modelId="{F0FBDFE8-86D8-4BE9-A0CE-1E4D702533C8}" type="pres">
      <dgm:prSet presAssocID="{5206D889-FB6D-4D34-8FEE-077620E791DE}" presName="hierChild5" presStyleCnt="0"/>
      <dgm:spPr/>
    </dgm:pt>
    <dgm:pt modelId="{CCD1FC3E-2873-49B7-AF30-B40EB848F2C5}" type="pres">
      <dgm:prSet presAssocID="{69EFF5DE-497D-434E-AD7C-F4DEEF5A552B}" presName="Name37" presStyleLbl="parChTrans1D4" presStyleIdx="12" presStyleCnt="13"/>
      <dgm:spPr/>
      <dgm:t>
        <a:bodyPr/>
        <a:lstStyle/>
        <a:p>
          <a:endParaRPr lang="en-US"/>
        </a:p>
      </dgm:t>
    </dgm:pt>
    <dgm:pt modelId="{72317A16-8414-4D4F-A441-065F5A5718F1}" type="pres">
      <dgm:prSet presAssocID="{051CB0EF-24B5-4E0C-920F-D01FC3B62C72}" presName="hierRoot2" presStyleCnt="0">
        <dgm:presLayoutVars>
          <dgm:hierBranch val="init"/>
        </dgm:presLayoutVars>
      </dgm:prSet>
      <dgm:spPr/>
    </dgm:pt>
    <dgm:pt modelId="{672E781D-086E-4709-9762-B0627B821BCF}" type="pres">
      <dgm:prSet presAssocID="{051CB0EF-24B5-4E0C-920F-D01FC3B62C72}" presName="rootComposite" presStyleCnt="0"/>
      <dgm:spPr/>
    </dgm:pt>
    <dgm:pt modelId="{CC8FCC2C-CF56-4587-96A6-FDA0E46BFA27}" type="pres">
      <dgm:prSet presAssocID="{051CB0EF-24B5-4E0C-920F-D01FC3B62C72}" presName="rootText" presStyleLbl="node4" presStyleIdx="12" presStyleCnt="13" custScaleX="228859">
        <dgm:presLayoutVars>
          <dgm:chPref val="3"/>
        </dgm:presLayoutVars>
      </dgm:prSet>
      <dgm:spPr/>
      <dgm:t>
        <a:bodyPr/>
        <a:lstStyle/>
        <a:p>
          <a:endParaRPr lang="en-US"/>
        </a:p>
      </dgm:t>
    </dgm:pt>
    <dgm:pt modelId="{0D3B419D-948A-46CC-A211-635FED9FA674}" type="pres">
      <dgm:prSet presAssocID="{051CB0EF-24B5-4E0C-920F-D01FC3B62C72}" presName="rootConnector" presStyleLbl="node4" presStyleIdx="12" presStyleCnt="13"/>
      <dgm:spPr/>
      <dgm:t>
        <a:bodyPr/>
        <a:lstStyle/>
        <a:p>
          <a:endParaRPr lang="en-US"/>
        </a:p>
      </dgm:t>
    </dgm:pt>
    <dgm:pt modelId="{76C4D8E4-C34C-4064-B393-F54882311B16}" type="pres">
      <dgm:prSet presAssocID="{051CB0EF-24B5-4E0C-920F-D01FC3B62C72}" presName="hierChild4" presStyleCnt="0"/>
      <dgm:spPr/>
    </dgm:pt>
    <dgm:pt modelId="{05CFB7F6-8E8E-425D-8A38-2780397C8F7E}" type="pres">
      <dgm:prSet presAssocID="{051CB0EF-24B5-4E0C-920F-D01FC3B62C72}" presName="hierChild5" presStyleCnt="0"/>
      <dgm:spPr/>
    </dgm:pt>
    <dgm:pt modelId="{D8CD7E34-48F8-4739-8369-0B21E06F0EA2}" type="pres">
      <dgm:prSet presAssocID="{0BFB3AE5-C55D-43B0-B632-2AABAC9E3DF3}" presName="hierChild5" presStyleCnt="0"/>
      <dgm:spPr/>
    </dgm:pt>
    <dgm:pt modelId="{79CF4DB6-04FE-4232-B221-283BB489B1B5}" type="pres">
      <dgm:prSet presAssocID="{7DA4EFC2-EDE8-4A50-8575-4D9D67BD433B}" presName="hierChild5" presStyleCnt="0"/>
      <dgm:spPr/>
    </dgm:pt>
    <dgm:pt modelId="{0F8C6B91-5405-44D2-8658-75D08DC29681}" type="pres">
      <dgm:prSet presAssocID="{8AB5B5E7-3B9A-4AFA-9308-F5B6FC8A2249}" presName="Name111" presStyleLbl="parChTrans1D3" presStyleIdx="3" presStyleCnt="4"/>
      <dgm:spPr/>
      <dgm:t>
        <a:bodyPr/>
        <a:lstStyle/>
        <a:p>
          <a:endParaRPr lang="en-US"/>
        </a:p>
      </dgm:t>
    </dgm:pt>
    <dgm:pt modelId="{FABA33E6-AD19-4A18-87F4-616BE5205F16}" type="pres">
      <dgm:prSet presAssocID="{86B8E237-3DDF-4FB9-9B45-A3131761F90F}" presName="hierRoot3" presStyleCnt="0">
        <dgm:presLayoutVars>
          <dgm:hierBranch val="init"/>
        </dgm:presLayoutVars>
      </dgm:prSet>
      <dgm:spPr/>
    </dgm:pt>
    <dgm:pt modelId="{67F67EE4-71CC-4DF2-B2E8-D4AD354CBA4F}" type="pres">
      <dgm:prSet presAssocID="{86B8E237-3DDF-4FB9-9B45-A3131761F90F}" presName="rootComposite3" presStyleCnt="0"/>
      <dgm:spPr/>
    </dgm:pt>
    <dgm:pt modelId="{A11F5ED4-A964-40ED-B763-EC1562A8632F}" type="pres">
      <dgm:prSet presAssocID="{86B8E237-3DDF-4FB9-9B45-A3131761F90F}" presName="rootText3" presStyleLbl="asst2" presStyleIdx="0" presStyleCnt="1" custScaleX="321719">
        <dgm:presLayoutVars>
          <dgm:chPref val="3"/>
        </dgm:presLayoutVars>
      </dgm:prSet>
      <dgm:spPr/>
      <dgm:t>
        <a:bodyPr/>
        <a:lstStyle/>
        <a:p>
          <a:endParaRPr lang="en-US"/>
        </a:p>
      </dgm:t>
    </dgm:pt>
    <dgm:pt modelId="{BB7D47C7-A889-47FC-8462-483285E3AB05}" type="pres">
      <dgm:prSet presAssocID="{86B8E237-3DDF-4FB9-9B45-A3131761F90F}" presName="rootConnector3" presStyleLbl="asst2" presStyleIdx="0" presStyleCnt="1"/>
      <dgm:spPr/>
      <dgm:t>
        <a:bodyPr/>
        <a:lstStyle/>
        <a:p>
          <a:endParaRPr lang="en-US"/>
        </a:p>
      </dgm:t>
    </dgm:pt>
    <dgm:pt modelId="{508EF537-1CBB-4CDB-99D9-89A979203AEF}" type="pres">
      <dgm:prSet presAssocID="{86B8E237-3DDF-4FB9-9B45-A3131761F90F}" presName="hierChild6" presStyleCnt="0"/>
      <dgm:spPr/>
    </dgm:pt>
    <dgm:pt modelId="{298D3D8C-FD57-412C-873A-A9B05331EAF3}" type="pres">
      <dgm:prSet presAssocID="{86B8E237-3DDF-4FB9-9B45-A3131761F90F}" presName="hierChild7" presStyleCnt="0"/>
      <dgm:spPr/>
    </dgm:pt>
    <dgm:pt modelId="{C44A8F58-0830-4F95-8F8B-133E0A6C90BB}" type="pres">
      <dgm:prSet presAssocID="{4EA81DA5-EE32-4EE8-B510-A2E43A6242D2}" presName="hierChild3" presStyleCnt="0"/>
      <dgm:spPr/>
    </dgm:pt>
    <dgm:pt modelId="{A925CA04-C227-448C-A49C-E1F7C7C49FE8}" type="pres">
      <dgm:prSet presAssocID="{448B6FD9-D7B3-485E-94A9-21F389F95086}" presName="hierRoot1" presStyleCnt="0">
        <dgm:presLayoutVars>
          <dgm:hierBranch val="init"/>
        </dgm:presLayoutVars>
      </dgm:prSet>
      <dgm:spPr/>
    </dgm:pt>
    <dgm:pt modelId="{FDE63C80-352E-4A58-8312-96167EDB47E2}" type="pres">
      <dgm:prSet presAssocID="{448B6FD9-D7B3-485E-94A9-21F389F95086}" presName="rootComposite1" presStyleCnt="0"/>
      <dgm:spPr/>
    </dgm:pt>
    <dgm:pt modelId="{466A4310-11E4-4861-A92A-CF1C74468291}" type="pres">
      <dgm:prSet presAssocID="{448B6FD9-D7B3-485E-94A9-21F389F95086}" presName="rootText1" presStyleLbl="node0" presStyleIdx="1" presStyleCnt="3" custScaleX="231131" custLinFactX="-100000" custLinFactY="724342" custLinFactNeighborX="-179812" custLinFactNeighborY="800000">
        <dgm:presLayoutVars>
          <dgm:chPref val="3"/>
        </dgm:presLayoutVars>
      </dgm:prSet>
      <dgm:spPr/>
      <dgm:t>
        <a:bodyPr/>
        <a:lstStyle/>
        <a:p>
          <a:endParaRPr lang="en-US"/>
        </a:p>
      </dgm:t>
    </dgm:pt>
    <dgm:pt modelId="{03B77877-B94B-46C4-8A92-1C67AD16F0AF}" type="pres">
      <dgm:prSet presAssocID="{448B6FD9-D7B3-485E-94A9-21F389F95086}" presName="rootConnector1" presStyleLbl="node1" presStyleIdx="0" presStyleCnt="0"/>
      <dgm:spPr/>
      <dgm:t>
        <a:bodyPr/>
        <a:lstStyle/>
        <a:p>
          <a:endParaRPr lang="en-US"/>
        </a:p>
      </dgm:t>
    </dgm:pt>
    <dgm:pt modelId="{436E1C42-E6F5-439F-9D56-A85A20247B27}" type="pres">
      <dgm:prSet presAssocID="{448B6FD9-D7B3-485E-94A9-21F389F95086}" presName="hierChild2" presStyleCnt="0"/>
      <dgm:spPr/>
    </dgm:pt>
    <dgm:pt modelId="{4FCF460C-17C5-41BB-8EB4-CB387EEA9C8F}" type="pres">
      <dgm:prSet presAssocID="{448B6FD9-D7B3-485E-94A9-21F389F95086}" presName="hierChild3" presStyleCnt="0"/>
      <dgm:spPr/>
    </dgm:pt>
    <dgm:pt modelId="{7C92C716-62A4-4701-8D96-0AC988D40589}" type="pres">
      <dgm:prSet presAssocID="{DF1BCB07-E74C-4603-ACD9-D43AF7563663}" presName="hierRoot1" presStyleCnt="0">
        <dgm:presLayoutVars>
          <dgm:hierBranch val="init"/>
        </dgm:presLayoutVars>
      </dgm:prSet>
      <dgm:spPr/>
    </dgm:pt>
    <dgm:pt modelId="{CDD7F5DE-1739-4989-8C95-E560F35FA8A5}" type="pres">
      <dgm:prSet presAssocID="{DF1BCB07-E74C-4603-ACD9-D43AF7563663}" presName="rootComposite1" presStyleCnt="0"/>
      <dgm:spPr/>
    </dgm:pt>
    <dgm:pt modelId="{4B1F4284-1F1E-4899-91EA-D73C42718DE9}" type="pres">
      <dgm:prSet presAssocID="{DF1BCB07-E74C-4603-ACD9-D43AF7563663}" presName="rootText1" presStyleLbl="node0" presStyleIdx="2" presStyleCnt="3" custScaleX="228079" custLinFactX="-229990" custLinFactY="700000" custLinFactNeighborX="-300000" custLinFactNeighborY="706809">
        <dgm:presLayoutVars>
          <dgm:chPref val="3"/>
        </dgm:presLayoutVars>
      </dgm:prSet>
      <dgm:spPr/>
      <dgm:t>
        <a:bodyPr/>
        <a:lstStyle/>
        <a:p>
          <a:endParaRPr lang="en-US"/>
        </a:p>
      </dgm:t>
    </dgm:pt>
    <dgm:pt modelId="{2FD72929-DC7C-49CE-8EEF-E009039B5AEB}" type="pres">
      <dgm:prSet presAssocID="{DF1BCB07-E74C-4603-ACD9-D43AF7563663}" presName="rootConnector1" presStyleLbl="node1" presStyleIdx="0" presStyleCnt="0"/>
      <dgm:spPr/>
      <dgm:t>
        <a:bodyPr/>
        <a:lstStyle/>
        <a:p>
          <a:endParaRPr lang="en-US"/>
        </a:p>
      </dgm:t>
    </dgm:pt>
    <dgm:pt modelId="{2B4A19BC-2E36-4A75-A049-BCE934B9A316}" type="pres">
      <dgm:prSet presAssocID="{DF1BCB07-E74C-4603-ACD9-D43AF7563663}" presName="hierChild2" presStyleCnt="0"/>
      <dgm:spPr/>
    </dgm:pt>
    <dgm:pt modelId="{6574A5D1-5FF9-4148-A76C-89E7C3FCFBE2}" type="pres">
      <dgm:prSet presAssocID="{DF1BCB07-E74C-4603-ACD9-D43AF7563663}" presName="hierChild3" presStyleCnt="0"/>
      <dgm:spPr/>
    </dgm:pt>
  </dgm:ptLst>
  <dgm:cxnLst>
    <dgm:cxn modelId="{0F9FD50E-3DE9-4FBA-9438-1FE15B1FA3F2}" srcId="{DD2631A9-FEB1-4435-A78F-909125F869DB}" destId="{F662A59D-1D1D-4FA8-A96A-5B4419E24CFE}" srcOrd="7" destOrd="0" parTransId="{27E1C0BB-8B98-44AC-8E7B-2709C97288CD}" sibTransId="{1719DC6D-0B27-43F1-A81A-2431F0CC9A73}"/>
    <dgm:cxn modelId="{1C634DA9-A9CD-4B69-BAD9-CABDAA008711}" type="presOf" srcId="{051CB0EF-24B5-4E0C-920F-D01FC3B62C72}" destId="{0D3B419D-948A-46CC-A211-635FED9FA674}" srcOrd="1" destOrd="0" presId="urn:microsoft.com/office/officeart/2005/8/layout/orgChart1"/>
    <dgm:cxn modelId="{FAC7E7D0-2EDA-4275-9369-FAC2E7EDECFF}" type="presOf" srcId="{4EA81DA5-EE32-4EE8-B510-A2E43A6242D2}" destId="{30E817B7-4F1D-4074-B237-8BAD9C1C3910}" srcOrd="1" destOrd="0" presId="urn:microsoft.com/office/officeart/2005/8/layout/orgChart1"/>
    <dgm:cxn modelId="{42995916-EC83-4BB3-9C7F-AB2F33A3D999}" srcId="{DD2631A9-FEB1-4435-A78F-909125F869DB}" destId="{A32348D1-E6D7-438F-9DB2-EADEB2479FC8}" srcOrd="2" destOrd="0" parTransId="{6F69BBD3-A8B8-4EDC-B678-4B95C40A6C09}" sibTransId="{C19E2D0D-25B2-4E4B-9E85-94D7D7B94049}"/>
    <dgm:cxn modelId="{ACB4A245-480F-4FF3-B02D-FDF9BCAB4BA9}" type="presOf" srcId="{53263152-5596-4134-BD3C-0DBA60406149}" destId="{58445915-2539-4DC1-8757-B4F5E21BBD77}" srcOrd="0" destOrd="0" presId="urn:microsoft.com/office/officeart/2005/8/layout/orgChart1"/>
    <dgm:cxn modelId="{870DB662-2CAD-4F77-A7B4-10B79206703A}" srcId="{4EA81DA5-EE32-4EE8-B510-A2E43A6242D2}" destId="{7DA4EFC2-EDE8-4A50-8575-4D9D67BD433B}" srcOrd="0" destOrd="0" parTransId="{ECEAF6EB-8BC1-49B9-A75D-6766142CE9A5}" sibTransId="{B1A82FB7-901A-479F-A2C6-805A21C0181E}"/>
    <dgm:cxn modelId="{EA01405B-781C-4289-ADB0-8FAEFE19C169}" type="presOf" srcId="{53263152-5596-4134-BD3C-0DBA60406149}" destId="{E188ECC9-ABF4-48BE-9014-9C9E35D9E9D3}" srcOrd="1" destOrd="0" presId="urn:microsoft.com/office/officeart/2005/8/layout/orgChart1"/>
    <dgm:cxn modelId="{EB900E2D-281E-405F-9953-AA8D556496C6}" type="presOf" srcId="{F662A59D-1D1D-4FA8-A96A-5B4419E24CFE}" destId="{71AE371C-40EC-4D89-B206-E798E07B941C}" srcOrd="1" destOrd="0" presId="urn:microsoft.com/office/officeart/2005/8/layout/orgChart1"/>
    <dgm:cxn modelId="{3725434C-669F-4A5E-9F42-9D635BB95277}" type="presOf" srcId="{448B6FD9-D7B3-485E-94A9-21F389F95086}" destId="{03B77877-B94B-46C4-8A92-1C67AD16F0AF}" srcOrd="1" destOrd="0" presId="urn:microsoft.com/office/officeart/2005/8/layout/orgChart1"/>
    <dgm:cxn modelId="{9716E544-C566-40FA-AB9A-06B97E02BDC0}" type="presOf" srcId="{6FF3E4BB-B434-4629-859A-9B9B6B5C6C31}" destId="{0328A9E2-574A-40DE-8492-42AED75DE1F9}" srcOrd="0" destOrd="0" presId="urn:microsoft.com/office/officeart/2005/8/layout/orgChart1"/>
    <dgm:cxn modelId="{62FCAE70-DFEB-4949-B6D2-9B156D62EA4D}" type="presOf" srcId="{B17975FC-4BEB-4F3A-B523-DA810F7A7221}" destId="{DE9AACC3-ABE2-4246-A02F-1D1356D3C205}" srcOrd="1" destOrd="0" presId="urn:microsoft.com/office/officeart/2005/8/layout/orgChart1"/>
    <dgm:cxn modelId="{7C4B30A6-9015-4791-8BD1-B591292B0519}" type="presOf" srcId="{A32348D1-E6D7-438F-9DB2-EADEB2479FC8}" destId="{1D3B7453-8BE5-4DD7-861A-ED203F163349}" srcOrd="1" destOrd="0" presId="urn:microsoft.com/office/officeart/2005/8/layout/orgChart1"/>
    <dgm:cxn modelId="{17C5A528-3F8C-4FBB-954B-596F03CC0041}" type="presOf" srcId="{448B6FD9-D7B3-485E-94A9-21F389F95086}" destId="{466A4310-11E4-4861-A92A-CF1C74468291}" srcOrd="0" destOrd="0" presId="urn:microsoft.com/office/officeart/2005/8/layout/orgChart1"/>
    <dgm:cxn modelId="{D9F1ADDD-5356-47A2-95FA-1675165EC07A}" type="presOf" srcId="{B17975FC-4BEB-4F3A-B523-DA810F7A7221}" destId="{E6DA0456-CD8D-42FD-AE78-3C1DFDA40704}" srcOrd="0" destOrd="0" presId="urn:microsoft.com/office/officeart/2005/8/layout/orgChart1"/>
    <dgm:cxn modelId="{D513357B-0613-4C01-A34A-4DE692C7CEA3}" type="presOf" srcId="{DD2631A9-FEB1-4435-A78F-909125F869DB}" destId="{BF541177-CDE3-4409-A086-A22BCAEA1268}" srcOrd="1" destOrd="0" presId="urn:microsoft.com/office/officeart/2005/8/layout/orgChart1"/>
    <dgm:cxn modelId="{15A10B0B-6945-4A11-81B0-BA6BAA2CFF2C}" srcId="{7DA4EFC2-EDE8-4A50-8575-4D9D67BD433B}" destId="{1F29F1FD-ECA1-42B2-8675-EFC4499830E3}" srcOrd="1" destOrd="0" parTransId="{B0727C57-89B2-4C48-9C0C-D21447C9AD9C}" sibTransId="{4165C576-0F3B-4BE2-96EB-507DF4CA28B8}"/>
    <dgm:cxn modelId="{1EF47588-4C4F-487F-B196-81046C55C003}" type="presOf" srcId="{1F29F1FD-ECA1-42B2-8675-EFC4499830E3}" destId="{198A7D69-6E67-46A1-9055-B3A842A9B6BC}" srcOrd="1" destOrd="0" presId="urn:microsoft.com/office/officeart/2005/8/layout/orgChart1"/>
    <dgm:cxn modelId="{FDA27B8E-81EB-438D-87B7-9FEEF242CC50}" type="presOf" srcId="{5206D889-FB6D-4D34-8FEE-077620E791DE}" destId="{1489C347-3274-4B32-9B40-768359646B94}" srcOrd="1" destOrd="0" presId="urn:microsoft.com/office/officeart/2005/8/layout/orgChart1"/>
    <dgm:cxn modelId="{6D7A12DE-37C1-4906-AE12-201447854D41}" type="presOf" srcId="{A32348D1-E6D7-438F-9DB2-EADEB2479FC8}" destId="{D70A7EBA-1310-4695-A163-85F224862CF7}" srcOrd="0" destOrd="0" presId="urn:microsoft.com/office/officeart/2005/8/layout/orgChart1"/>
    <dgm:cxn modelId="{5933C501-7F6D-47F7-BAEB-ED05C46DC060}" srcId="{DD2631A9-FEB1-4435-A78F-909125F869DB}" destId="{AA886773-D660-49EB-B7B3-16BFA77100A3}" srcOrd="3" destOrd="0" parTransId="{71B8DD0E-97A0-45D7-B41B-0EFA7E71669A}" sibTransId="{FF0063A4-8D31-4A97-AB87-0BE5FC69C26B}"/>
    <dgm:cxn modelId="{71773240-FE51-4F48-AC94-A67DA29FB957}" type="presOf" srcId="{B0727C57-89B2-4C48-9C0C-D21447C9AD9C}" destId="{49852A06-D8CE-4E7D-96E8-AB517351F7D4}" srcOrd="0" destOrd="0" presId="urn:microsoft.com/office/officeart/2005/8/layout/orgChart1"/>
    <dgm:cxn modelId="{B3F54ADD-979E-4E7D-A9E2-81FAAF4085D2}" srcId="{1F29F1FD-ECA1-42B2-8675-EFC4499830E3}" destId="{B17975FC-4BEB-4F3A-B523-DA810F7A7221}" srcOrd="0" destOrd="0" parTransId="{6FF3E4BB-B434-4629-859A-9B9B6B5C6C31}" sibTransId="{8BFEEEB2-7E05-40C7-8F80-54C09A2865AC}"/>
    <dgm:cxn modelId="{9742226F-9F5F-4270-8CD5-58D5E56856BB}" type="presOf" srcId="{E8FE74AB-1648-4FED-A8A2-5D672F5BE868}" destId="{6C9FDDD6-1A41-4E1C-88E3-8EFD0F58ADF2}" srcOrd="0" destOrd="0" presId="urn:microsoft.com/office/officeart/2005/8/layout/orgChart1"/>
    <dgm:cxn modelId="{221953F3-A7C4-4372-9E7F-C5F2A7CD1B8F}" type="presOf" srcId="{7DA4EFC2-EDE8-4A50-8575-4D9D67BD433B}" destId="{C1A35D4F-871E-4E44-9FCE-8687386E2663}" srcOrd="0" destOrd="0" presId="urn:microsoft.com/office/officeart/2005/8/layout/orgChart1"/>
    <dgm:cxn modelId="{A3052A72-AAF6-4DB8-B441-AAC531DD64E2}" type="presOf" srcId="{5BA2BB0D-0B90-4B3B-8001-EFA2C4A7137C}" destId="{8B58A019-0FF3-4580-8CF8-6AF98C34D9D9}" srcOrd="0" destOrd="0" presId="urn:microsoft.com/office/officeart/2005/8/layout/orgChart1"/>
    <dgm:cxn modelId="{386A2EAA-BD2C-4EEC-A133-7D22BC8F0C65}" type="presOf" srcId="{5206D889-FB6D-4D34-8FEE-077620E791DE}" destId="{7908806D-E64D-489B-B870-6CD193C9F8EE}" srcOrd="0" destOrd="0" presId="urn:microsoft.com/office/officeart/2005/8/layout/orgChart1"/>
    <dgm:cxn modelId="{EBC48631-0CF4-4B59-98B3-0F514D498F36}" type="presOf" srcId="{8192E7A2-789F-4CAF-BDA6-81C7EF1725FE}" destId="{293E95BA-07DB-4D0E-86C9-E2165FFB8858}" srcOrd="0" destOrd="0" presId="urn:microsoft.com/office/officeart/2005/8/layout/orgChart1"/>
    <dgm:cxn modelId="{F0877512-E181-45EC-91B4-5BFCB974D848}" type="presOf" srcId="{E8FE74AB-1648-4FED-A8A2-5D672F5BE868}" destId="{7A5BD528-99DB-4D57-A8A5-272116F5FE9C}" srcOrd="1" destOrd="0" presId="urn:microsoft.com/office/officeart/2005/8/layout/orgChart1"/>
    <dgm:cxn modelId="{4C8643A6-D57A-461F-B3E0-C782EB6101FD}" srcId="{DD2631A9-FEB1-4435-A78F-909125F869DB}" destId="{8192E7A2-789F-4CAF-BDA6-81C7EF1725FE}" srcOrd="4" destOrd="0" parTransId="{7816AB11-70A7-475D-843A-05411DEBE777}" sibTransId="{F7DA8BFB-A986-45ED-AA05-5C04F1659DA8}"/>
    <dgm:cxn modelId="{DF2E48C5-76D0-419D-BA1E-F5CF2BDAE603}" type="presOf" srcId="{6F69BBD3-A8B8-4EDC-B678-4B95C40A6C09}" destId="{8D9CE13D-0A15-4FAF-9CD3-1DC76F6F8DF1}" srcOrd="0" destOrd="0" presId="urn:microsoft.com/office/officeart/2005/8/layout/orgChart1"/>
    <dgm:cxn modelId="{18A3CC02-F645-45AE-A0AA-2C2DF71D014A}" type="presOf" srcId="{ECEAF6EB-8BC1-49B9-A75D-6766142CE9A5}" destId="{CA7DF705-4B5C-430E-9FBF-932D6215820C}" srcOrd="0" destOrd="0" presId="urn:microsoft.com/office/officeart/2005/8/layout/orgChart1"/>
    <dgm:cxn modelId="{CBBBE67E-3D6F-4200-8404-5C7331D57496}" type="presOf" srcId="{051CB0EF-24B5-4E0C-920F-D01FC3B62C72}" destId="{CC8FCC2C-CF56-4587-96A6-FDA0E46BFA27}" srcOrd="0" destOrd="0" presId="urn:microsoft.com/office/officeart/2005/8/layout/orgChart1"/>
    <dgm:cxn modelId="{6FFE70C5-1D3A-40B2-A2B9-CE0ED731FEB6}" type="presOf" srcId="{27E1C0BB-8B98-44AC-8E7B-2709C97288CD}" destId="{4BAE79F4-0276-480A-AD2E-0CD508A161CA}" srcOrd="0" destOrd="0" presId="urn:microsoft.com/office/officeart/2005/8/layout/orgChart1"/>
    <dgm:cxn modelId="{FF7CDA17-BD73-4890-9B88-EA66A5BEC071}" type="presOf" srcId="{88F8D1EA-BE37-47EC-9532-E33508366AEF}" destId="{6FBEBF93-BAC5-43F6-8A1A-3A6B1875BBB9}" srcOrd="1" destOrd="0" presId="urn:microsoft.com/office/officeart/2005/8/layout/orgChart1"/>
    <dgm:cxn modelId="{A3D2C8A4-6A78-4EEC-975B-F14471D06D99}" type="presOf" srcId="{B58E3AFD-9A83-4E6F-9940-EFB571385600}" destId="{98D82E13-F2FA-4388-A440-64C34F7116F7}" srcOrd="0" destOrd="0" presId="urn:microsoft.com/office/officeart/2005/8/layout/orgChart1"/>
    <dgm:cxn modelId="{AE8E5764-0928-4D55-867C-D0CB4ED06017}" type="presOf" srcId="{AB777754-B83E-426F-BEA9-C9DC605D6210}" destId="{4FE4F536-6214-4B9B-A157-0EB49BF9D490}" srcOrd="1" destOrd="0" presId="urn:microsoft.com/office/officeart/2005/8/layout/orgChart1"/>
    <dgm:cxn modelId="{AC4DE5B3-6CBA-4B35-9411-D20E91729DCF}" type="presOf" srcId="{7DA4EFC2-EDE8-4A50-8575-4D9D67BD433B}" destId="{80EE5D54-B893-462C-BF83-6307804085F4}" srcOrd="1" destOrd="0" presId="urn:microsoft.com/office/officeart/2005/8/layout/orgChart1"/>
    <dgm:cxn modelId="{D74DE9B6-E98D-4645-BE17-F4FC248A205D}" type="presOf" srcId="{0BFB3AE5-C55D-43B0-B632-2AABAC9E3DF3}" destId="{B5912164-7164-4CE5-845B-BA7D9100F90A}" srcOrd="0" destOrd="0" presId="urn:microsoft.com/office/officeart/2005/8/layout/orgChart1"/>
    <dgm:cxn modelId="{FC8B1020-9C3D-4588-B955-3B5384C5B769}" type="presOf" srcId="{0DC9FAD4-D4C4-4094-B082-C6F06D7A98E8}" destId="{8C39539B-2A47-47D3-B2AB-A031391CF270}" srcOrd="0" destOrd="0" presId="urn:microsoft.com/office/officeart/2005/8/layout/orgChart1"/>
    <dgm:cxn modelId="{56F9899C-B54B-42D0-8DA5-76D0581A8B27}" type="presOf" srcId="{B9178D4E-94C0-4141-9F24-CBCED582FDF1}" destId="{15414BFB-E586-4CE1-8CB1-E6BDB7BB258B}" srcOrd="0" destOrd="0" presId="urn:microsoft.com/office/officeart/2005/8/layout/orgChart1"/>
    <dgm:cxn modelId="{A3C7F7EF-5189-4B84-9C38-8E18DD9401E6}" type="presOf" srcId="{8AB5B5E7-3B9A-4AFA-9308-F5B6FC8A2249}" destId="{0F8C6B91-5405-44D2-8658-75D08DC29681}" srcOrd="0" destOrd="0" presId="urn:microsoft.com/office/officeart/2005/8/layout/orgChart1"/>
    <dgm:cxn modelId="{9049CD2E-131F-427F-BB79-24C1295F09F8}" type="presOf" srcId="{69EFF5DE-497D-434E-AD7C-F4DEEF5A552B}" destId="{CCD1FC3E-2873-49B7-AF30-B40EB848F2C5}" srcOrd="0" destOrd="0" presId="urn:microsoft.com/office/officeart/2005/8/layout/orgChart1"/>
    <dgm:cxn modelId="{B566E1CE-CBF1-4536-8B39-CD617F8D0A4F}" type="presOf" srcId="{DF1BCB07-E74C-4603-ACD9-D43AF7563663}" destId="{4B1F4284-1F1E-4899-91EA-D73C42718DE9}" srcOrd="0" destOrd="0" presId="urn:microsoft.com/office/officeart/2005/8/layout/orgChart1"/>
    <dgm:cxn modelId="{B0B17CE5-AC1B-47FB-9772-A4D651D1453A}" type="presOf" srcId="{0BFB3AE5-C55D-43B0-B632-2AABAC9E3DF3}" destId="{1A921AB5-72C4-4E51-84D7-F53064A94CE4}" srcOrd="1" destOrd="0" presId="urn:microsoft.com/office/officeart/2005/8/layout/orgChart1"/>
    <dgm:cxn modelId="{D00B1CE4-BCC4-4AC2-959F-F39B09670040}" srcId="{1F29F1FD-ECA1-42B2-8675-EFC4499830E3}" destId="{AB777754-B83E-426F-BEA9-C9DC605D6210}" srcOrd="2" destOrd="0" parTransId="{B9178D4E-94C0-4141-9F24-CBCED582FDF1}" sibTransId="{BF4387CD-0858-4688-8BAB-724DFC5C83D7}"/>
    <dgm:cxn modelId="{B2030CE3-8AF2-4339-9FDF-854EFD35FF32}" type="presOf" srcId="{86B8E237-3DDF-4FB9-9B45-A3131761F90F}" destId="{A11F5ED4-A964-40ED-B763-EC1562A8632F}" srcOrd="0" destOrd="0" presId="urn:microsoft.com/office/officeart/2005/8/layout/orgChart1"/>
    <dgm:cxn modelId="{F6118E6A-9971-45A9-AA61-474CA09E1B92}" type="presOf" srcId="{5A63B43A-12E1-4B59-8059-CF6D013C2414}" destId="{E9A50156-4333-452D-991B-BCA188311A45}" srcOrd="0" destOrd="0" presId="urn:microsoft.com/office/officeart/2005/8/layout/orgChart1"/>
    <dgm:cxn modelId="{014DAE4E-7DBB-4FE7-A496-92384023D197}" srcId="{6F1E5E71-4259-47CB-B8A8-63CA73AD4D06}" destId="{DF1BCB07-E74C-4603-ACD9-D43AF7563663}" srcOrd="2" destOrd="0" parTransId="{E05AD8A2-3B97-45C6-9AEB-D3007ED2610E}" sibTransId="{B8BC52BA-002A-4B5F-A7D8-D8A8912400F6}"/>
    <dgm:cxn modelId="{4C363516-EA29-4ED3-89D1-74BFCB190726}" srcId="{7DA4EFC2-EDE8-4A50-8575-4D9D67BD433B}" destId="{0BFB3AE5-C55D-43B0-B632-2AABAC9E3DF3}" srcOrd="2" destOrd="0" parTransId="{2E35461D-FB5E-4E8B-8336-8C809D9596A9}" sibTransId="{3B644DBA-BC6D-4BE2-B77F-F568A3FC6DD7}"/>
    <dgm:cxn modelId="{376B5F8A-5488-408E-9DF5-813F50E81DFC}" type="presOf" srcId="{A6B4C1CF-12CB-4E6E-8A3D-06F1AA25ACC9}" destId="{DA86824C-7658-47D1-90D7-C15BE58C2134}" srcOrd="0" destOrd="0" presId="urn:microsoft.com/office/officeart/2005/8/layout/orgChart1"/>
    <dgm:cxn modelId="{F2455124-DC1B-4470-B77B-D636A64E7F2A}" srcId="{DD2631A9-FEB1-4435-A78F-909125F869DB}" destId="{E8FE74AB-1648-4FED-A8A2-5D672F5BE868}" srcOrd="0" destOrd="0" parTransId="{73E84C8A-7586-4564-8689-BF3E02AB8C6C}" sibTransId="{BC09CEBD-4FF0-4364-907F-28A0314C627A}"/>
    <dgm:cxn modelId="{04E7C2AB-0CA8-421C-989E-86CCCFF4BD29}" srcId="{DD2631A9-FEB1-4435-A78F-909125F869DB}" destId="{A6B4C1CF-12CB-4E6E-8A3D-06F1AA25ACC9}" srcOrd="1" destOrd="0" parTransId="{0DC9FAD4-D4C4-4094-B082-C6F06D7A98E8}" sibTransId="{A006A9D9-57C5-48D2-A971-7F6955BCF5B0}"/>
    <dgm:cxn modelId="{868314B4-3773-4301-9B8D-9497B23E8FFA}" srcId="{7DA4EFC2-EDE8-4A50-8575-4D9D67BD433B}" destId="{86B8E237-3DDF-4FB9-9B45-A3131761F90F}" srcOrd="3" destOrd="0" parTransId="{8AB5B5E7-3B9A-4AFA-9308-F5B6FC8A2249}" sibTransId="{FF759CB9-CD1F-49B4-A7F9-4622A47C1CB9}"/>
    <dgm:cxn modelId="{24383F89-C818-4FD1-86D2-73E5BA9D22E9}" type="presOf" srcId="{F662A59D-1D1D-4FA8-A96A-5B4419E24CFE}" destId="{C4652F0E-DF8D-4000-BB3E-96494B62FDE8}" srcOrd="0" destOrd="0" presId="urn:microsoft.com/office/officeart/2005/8/layout/orgChart1"/>
    <dgm:cxn modelId="{31B150F1-596B-41B9-895D-F9809EB8D4F3}" type="presOf" srcId="{735D7751-5E69-4B3B-AEBB-B9B489037870}" destId="{DF9A489A-A963-4E49-8C09-887C89306DF7}" srcOrd="0" destOrd="0" presId="urn:microsoft.com/office/officeart/2005/8/layout/orgChart1"/>
    <dgm:cxn modelId="{C7EAF996-D02C-4E4B-BB9F-FD70EF13AA6A}" type="presOf" srcId="{AA886773-D660-49EB-B7B3-16BFA77100A3}" destId="{50065A69-84EF-4316-BD9A-49F648C0CBEB}" srcOrd="1" destOrd="0" presId="urn:microsoft.com/office/officeart/2005/8/layout/orgChart1"/>
    <dgm:cxn modelId="{7ACD5CA0-3B7F-40B0-B92E-807956F7AF87}" srcId="{DD2631A9-FEB1-4435-A78F-909125F869DB}" destId="{5A63B43A-12E1-4B59-8059-CF6D013C2414}" srcOrd="6" destOrd="0" parTransId="{BB883974-F1A0-45AF-8D1C-ACC26F6091F6}" sibTransId="{D4F52149-A506-4DDC-B4D6-2999AC71737B}"/>
    <dgm:cxn modelId="{544FCD3D-1930-4A08-B257-6A4646C51816}" type="presOf" srcId="{AA886773-D660-49EB-B7B3-16BFA77100A3}" destId="{5DB448BE-3457-4856-A951-06A1EFC94F17}" srcOrd="0" destOrd="0" presId="urn:microsoft.com/office/officeart/2005/8/layout/orgChart1"/>
    <dgm:cxn modelId="{04E79D9C-98E2-4F75-B55F-3E485DB42DDB}" type="presOf" srcId="{431B7974-2408-4FEB-9D2B-392715FFD9BF}" destId="{D4C48F9A-A9AF-4E4D-BAE2-042A908BF27A}" srcOrd="0" destOrd="0" presId="urn:microsoft.com/office/officeart/2005/8/layout/orgChart1"/>
    <dgm:cxn modelId="{80188CAF-5C9A-4C1D-B2C1-4ED907FDBA58}" type="presOf" srcId="{88F8D1EA-BE37-47EC-9532-E33508366AEF}" destId="{BC9EF2B6-42DD-4721-BB5C-154E10E18273}" srcOrd="0" destOrd="0" presId="urn:microsoft.com/office/officeart/2005/8/layout/orgChart1"/>
    <dgm:cxn modelId="{8DB5849C-E3D1-4841-B73F-83F64E4AFD49}" type="presOf" srcId="{DF1BCB07-E74C-4603-ACD9-D43AF7563663}" destId="{2FD72929-DC7C-49CE-8EEF-E009039B5AEB}" srcOrd="1" destOrd="0" presId="urn:microsoft.com/office/officeart/2005/8/layout/orgChart1"/>
    <dgm:cxn modelId="{62F6F3D1-768E-41C4-AB30-E514FE77E03E}" type="presOf" srcId="{DD2631A9-FEB1-4435-A78F-909125F869DB}" destId="{195B3ACE-3280-4CFF-8FAA-E3613B3B56B6}" srcOrd="0" destOrd="0" presId="urn:microsoft.com/office/officeart/2005/8/layout/orgChart1"/>
    <dgm:cxn modelId="{3C711B3E-8E5B-4F78-91B6-400C0FDCD656}" type="presOf" srcId="{5A63B43A-12E1-4B59-8059-CF6D013C2414}" destId="{9F5DDD62-962B-4BE7-8C37-869AF3BF29F4}" srcOrd="1" destOrd="0" presId="urn:microsoft.com/office/officeart/2005/8/layout/orgChart1"/>
    <dgm:cxn modelId="{4E0EABA2-49B6-4A5E-88B5-1A77BAB576EC}" type="presOf" srcId="{71B8DD0E-97A0-45D7-B41B-0EFA7E71669A}" destId="{AE405301-4EF7-47A8-B12A-C6386ED1D2CC}" srcOrd="0" destOrd="0" presId="urn:microsoft.com/office/officeart/2005/8/layout/orgChart1"/>
    <dgm:cxn modelId="{E6755F36-A4BB-47FE-A4B9-67615B0B5F6A}" type="presOf" srcId="{A6B4C1CF-12CB-4E6E-8A3D-06F1AA25ACC9}" destId="{38BD18D0-878E-41BC-8714-11C2453BCF16}" srcOrd="1" destOrd="0" presId="urn:microsoft.com/office/officeart/2005/8/layout/orgChart1"/>
    <dgm:cxn modelId="{52069918-C9E2-45FA-97B3-B8A32062878F}" type="presOf" srcId="{2E35461D-FB5E-4E8B-8336-8C809D9596A9}" destId="{4BB273CE-2C46-4B62-919F-19240CA635F4}" srcOrd="0" destOrd="0" presId="urn:microsoft.com/office/officeart/2005/8/layout/orgChart1"/>
    <dgm:cxn modelId="{4A9A17BA-502C-4863-AAAF-8D62C27ED9BE}" type="presOf" srcId="{7816AB11-70A7-475D-843A-05411DEBE777}" destId="{5EF09195-3574-4611-B11A-E2DC1A307F9A}" srcOrd="0" destOrd="0" presId="urn:microsoft.com/office/officeart/2005/8/layout/orgChart1"/>
    <dgm:cxn modelId="{5F603D66-C1E2-42BB-AE0F-6D4A45131350}" srcId="{0BFB3AE5-C55D-43B0-B632-2AABAC9E3DF3}" destId="{051CB0EF-24B5-4E0C-920F-D01FC3B62C72}" srcOrd="1" destOrd="0" parTransId="{69EFF5DE-497D-434E-AD7C-F4DEEF5A552B}" sibTransId="{09DF65A9-D3DD-427F-AFBD-2E78D58FC64B}"/>
    <dgm:cxn modelId="{3DF28CFD-1BDF-4F7F-AEDB-DFB3E21A0677}" type="presOf" srcId="{1F29F1FD-ECA1-42B2-8675-EFC4499830E3}" destId="{A59F4B4A-17A3-4AE3-ABF9-FE06D18C5A2C}" srcOrd="0" destOrd="0" presId="urn:microsoft.com/office/officeart/2005/8/layout/orgChart1"/>
    <dgm:cxn modelId="{E6D97990-829C-43A1-8D81-A99904DDADC5}" srcId="{DD2631A9-FEB1-4435-A78F-909125F869DB}" destId="{53263152-5596-4134-BD3C-0DBA60406149}" srcOrd="5" destOrd="0" parTransId="{431B7974-2408-4FEB-9D2B-392715FFD9BF}" sibTransId="{0324E2E1-694B-42C1-9B5D-A24BADA63A90}"/>
    <dgm:cxn modelId="{AD14B9BA-7A43-49E1-B77A-E9A42B3901B0}" srcId="{1F29F1FD-ECA1-42B2-8675-EFC4499830E3}" destId="{88F8D1EA-BE37-47EC-9532-E33508366AEF}" srcOrd="1" destOrd="0" parTransId="{735D7751-5E69-4B3B-AEBB-B9B489037870}" sibTransId="{4050FB78-2627-44B3-9F83-B0C8BBAB1E77}"/>
    <dgm:cxn modelId="{C0684249-5FC5-43EF-B8BA-B390994CAB3A}" type="presOf" srcId="{BB883974-F1A0-45AF-8D1C-ACC26F6091F6}" destId="{4BDE0D8D-C86D-4995-966B-EDBCE6CAA972}" srcOrd="0" destOrd="0" presId="urn:microsoft.com/office/officeart/2005/8/layout/orgChart1"/>
    <dgm:cxn modelId="{0F882DB1-7A36-4FE3-B3AA-0AB09552C4CD}" type="presOf" srcId="{73E84C8A-7586-4564-8689-BF3E02AB8C6C}" destId="{450CC820-D799-4295-8B5E-C3453D432921}" srcOrd="0" destOrd="0" presId="urn:microsoft.com/office/officeart/2005/8/layout/orgChart1"/>
    <dgm:cxn modelId="{974D8ED4-501D-4C81-B2BC-0C2886C95760}" type="presOf" srcId="{6F1E5E71-4259-47CB-B8A8-63CA73AD4D06}" destId="{2705F1BF-8A46-4931-B8CF-7B80FAB29BC9}" srcOrd="0" destOrd="0" presId="urn:microsoft.com/office/officeart/2005/8/layout/orgChart1"/>
    <dgm:cxn modelId="{2FC3E2FF-05CB-4EFA-9C11-B908A7ACF329}" srcId="{6F1E5E71-4259-47CB-B8A8-63CA73AD4D06}" destId="{4EA81DA5-EE32-4EE8-B510-A2E43A6242D2}" srcOrd="0" destOrd="0" parTransId="{39B447CE-82BA-457C-BBE6-6FEB37C8FAA3}" sibTransId="{4BADCBAA-7967-4FB4-9FFD-1A733BF0C9EE}"/>
    <dgm:cxn modelId="{DC792141-5C93-4418-813E-815976ADBD2C}" type="presOf" srcId="{86B8E237-3DDF-4FB9-9B45-A3131761F90F}" destId="{BB7D47C7-A889-47FC-8462-483285E3AB05}" srcOrd="1" destOrd="0" presId="urn:microsoft.com/office/officeart/2005/8/layout/orgChart1"/>
    <dgm:cxn modelId="{3E664FC0-9C74-425F-9701-CD47ADAC8199}" type="presOf" srcId="{AB777754-B83E-426F-BEA9-C9DC605D6210}" destId="{BF06F66B-655D-4C49-8A68-C27F94D6825C}" srcOrd="0" destOrd="0" presId="urn:microsoft.com/office/officeart/2005/8/layout/orgChart1"/>
    <dgm:cxn modelId="{1F9810DE-47E7-4FC1-9161-1359EA929FF1}" srcId="{6F1E5E71-4259-47CB-B8A8-63CA73AD4D06}" destId="{448B6FD9-D7B3-485E-94A9-21F389F95086}" srcOrd="1" destOrd="0" parTransId="{931BE764-843E-4E8F-A21E-B8FB82D91813}" sibTransId="{8F2C60B5-C290-4F49-A683-4679217DAE56}"/>
    <dgm:cxn modelId="{9DE470CE-DDBB-4F97-9B86-6DDE75EBD0C5}" srcId="{7DA4EFC2-EDE8-4A50-8575-4D9D67BD433B}" destId="{DD2631A9-FEB1-4435-A78F-909125F869DB}" srcOrd="0" destOrd="0" parTransId="{B58E3AFD-9A83-4E6F-9940-EFB571385600}" sibTransId="{464ADABC-E250-4DEE-87D9-8E0053EFC913}"/>
    <dgm:cxn modelId="{BE544D33-3E17-4D99-8E14-5F51E3C741CB}" type="presOf" srcId="{4EA81DA5-EE32-4EE8-B510-A2E43A6242D2}" destId="{3492FE3C-84BA-4F07-8ED8-0BE6F9EC2A5C}" srcOrd="0" destOrd="0" presId="urn:microsoft.com/office/officeart/2005/8/layout/orgChart1"/>
    <dgm:cxn modelId="{94FA8CB7-302F-44C1-AF2B-1E4D129AD2F1}" srcId="{0BFB3AE5-C55D-43B0-B632-2AABAC9E3DF3}" destId="{5206D889-FB6D-4D34-8FEE-077620E791DE}" srcOrd="0" destOrd="0" parTransId="{5BA2BB0D-0B90-4B3B-8001-EFA2C4A7137C}" sibTransId="{9CC825C4-3905-4DA1-895A-2F79EBF5D6A5}"/>
    <dgm:cxn modelId="{B8196184-E33E-41E0-9081-AAD4E5AE851E}" type="presOf" srcId="{8192E7A2-789F-4CAF-BDA6-81C7EF1725FE}" destId="{5A36E257-B87A-43D1-BDAA-099FBBC95DD1}" srcOrd="1" destOrd="0" presId="urn:microsoft.com/office/officeart/2005/8/layout/orgChart1"/>
    <dgm:cxn modelId="{C4EF565E-E49E-498B-8234-8F9B0B9160A7}" type="presParOf" srcId="{2705F1BF-8A46-4931-B8CF-7B80FAB29BC9}" destId="{7ED0E901-4ABF-4D53-8279-AB1B39F1312D}" srcOrd="0" destOrd="0" presId="urn:microsoft.com/office/officeart/2005/8/layout/orgChart1"/>
    <dgm:cxn modelId="{E98398C1-C1E5-48BF-8A02-25EBB8DD003C}" type="presParOf" srcId="{7ED0E901-4ABF-4D53-8279-AB1B39F1312D}" destId="{CC89DE05-120E-441E-A630-6367AE098523}" srcOrd="0" destOrd="0" presId="urn:microsoft.com/office/officeart/2005/8/layout/orgChart1"/>
    <dgm:cxn modelId="{B5E85B6A-75CA-4E52-90B6-D99602792FB9}" type="presParOf" srcId="{CC89DE05-120E-441E-A630-6367AE098523}" destId="{3492FE3C-84BA-4F07-8ED8-0BE6F9EC2A5C}" srcOrd="0" destOrd="0" presId="urn:microsoft.com/office/officeart/2005/8/layout/orgChart1"/>
    <dgm:cxn modelId="{1D13A54A-AF3B-4A4A-961C-5E4669B388F5}" type="presParOf" srcId="{CC89DE05-120E-441E-A630-6367AE098523}" destId="{30E817B7-4F1D-4074-B237-8BAD9C1C3910}" srcOrd="1" destOrd="0" presId="urn:microsoft.com/office/officeart/2005/8/layout/orgChart1"/>
    <dgm:cxn modelId="{3E77DE2D-8234-4F93-8C03-BA96F5EBD816}" type="presParOf" srcId="{7ED0E901-4ABF-4D53-8279-AB1B39F1312D}" destId="{2AC954B3-6F0C-4374-83E1-C7ACD7A4C419}" srcOrd="1" destOrd="0" presId="urn:microsoft.com/office/officeart/2005/8/layout/orgChart1"/>
    <dgm:cxn modelId="{C24F3A05-C9BF-4BB7-880F-B2533BCBB32A}" type="presParOf" srcId="{2AC954B3-6F0C-4374-83E1-C7ACD7A4C419}" destId="{CA7DF705-4B5C-430E-9FBF-932D6215820C}" srcOrd="0" destOrd="0" presId="urn:microsoft.com/office/officeart/2005/8/layout/orgChart1"/>
    <dgm:cxn modelId="{31F27EB1-E426-4446-8D34-E4BEB8F2799D}" type="presParOf" srcId="{2AC954B3-6F0C-4374-83E1-C7ACD7A4C419}" destId="{E7DC74C9-4379-4445-977F-CC8E4C02E662}" srcOrd="1" destOrd="0" presId="urn:microsoft.com/office/officeart/2005/8/layout/orgChart1"/>
    <dgm:cxn modelId="{7DCFAF94-4CF9-4404-83D5-B595D6393BC1}" type="presParOf" srcId="{E7DC74C9-4379-4445-977F-CC8E4C02E662}" destId="{EA053708-76D0-48B5-9DED-BE07D7E67E95}" srcOrd="0" destOrd="0" presId="urn:microsoft.com/office/officeart/2005/8/layout/orgChart1"/>
    <dgm:cxn modelId="{BDB3EB9B-73E6-4B58-B292-681244F9EE0A}" type="presParOf" srcId="{EA053708-76D0-48B5-9DED-BE07D7E67E95}" destId="{C1A35D4F-871E-4E44-9FCE-8687386E2663}" srcOrd="0" destOrd="0" presId="urn:microsoft.com/office/officeart/2005/8/layout/orgChart1"/>
    <dgm:cxn modelId="{540B1CFA-12F2-41A7-939A-60F08DA817ED}" type="presParOf" srcId="{EA053708-76D0-48B5-9DED-BE07D7E67E95}" destId="{80EE5D54-B893-462C-BF83-6307804085F4}" srcOrd="1" destOrd="0" presId="urn:microsoft.com/office/officeart/2005/8/layout/orgChart1"/>
    <dgm:cxn modelId="{BAE0E26B-8C03-47F7-8E2B-56C3CD17F1C1}" type="presParOf" srcId="{E7DC74C9-4379-4445-977F-CC8E4C02E662}" destId="{E7E1763F-F705-4D9D-9CC1-AAE03F446528}" srcOrd="1" destOrd="0" presId="urn:microsoft.com/office/officeart/2005/8/layout/orgChart1"/>
    <dgm:cxn modelId="{CB560A5B-C5EE-43F5-A36F-5480FA5AED99}" type="presParOf" srcId="{E7E1763F-F705-4D9D-9CC1-AAE03F446528}" destId="{98D82E13-F2FA-4388-A440-64C34F7116F7}" srcOrd="0" destOrd="0" presId="urn:microsoft.com/office/officeart/2005/8/layout/orgChart1"/>
    <dgm:cxn modelId="{5311953F-8144-4CD5-99CE-534E8C77D8DD}" type="presParOf" srcId="{E7E1763F-F705-4D9D-9CC1-AAE03F446528}" destId="{C533BB4B-8C85-456E-B456-1ECC488120E2}" srcOrd="1" destOrd="0" presId="urn:microsoft.com/office/officeart/2005/8/layout/orgChart1"/>
    <dgm:cxn modelId="{09BB83CA-0C16-4512-9BAD-59FA2FFE4AD2}" type="presParOf" srcId="{C533BB4B-8C85-456E-B456-1ECC488120E2}" destId="{70BE90F4-E7E6-4E5F-8961-20789C0646B6}" srcOrd="0" destOrd="0" presId="urn:microsoft.com/office/officeart/2005/8/layout/orgChart1"/>
    <dgm:cxn modelId="{0CFD854F-CE92-45CA-9561-87AF0C6CF1A1}" type="presParOf" srcId="{70BE90F4-E7E6-4E5F-8961-20789C0646B6}" destId="{195B3ACE-3280-4CFF-8FAA-E3613B3B56B6}" srcOrd="0" destOrd="0" presId="urn:microsoft.com/office/officeart/2005/8/layout/orgChart1"/>
    <dgm:cxn modelId="{52CB5BDC-D168-4E52-8FAD-EDA9D810A1DC}" type="presParOf" srcId="{70BE90F4-E7E6-4E5F-8961-20789C0646B6}" destId="{BF541177-CDE3-4409-A086-A22BCAEA1268}" srcOrd="1" destOrd="0" presId="urn:microsoft.com/office/officeart/2005/8/layout/orgChart1"/>
    <dgm:cxn modelId="{DBF8AF6C-1F07-4F17-A1DA-6EDF53995B73}" type="presParOf" srcId="{C533BB4B-8C85-456E-B456-1ECC488120E2}" destId="{9A3A5FAB-D730-4965-9BBF-B749D83D7832}" srcOrd="1" destOrd="0" presId="urn:microsoft.com/office/officeart/2005/8/layout/orgChart1"/>
    <dgm:cxn modelId="{546E811D-171B-4421-9959-191D5BB0FDE5}" type="presParOf" srcId="{9A3A5FAB-D730-4965-9BBF-B749D83D7832}" destId="{450CC820-D799-4295-8B5E-C3453D432921}" srcOrd="0" destOrd="0" presId="urn:microsoft.com/office/officeart/2005/8/layout/orgChart1"/>
    <dgm:cxn modelId="{EF1145D4-6A55-458A-99E4-D026AF873280}" type="presParOf" srcId="{9A3A5FAB-D730-4965-9BBF-B749D83D7832}" destId="{6F5EAB14-7474-4A1E-9140-CEC0B077B17C}" srcOrd="1" destOrd="0" presId="urn:microsoft.com/office/officeart/2005/8/layout/orgChart1"/>
    <dgm:cxn modelId="{0214B021-6EAD-42A7-8AA8-4C1486E634D1}" type="presParOf" srcId="{6F5EAB14-7474-4A1E-9140-CEC0B077B17C}" destId="{1D0F32C1-E9E8-461B-AE3A-13D8436DF481}" srcOrd="0" destOrd="0" presId="urn:microsoft.com/office/officeart/2005/8/layout/orgChart1"/>
    <dgm:cxn modelId="{695EF278-33D4-490A-8406-8786EFD67F6A}" type="presParOf" srcId="{1D0F32C1-E9E8-461B-AE3A-13D8436DF481}" destId="{6C9FDDD6-1A41-4E1C-88E3-8EFD0F58ADF2}" srcOrd="0" destOrd="0" presId="urn:microsoft.com/office/officeart/2005/8/layout/orgChart1"/>
    <dgm:cxn modelId="{D9064F28-2392-4C26-BD25-E338AA73FBAB}" type="presParOf" srcId="{1D0F32C1-E9E8-461B-AE3A-13D8436DF481}" destId="{7A5BD528-99DB-4D57-A8A5-272116F5FE9C}" srcOrd="1" destOrd="0" presId="urn:microsoft.com/office/officeart/2005/8/layout/orgChart1"/>
    <dgm:cxn modelId="{69D76E6B-FB09-404C-9241-13F15ED795F9}" type="presParOf" srcId="{6F5EAB14-7474-4A1E-9140-CEC0B077B17C}" destId="{AB4DB221-075E-4590-B985-8D4D104690AE}" srcOrd="1" destOrd="0" presId="urn:microsoft.com/office/officeart/2005/8/layout/orgChart1"/>
    <dgm:cxn modelId="{16C93E68-A902-425C-A47D-2930D5168DEE}" type="presParOf" srcId="{6F5EAB14-7474-4A1E-9140-CEC0B077B17C}" destId="{2D7C7167-2AF4-49DD-B532-BFCE4560ED80}" srcOrd="2" destOrd="0" presId="urn:microsoft.com/office/officeart/2005/8/layout/orgChart1"/>
    <dgm:cxn modelId="{4D0367BA-FF17-4CC5-BCD5-E366DCE07DA7}" type="presParOf" srcId="{9A3A5FAB-D730-4965-9BBF-B749D83D7832}" destId="{8C39539B-2A47-47D3-B2AB-A031391CF270}" srcOrd="2" destOrd="0" presId="urn:microsoft.com/office/officeart/2005/8/layout/orgChart1"/>
    <dgm:cxn modelId="{125741C0-C71B-4B61-85E1-330490EACE5E}" type="presParOf" srcId="{9A3A5FAB-D730-4965-9BBF-B749D83D7832}" destId="{F8F64422-EEC6-4997-BECD-DF946DF075B1}" srcOrd="3" destOrd="0" presId="urn:microsoft.com/office/officeart/2005/8/layout/orgChart1"/>
    <dgm:cxn modelId="{843BEE0D-2AA9-484A-8BA8-BB812CAB21DD}" type="presParOf" srcId="{F8F64422-EEC6-4997-BECD-DF946DF075B1}" destId="{8C5D3BA1-2C75-4029-A91E-DEAC5AB1ED83}" srcOrd="0" destOrd="0" presId="urn:microsoft.com/office/officeart/2005/8/layout/orgChart1"/>
    <dgm:cxn modelId="{60C6DE96-FFFE-41CE-A314-A8DD78C9958F}" type="presParOf" srcId="{8C5D3BA1-2C75-4029-A91E-DEAC5AB1ED83}" destId="{DA86824C-7658-47D1-90D7-C15BE58C2134}" srcOrd="0" destOrd="0" presId="urn:microsoft.com/office/officeart/2005/8/layout/orgChart1"/>
    <dgm:cxn modelId="{C3311A38-3877-408F-B81E-D6C2FE3FD7F6}" type="presParOf" srcId="{8C5D3BA1-2C75-4029-A91E-DEAC5AB1ED83}" destId="{38BD18D0-878E-41BC-8714-11C2453BCF16}" srcOrd="1" destOrd="0" presId="urn:microsoft.com/office/officeart/2005/8/layout/orgChart1"/>
    <dgm:cxn modelId="{5025D2D9-25EC-4187-B69F-010843908A39}" type="presParOf" srcId="{F8F64422-EEC6-4997-BECD-DF946DF075B1}" destId="{EA234561-72C1-4951-9C61-9DF6650D7D60}" srcOrd="1" destOrd="0" presId="urn:microsoft.com/office/officeart/2005/8/layout/orgChart1"/>
    <dgm:cxn modelId="{96E4E2B1-EE7F-4F73-BA25-776F80FBB80F}" type="presParOf" srcId="{F8F64422-EEC6-4997-BECD-DF946DF075B1}" destId="{34C898E0-52C8-4693-B6A1-09CE26F9738B}" srcOrd="2" destOrd="0" presId="urn:microsoft.com/office/officeart/2005/8/layout/orgChart1"/>
    <dgm:cxn modelId="{2FABD568-1E46-414A-8335-D1F8E17C8BDD}" type="presParOf" srcId="{9A3A5FAB-D730-4965-9BBF-B749D83D7832}" destId="{8D9CE13D-0A15-4FAF-9CD3-1DC76F6F8DF1}" srcOrd="4" destOrd="0" presId="urn:microsoft.com/office/officeart/2005/8/layout/orgChart1"/>
    <dgm:cxn modelId="{38656DBB-8B4F-4310-B529-31F8BA4515D8}" type="presParOf" srcId="{9A3A5FAB-D730-4965-9BBF-B749D83D7832}" destId="{7A98702E-8966-45B9-AA5E-29F625170B17}" srcOrd="5" destOrd="0" presId="urn:microsoft.com/office/officeart/2005/8/layout/orgChart1"/>
    <dgm:cxn modelId="{AEC9B642-1D74-4D2C-AA8C-ED18F37CEF79}" type="presParOf" srcId="{7A98702E-8966-45B9-AA5E-29F625170B17}" destId="{55E2CAF1-FA36-4DE7-BBEB-09630A493384}" srcOrd="0" destOrd="0" presId="urn:microsoft.com/office/officeart/2005/8/layout/orgChart1"/>
    <dgm:cxn modelId="{0EF18138-00E0-4419-9199-845344B305C2}" type="presParOf" srcId="{55E2CAF1-FA36-4DE7-BBEB-09630A493384}" destId="{D70A7EBA-1310-4695-A163-85F224862CF7}" srcOrd="0" destOrd="0" presId="urn:microsoft.com/office/officeart/2005/8/layout/orgChart1"/>
    <dgm:cxn modelId="{B8CD38CC-2ACB-451C-A23D-98AFD3196407}" type="presParOf" srcId="{55E2CAF1-FA36-4DE7-BBEB-09630A493384}" destId="{1D3B7453-8BE5-4DD7-861A-ED203F163349}" srcOrd="1" destOrd="0" presId="urn:microsoft.com/office/officeart/2005/8/layout/orgChart1"/>
    <dgm:cxn modelId="{172599B6-E629-4690-9192-B5ACF5A81F76}" type="presParOf" srcId="{7A98702E-8966-45B9-AA5E-29F625170B17}" destId="{6A19298A-B023-4FDD-90F4-8B06EB59D8E1}" srcOrd="1" destOrd="0" presId="urn:microsoft.com/office/officeart/2005/8/layout/orgChart1"/>
    <dgm:cxn modelId="{35DF4372-D3B6-42C4-8D2D-BEDB207CB4F3}" type="presParOf" srcId="{7A98702E-8966-45B9-AA5E-29F625170B17}" destId="{1BFBA133-AF8D-42FE-A33D-B18E73A5F82C}" srcOrd="2" destOrd="0" presId="urn:microsoft.com/office/officeart/2005/8/layout/orgChart1"/>
    <dgm:cxn modelId="{3E1F1FB2-44A3-42E6-8F40-2C38CF00AA00}" type="presParOf" srcId="{9A3A5FAB-D730-4965-9BBF-B749D83D7832}" destId="{AE405301-4EF7-47A8-B12A-C6386ED1D2CC}" srcOrd="6" destOrd="0" presId="urn:microsoft.com/office/officeart/2005/8/layout/orgChart1"/>
    <dgm:cxn modelId="{551B738A-6EBB-4A97-990B-6917CD46211E}" type="presParOf" srcId="{9A3A5FAB-D730-4965-9BBF-B749D83D7832}" destId="{293522A4-0B95-4F3B-9782-5B73F22F3904}" srcOrd="7" destOrd="0" presId="urn:microsoft.com/office/officeart/2005/8/layout/orgChart1"/>
    <dgm:cxn modelId="{84971767-6A47-4137-9FFF-9693FA715263}" type="presParOf" srcId="{293522A4-0B95-4F3B-9782-5B73F22F3904}" destId="{13FF661A-0BEC-4481-B683-B11DF14AC3E7}" srcOrd="0" destOrd="0" presId="urn:microsoft.com/office/officeart/2005/8/layout/orgChart1"/>
    <dgm:cxn modelId="{62A87D80-6269-4B88-BD5E-5022DEB5C44F}" type="presParOf" srcId="{13FF661A-0BEC-4481-B683-B11DF14AC3E7}" destId="{5DB448BE-3457-4856-A951-06A1EFC94F17}" srcOrd="0" destOrd="0" presId="urn:microsoft.com/office/officeart/2005/8/layout/orgChart1"/>
    <dgm:cxn modelId="{C4F91D41-96D4-46FC-A4F4-D92A5D4BAF4A}" type="presParOf" srcId="{13FF661A-0BEC-4481-B683-B11DF14AC3E7}" destId="{50065A69-84EF-4316-BD9A-49F648C0CBEB}" srcOrd="1" destOrd="0" presId="urn:microsoft.com/office/officeart/2005/8/layout/orgChart1"/>
    <dgm:cxn modelId="{CED6AF72-2C21-4AF8-8BCE-9A27099BFA09}" type="presParOf" srcId="{293522A4-0B95-4F3B-9782-5B73F22F3904}" destId="{4E12655F-BE09-4743-A6F5-31A0129D5AA4}" srcOrd="1" destOrd="0" presId="urn:microsoft.com/office/officeart/2005/8/layout/orgChart1"/>
    <dgm:cxn modelId="{E831904C-BB67-4101-9DE5-0A653E3B4162}" type="presParOf" srcId="{293522A4-0B95-4F3B-9782-5B73F22F3904}" destId="{5DF5DC5E-E14F-48CF-A237-81D3361F5BBC}" srcOrd="2" destOrd="0" presId="urn:microsoft.com/office/officeart/2005/8/layout/orgChart1"/>
    <dgm:cxn modelId="{6F9ABAC7-BAB5-41F4-9B20-98002F41302E}" type="presParOf" srcId="{9A3A5FAB-D730-4965-9BBF-B749D83D7832}" destId="{5EF09195-3574-4611-B11A-E2DC1A307F9A}" srcOrd="8" destOrd="0" presId="urn:microsoft.com/office/officeart/2005/8/layout/orgChart1"/>
    <dgm:cxn modelId="{2530D7A3-4BCF-469F-8757-D5C2ECAB4F42}" type="presParOf" srcId="{9A3A5FAB-D730-4965-9BBF-B749D83D7832}" destId="{4D43FDBF-6AF0-49D6-99AE-B7B6A91B4E29}" srcOrd="9" destOrd="0" presId="urn:microsoft.com/office/officeart/2005/8/layout/orgChart1"/>
    <dgm:cxn modelId="{E7A82DB9-001C-4F17-A167-9632B1335EC6}" type="presParOf" srcId="{4D43FDBF-6AF0-49D6-99AE-B7B6A91B4E29}" destId="{EBEF310F-C864-433B-80E3-29765F5BA441}" srcOrd="0" destOrd="0" presId="urn:microsoft.com/office/officeart/2005/8/layout/orgChart1"/>
    <dgm:cxn modelId="{6141F63F-F81A-4B87-9120-FBA1A5F378F9}" type="presParOf" srcId="{EBEF310F-C864-433B-80E3-29765F5BA441}" destId="{293E95BA-07DB-4D0E-86C9-E2165FFB8858}" srcOrd="0" destOrd="0" presId="urn:microsoft.com/office/officeart/2005/8/layout/orgChart1"/>
    <dgm:cxn modelId="{89F3098C-FBE1-4B02-B1B3-858A1A7C862A}" type="presParOf" srcId="{EBEF310F-C864-433B-80E3-29765F5BA441}" destId="{5A36E257-B87A-43D1-BDAA-099FBBC95DD1}" srcOrd="1" destOrd="0" presId="urn:microsoft.com/office/officeart/2005/8/layout/orgChart1"/>
    <dgm:cxn modelId="{F18C94E5-576D-4033-B665-2D60A2E7A2FC}" type="presParOf" srcId="{4D43FDBF-6AF0-49D6-99AE-B7B6A91B4E29}" destId="{0B5770AE-2BA5-4228-BBC0-18118A3AA526}" srcOrd="1" destOrd="0" presId="urn:microsoft.com/office/officeart/2005/8/layout/orgChart1"/>
    <dgm:cxn modelId="{EE0E404E-6FF1-4C27-A5E2-8FF048D50E7C}" type="presParOf" srcId="{4D43FDBF-6AF0-49D6-99AE-B7B6A91B4E29}" destId="{A947C4B4-2243-4DEE-B6F2-50E503E9BEBF}" srcOrd="2" destOrd="0" presId="urn:microsoft.com/office/officeart/2005/8/layout/orgChart1"/>
    <dgm:cxn modelId="{4389CBB5-8C5D-450F-8499-39AFC1959F3E}" type="presParOf" srcId="{9A3A5FAB-D730-4965-9BBF-B749D83D7832}" destId="{D4C48F9A-A9AF-4E4D-BAE2-042A908BF27A}" srcOrd="10" destOrd="0" presId="urn:microsoft.com/office/officeart/2005/8/layout/orgChart1"/>
    <dgm:cxn modelId="{1C9C320D-7D4B-4580-9E9D-D725D11FBAB6}" type="presParOf" srcId="{9A3A5FAB-D730-4965-9BBF-B749D83D7832}" destId="{8EFCBCCD-C5B5-474C-B422-BDADD520C473}" srcOrd="11" destOrd="0" presId="urn:microsoft.com/office/officeart/2005/8/layout/orgChart1"/>
    <dgm:cxn modelId="{69B54ED9-FDC2-44E8-87B9-16761EB3D927}" type="presParOf" srcId="{8EFCBCCD-C5B5-474C-B422-BDADD520C473}" destId="{C10F84D0-6CBA-490E-8255-EA53CF544E53}" srcOrd="0" destOrd="0" presId="urn:microsoft.com/office/officeart/2005/8/layout/orgChart1"/>
    <dgm:cxn modelId="{CE2DFE75-E414-487D-A53B-ACAFDA2DC05C}" type="presParOf" srcId="{C10F84D0-6CBA-490E-8255-EA53CF544E53}" destId="{58445915-2539-4DC1-8757-B4F5E21BBD77}" srcOrd="0" destOrd="0" presId="urn:microsoft.com/office/officeart/2005/8/layout/orgChart1"/>
    <dgm:cxn modelId="{28C8CD7C-7EB6-443D-B178-10EFB79A728E}" type="presParOf" srcId="{C10F84D0-6CBA-490E-8255-EA53CF544E53}" destId="{E188ECC9-ABF4-48BE-9014-9C9E35D9E9D3}" srcOrd="1" destOrd="0" presId="urn:microsoft.com/office/officeart/2005/8/layout/orgChart1"/>
    <dgm:cxn modelId="{2B6B02DB-4166-4077-B668-3B970CD7B750}" type="presParOf" srcId="{8EFCBCCD-C5B5-474C-B422-BDADD520C473}" destId="{BB46DD10-BAF0-4767-8884-6CCC5658A9B1}" srcOrd="1" destOrd="0" presId="urn:microsoft.com/office/officeart/2005/8/layout/orgChart1"/>
    <dgm:cxn modelId="{48E78946-7ADD-4601-8EF2-7FF01737044C}" type="presParOf" srcId="{8EFCBCCD-C5B5-474C-B422-BDADD520C473}" destId="{2E9FFD8E-315B-4788-8B79-9E3CB11910F4}" srcOrd="2" destOrd="0" presId="urn:microsoft.com/office/officeart/2005/8/layout/orgChart1"/>
    <dgm:cxn modelId="{83893B95-E7DC-4432-B5E6-5ADA9F845A5F}" type="presParOf" srcId="{9A3A5FAB-D730-4965-9BBF-B749D83D7832}" destId="{4BDE0D8D-C86D-4995-966B-EDBCE6CAA972}" srcOrd="12" destOrd="0" presId="urn:microsoft.com/office/officeart/2005/8/layout/orgChart1"/>
    <dgm:cxn modelId="{DF15A2B4-2EFF-4CC2-ACAB-63B1057EEA73}" type="presParOf" srcId="{9A3A5FAB-D730-4965-9BBF-B749D83D7832}" destId="{047E3980-39BF-4623-9825-D8308C7B24F4}" srcOrd="13" destOrd="0" presId="urn:microsoft.com/office/officeart/2005/8/layout/orgChart1"/>
    <dgm:cxn modelId="{569C5C3E-C13E-441B-9C81-18A11588EA12}" type="presParOf" srcId="{047E3980-39BF-4623-9825-D8308C7B24F4}" destId="{99A5A5B0-8001-437D-8CE7-CD06DA7302AB}" srcOrd="0" destOrd="0" presId="urn:microsoft.com/office/officeart/2005/8/layout/orgChart1"/>
    <dgm:cxn modelId="{EDE4C64E-26BB-4726-8297-89E1D853D383}" type="presParOf" srcId="{99A5A5B0-8001-437D-8CE7-CD06DA7302AB}" destId="{E9A50156-4333-452D-991B-BCA188311A45}" srcOrd="0" destOrd="0" presId="urn:microsoft.com/office/officeart/2005/8/layout/orgChart1"/>
    <dgm:cxn modelId="{517A05B4-002D-4168-84B0-3BEBC8AFE9F9}" type="presParOf" srcId="{99A5A5B0-8001-437D-8CE7-CD06DA7302AB}" destId="{9F5DDD62-962B-4BE7-8C37-869AF3BF29F4}" srcOrd="1" destOrd="0" presId="urn:microsoft.com/office/officeart/2005/8/layout/orgChart1"/>
    <dgm:cxn modelId="{C4C5FAEA-F29C-4061-9EA4-EC969D70A106}" type="presParOf" srcId="{047E3980-39BF-4623-9825-D8308C7B24F4}" destId="{7BDD76C4-E418-434E-B3FC-860E8294EC3E}" srcOrd="1" destOrd="0" presId="urn:microsoft.com/office/officeart/2005/8/layout/orgChart1"/>
    <dgm:cxn modelId="{2AF81736-5610-4D8A-8718-520EE2C35C7E}" type="presParOf" srcId="{047E3980-39BF-4623-9825-D8308C7B24F4}" destId="{63E5A400-6C82-4169-B56F-D43304BCB07E}" srcOrd="2" destOrd="0" presId="urn:microsoft.com/office/officeart/2005/8/layout/orgChart1"/>
    <dgm:cxn modelId="{64738AEF-F8AC-42EE-AE15-8422A97B853D}" type="presParOf" srcId="{9A3A5FAB-D730-4965-9BBF-B749D83D7832}" destId="{4BAE79F4-0276-480A-AD2E-0CD508A161CA}" srcOrd="14" destOrd="0" presId="urn:microsoft.com/office/officeart/2005/8/layout/orgChart1"/>
    <dgm:cxn modelId="{3E10B2E5-7850-48E6-BF9E-1B38B83A5CE4}" type="presParOf" srcId="{9A3A5FAB-D730-4965-9BBF-B749D83D7832}" destId="{8305EB8D-B6D3-4BAD-AEE5-5036C47C37C4}" srcOrd="15" destOrd="0" presId="urn:microsoft.com/office/officeart/2005/8/layout/orgChart1"/>
    <dgm:cxn modelId="{927005D6-8A63-4463-9E67-9AA8BA5AB6F6}" type="presParOf" srcId="{8305EB8D-B6D3-4BAD-AEE5-5036C47C37C4}" destId="{ECAA4228-D43C-49F0-8F3F-25E2E9EA70F6}" srcOrd="0" destOrd="0" presId="urn:microsoft.com/office/officeart/2005/8/layout/orgChart1"/>
    <dgm:cxn modelId="{82A04F66-4E0D-4391-8C23-F31C1437E932}" type="presParOf" srcId="{ECAA4228-D43C-49F0-8F3F-25E2E9EA70F6}" destId="{C4652F0E-DF8D-4000-BB3E-96494B62FDE8}" srcOrd="0" destOrd="0" presId="urn:microsoft.com/office/officeart/2005/8/layout/orgChart1"/>
    <dgm:cxn modelId="{CC837C3F-839F-4788-ABB6-1AA71BBF0196}" type="presParOf" srcId="{ECAA4228-D43C-49F0-8F3F-25E2E9EA70F6}" destId="{71AE371C-40EC-4D89-B206-E798E07B941C}" srcOrd="1" destOrd="0" presId="urn:microsoft.com/office/officeart/2005/8/layout/orgChart1"/>
    <dgm:cxn modelId="{90787011-3754-4BFA-9431-A539B2DC85ED}" type="presParOf" srcId="{8305EB8D-B6D3-4BAD-AEE5-5036C47C37C4}" destId="{841E5295-9EB5-4191-BDE0-BEF821EA80CE}" srcOrd="1" destOrd="0" presId="urn:microsoft.com/office/officeart/2005/8/layout/orgChart1"/>
    <dgm:cxn modelId="{5360267B-4135-49BA-819F-363CAA20ECDE}" type="presParOf" srcId="{8305EB8D-B6D3-4BAD-AEE5-5036C47C37C4}" destId="{FF82E465-F786-4A65-9867-23F7D1E41955}" srcOrd="2" destOrd="0" presId="urn:microsoft.com/office/officeart/2005/8/layout/orgChart1"/>
    <dgm:cxn modelId="{8D5E72D5-C12B-4357-A23B-BF21E57C18EF}" type="presParOf" srcId="{C533BB4B-8C85-456E-B456-1ECC488120E2}" destId="{53106C15-3A85-415F-9A9A-902D98565DA1}" srcOrd="2" destOrd="0" presId="urn:microsoft.com/office/officeart/2005/8/layout/orgChart1"/>
    <dgm:cxn modelId="{759F9591-C1E9-44F9-A496-05E4BEAF554A}" type="presParOf" srcId="{E7E1763F-F705-4D9D-9CC1-AAE03F446528}" destId="{49852A06-D8CE-4E7D-96E8-AB517351F7D4}" srcOrd="2" destOrd="0" presId="urn:microsoft.com/office/officeart/2005/8/layout/orgChart1"/>
    <dgm:cxn modelId="{18A6CCB5-EDD5-4228-B92B-306EB096575E}" type="presParOf" srcId="{E7E1763F-F705-4D9D-9CC1-AAE03F446528}" destId="{C00F874E-16EA-4F39-955B-867B0648E089}" srcOrd="3" destOrd="0" presId="urn:microsoft.com/office/officeart/2005/8/layout/orgChart1"/>
    <dgm:cxn modelId="{0EB49CA0-8424-43DE-86CD-C86B54625569}" type="presParOf" srcId="{C00F874E-16EA-4F39-955B-867B0648E089}" destId="{28972BBF-ED1E-4C1B-B205-00F7BAA85757}" srcOrd="0" destOrd="0" presId="urn:microsoft.com/office/officeart/2005/8/layout/orgChart1"/>
    <dgm:cxn modelId="{202CDFA8-0C93-4BCE-9B15-C01A2F0EFE5D}" type="presParOf" srcId="{28972BBF-ED1E-4C1B-B205-00F7BAA85757}" destId="{A59F4B4A-17A3-4AE3-ABF9-FE06D18C5A2C}" srcOrd="0" destOrd="0" presId="urn:microsoft.com/office/officeart/2005/8/layout/orgChart1"/>
    <dgm:cxn modelId="{60CD0C19-C667-4AA3-A0F3-EC7234BAA611}" type="presParOf" srcId="{28972BBF-ED1E-4C1B-B205-00F7BAA85757}" destId="{198A7D69-6E67-46A1-9055-B3A842A9B6BC}" srcOrd="1" destOrd="0" presId="urn:microsoft.com/office/officeart/2005/8/layout/orgChart1"/>
    <dgm:cxn modelId="{644E1075-41FD-43AE-B8F9-2CA588531594}" type="presParOf" srcId="{C00F874E-16EA-4F39-955B-867B0648E089}" destId="{A2760F93-50C6-478B-B3FA-928459B561A0}" srcOrd="1" destOrd="0" presId="urn:microsoft.com/office/officeart/2005/8/layout/orgChart1"/>
    <dgm:cxn modelId="{B35EC815-48E4-424D-9DC5-BD2628661859}" type="presParOf" srcId="{A2760F93-50C6-478B-B3FA-928459B561A0}" destId="{0328A9E2-574A-40DE-8492-42AED75DE1F9}" srcOrd="0" destOrd="0" presId="urn:microsoft.com/office/officeart/2005/8/layout/orgChart1"/>
    <dgm:cxn modelId="{983B3C51-C867-47CC-9709-94528F178DD4}" type="presParOf" srcId="{A2760F93-50C6-478B-B3FA-928459B561A0}" destId="{1F5AE65C-68C1-48ED-AAB1-A5BAF51CA31A}" srcOrd="1" destOrd="0" presId="urn:microsoft.com/office/officeart/2005/8/layout/orgChart1"/>
    <dgm:cxn modelId="{7DAB1A67-6CC4-460B-B67C-252C9343517F}" type="presParOf" srcId="{1F5AE65C-68C1-48ED-AAB1-A5BAF51CA31A}" destId="{F6BA8BB0-DEAB-407B-9B52-E0380441E74C}" srcOrd="0" destOrd="0" presId="urn:microsoft.com/office/officeart/2005/8/layout/orgChart1"/>
    <dgm:cxn modelId="{398E7069-6EFD-44F0-AF55-13BE4657BED1}" type="presParOf" srcId="{F6BA8BB0-DEAB-407B-9B52-E0380441E74C}" destId="{E6DA0456-CD8D-42FD-AE78-3C1DFDA40704}" srcOrd="0" destOrd="0" presId="urn:microsoft.com/office/officeart/2005/8/layout/orgChart1"/>
    <dgm:cxn modelId="{D4D63624-3C9A-4763-B63B-F15A5B841E32}" type="presParOf" srcId="{F6BA8BB0-DEAB-407B-9B52-E0380441E74C}" destId="{DE9AACC3-ABE2-4246-A02F-1D1356D3C205}" srcOrd="1" destOrd="0" presId="urn:microsoft.com/office/officeart/2005/8/layout/orgChart1"/>
    <dgm:cxn modelId="{CD864974-7371-4FE7-9ABB-11293683A6AC}" type="presParOf" srcId="{1F5AE65C-68C1-48ED-AAB1-A5BAF51CA31A}" destId="{71BB91C4-174D-48C6-AE39-1B31850F1FA6}" srcOrd="1" destOrd="0" presId="urn:microsoft.com/office/officeart/2005/8/layout/orgChart1"/>
    <dgm:cxn modelId="{EFF595D4-41E8-4A15-80C7-F8E801E44E25}" type="presParOf" srcId="{1F5AE65C-68C1-48ED-AAB1-A5BAF51CA31A}" destId="{62727402-DB9A-4C1E-9EFD-71FD32AB6EB0}" srcOrd="2" destOrd="0" presId="urn:microsoft.com/office/officeart/2005/8/layout/orgChart1"/>
    <dgm:cxn modelId="{FCAA1CD5-ED40-49F0-B6E3-EA41EB6C90EA}" type="presParOf" srcId="{A2760F93-50C6-478B-B3FA-928459B561A0}" destId="{DF9A489A-A963-4E49-8C09-887C89306DF7}" srcOrd="2" destOrd="0" presId="urn:microsoft.com/office/officeart/2005/8/layout/orgChart1"/>
    <dgm:cxn modelId="{027848E1-3D91-4EAB-B813-94B118563FD5}" type="presParOf" srcId="{A2760F93-50C6-478B-B3FA-928459B561A0}" destId="{CFB247A3-2A20-4CCE-B09A-186595BDCF2E}" srcOrd="3" destOrd="0" presId="urn:microsoft.com/office/officeart/2005/8/layout/orgChart1"/>
    <dgm:cxn modelId="{8A646650-A30D-44F2-A8E6-74E53312133B}" type="presParOf" srcId="{CFB247A3-2A20-4CCE-B09A-186595BDCF2E}" destId="{045397C2-2C65-4377-95EB-BBCB7F1FBCE4}" srcOrd="0" destOrd="0" presId="urn:microsoft.com/office/officeart/2005/8/layout/orgChart1"/>
    <dgm:cxn modelId="{514173B0-4EA3-4AA3-90DE-479C4A367F44}" type="presParOf" srcId="{045397C2-2C65-4377-95EB-BBCB7F1FBCE4}" destId="{BC9EF2B6-42DD-4721-BB5C-154E10E18273}" srcOrd="0" destOrd="0" presId="urn:microsoft.com/office/officeart/2005/8/layout/orgChart1"/>
    <dgm:cxn modelId="{B66380C5-3D22-423B-BEF2-0D3DA6088614}" type="presParOf" srcId="{045397C2-2C65-4377-95EB-BBCB7F1FBCE4}" destId="{6FBEBF93-BAC5-43F6-8A1A-3A6B1875BBB9}" srcOrd="1" destOrd="0" presId="urn:microsoft.com/office/officeart/2005/8/layout/orgChart1"/>
    <dgm:cxn modelId="{D115596F-6999-41B2-A95E-A7C9CA508A47}" type="presParOf" srcId="{CFB247A3-2A20-4CCE-B09A-186595BDCF2E}" destId="{5D23B622-5191-4C8A-8C88-CC768C9B4B37}" srcOrd="1" destOrd="0" presId="urn:microsoft.com/office/officeart/2005/8/layout/orgChart1"/>
    <dgm:cxn modelId="{6C834C83-70A9-4D2A-9F1E-A6907FE2065A}" type="presParOf" srcId="{CFB247A3-2A20-4CCE-B09A-186595BDCF2E}" destId="{D78AB0EA-11DE-46CA-97F3-F0DCC5CD0D2F}" srcOrd="2" destOrd="0" presId="urn:microsoft.com/office/officeart/2005/8/layout/orgChart1"/>
    <dgm:cxn modelId="{7568D4C9-976D-43F1-9F52-15E63447ED24}" type="presParOf" srcId="{A2760F93-50C6-478B-B3FA-928459B561A0}" destId="{15414BFB-E586-4CE1-8CB1-E6BDB7BB258B}" srcOrd="4" destOrd="0" presId="urn:microsoft.com/office/officeart/2005/8/layout/orgChart1"/>
    <dgm:cxn modelId="{A35A38EB-A149-4C15-9E4F-8B4A207F553A}" type="presParOf" srcId="{A2760F93-50C6-478B-B3FA-928459B561A0}" destId="{4DCBC8E2-1298-4328-B259-FC47C49D83AB}" srcOrd="5" destOrd="0" presId="urn:microsoft.com/office/officeart/2005/8/layout/orgChart1"/>
    <dgm:cxn modelId="{004BDA4F-88CA-4CB0-8068-F41C8C5D11BF}" type="presParOf" srcId="{4DCBC8E2-1298-4328-B259-FC47C49D83AB}" destId="{EC44AFCA-07A5-424F-96C0-2FE70DEABE45}" srcOrd="0" destOrd="0" presId="urn:microsoft.com/office/officeart/2005/8/layout/orgChart1"/>
    <dgm:cxn modelId="{7F0CAB25-0ACA-41AF-AD7D-0AE20F2900CD}" type="presParOf" srcId="{EC44AFCA-07A5-424F-96C0-2FE70DEABE45}" destId="{BF06F66B-655D-4C49-8A68-C27F94D6825C}" srcOrd="0" destOrd="0" presId="urn:microsoft.com/office/officeart/2005/8/layout/orgChart1"/>
    <dgm:cxn modelId="{C62BBD9F-2AC3-44F4-BF32-0F229BC04E8A}" type="presParOf" srcId="{EC44AFCA-07A5-424F-96C0-2FE70DEABE45}" destId="{4FE4F536-6214-4B9B-A157-0EB49BF9D490}" srcOrd="1" destOrd="0" presId="urn:microsoft.com/office/officeart/2005/8/layout/orgChart1"/>
    <dgm:cxn modelId="{87E6D5A1-8552-40A5-8B7B-B9AB4FE8D89A}" type="presParOf" srcId="{4DCBC8E2-1298-4328-B259-FC47C49D83AB}" destId="{6A53E63E-6F54-4585-AEA8-2FB789B7EBFE}" srcOrd="1" destOrd="0" presId="urn:microsoft.com/office/officeart/2005/8/layout/orgChart1"/>
    <dgm:cxn modelId="{E99E32A1-B12C-4F48-A6B7-F60DDF077D75}" type="presParOf" srcId="{4DCBC8E2-1298-4328-B259-FC47C49D83AB}" destId="{8310FBDF-1F97-40A7-9C93-EA1D4CCEB29B}" srcOrd="2" destOrd="0" presId="urn:microsoft.com/office/officeart/2005/8/layout/orgChart1"/>
    <dgm:cxn modelId="{D236A020-E9E1-4FE9-ABA2-50407032C310}" type="presParOf" srcId="{C00F874E-16EA-4F39-955B-867B0648E089}" destId="{95B6DC63-9C6E-4EC5-B6D2-5C3E01ED54DE}" srcOrd="2" destOrd="0" presId="urn:microsoft.com/office/officeart/2005/8/layout/orgChart1"/>
    <dgm:cxn modelId="{C0326312-4681-4185-B2D9-A0C2012A80D8}" type="presParOf" srcId="{E7E1763F-F705-4D9D-9CC1-AAE03F446528}" destId="{4BB273CE-2C46-4B62-919F-19240CA635F4}" srcOrd="4" destOrd="0" presId="urn:microsoft.com/office/officeart/2005/8/layout/orgChart1"/>
    <dgm:cxn modelId="{91A6E26A-C170-4EEC-81DF-0FF68F658D0B}" type="presParOf" srcId="{E7E1763F-F705-4D9D-9CC1-AAE03F446528}" destId="{65E10B58-33C7-4CEA-A024-0DBD6735AA8F}" srcOrd="5" destOrd="0" presId="urn:microsoft.com/office/officeart/2005/8/layout/orgChart1"/>
    <dgm:cxn modelId="{03FAB833-6EC4-414A-9658-7137AE698BA4}" type="presParOf" srcId="{65E10B58-33C7-4CEA-A024-0DBD6735AA8F}" destId="{04473D07-EF50-419C-90BE-0C75250A0F75}" srcOrd="0" destOrd="0" presId="urn:microsoft.com/office/officeart/2005/8/layout/orgChart1"/>
    <dgm:cxn modelId="{E5C347B5-BA2A-4FF5-9700-5CBBC6319272}" type="presParOf" srcId="{04473D07-EF50-419C-90BE-0C75250A0F75}" destId="{B5912164-7164-4CE5-845B-BA7D9100F90A}" srcOrd="0" destOrd="0" presId="urn:microsoft.com/office/officeart/2005/8/layout/orgChart1"/>
    <dgm:cxn modelId="{544FA4C2-23D0-411E-99A4-47045E64AA82}" type="presParOf" srcId="{04473D07-EF50-419C-90BE-0C75250A0F75}" destId="{1A921AB5-72C4-4E51-84D7-F53064A94CE4}" srcOrd="1" destOrd="0" presId="urn:microsoft.com/office/officeart/2005/8/layout/orgChart1"/>
    <dgm:cxn modelId="{46C02F10-AFDA-48E6-BE55-AEA0B216C199}" type="presParOf" srcId="{65E10B58-33C7-4CEA-A024-0DBD6735AA8F}" destId="{DF7DAD21-5FB3-487D-B1AE-CB51A2F2A5C2}" srcOrd="1" destOrd="0" presId="urn:microsoft.com/office/officeart/2005/8/layout/orgChart1"/>
    <dgm:cxn modelId="{0D821C9C-F4AC-4517-814B-009CEC3DF22F}" type="presParOf" srcId="{DF7DAD21-5FB3-487D-B1AE-CB51A2F2A5C2}" destId="{8B58A019-0FF3-4580-8CF8-6AF98C34D9D9}" srcOrd="0" destOrd="0" presId="urn:microsoft.com/office/officeart/2005/8/layout/orgChart1"/>
    <dgm:cxn modelId="{60A50B01-8731-4AFB-AF51-FC36D780C4D3}" type="presParOf" srcId="{DF7DAD21-5FB3-487D-B1AE-CB51A2F2A5C2}" destId="{6BCF2894-C328-4EB6-AD3D-D75B52055CAC}" srcOrd="1" destOrd="0" presId="urn:microsoft.com/office/officeart/2005/8/layout/orgChart1"/>
    <dgm:cxn modelId="{0A819C15-7C2B-4B22-9405-3AC07E6120BD}" type="presParOf" srcId="{6BCF2894-C328-4EB6-AD3D-D75B52055CAC}" destId="{4D7E9E18-7E10-4555-A91D-C961515B5E24}" srcOrd="0" destOrd="0" presId="urn:microsoft.com/office/officeart/2005/8/layout/orgChart1"/>
    <dgm:cxn modelId="{81D95379-0F99-46C3-A9C8-2B64EFC67291}" type="presParOf" srcId="{4D7E9E18-7E10-4555-A91D-C961515B5E24}" destId="{7908806D-E64D-489B-B870-6CD193C9F8EE}" srcOrd="0" destOrd="0" presId="urn:microsoft.com/office/officeart/2005/8/layout/orgChart1"/>
    <dgm:cxn modelId="{1C2E6AE0-8346-4548-AB0B-B05D376A659E}" type="presParOf" srcId="{4D7E9E18-7E10-4555-A91D-C961515B5E24}" destId="{1489C347-3274-4B32-9B40-768359646B94}" srcOrd="1" destOrd="0" presId="urn:microsoft.com/office/officeart/2005/8/layout/orgChart1"/>
    <dgm:cxn modelId="{FC2C680A-9895-4A69-A1C3-6DB9C955760A}" type="presParOf" srcId="{6BCF2894-C328-4EB6-AD3D-D75B52055CAC}" destId="{5E346762-7815-477C-A244-9CAE1E9B6EF5}" srcOrd="1" destOrd="0" presId="urn:microsoft.com/office/officeart/2005/8/layout/orgChart1"/>
    <dgm:cxn modelId="{1FCFEAA4-FDD0-434B-A8DA-352FF152928B}" type="presParOf" srcId="{6BCF2894-C328-4EB6-AD3D-D75B52055CAC}" destId="{F0FBDFE8-86D8-4BE9-A0CE-1E4D702533C8}" srcOrd="2" destOrd="0" presId="urn:microsoft.com/office/officeart/2005/8/layout/orgChart1"/>
    <dgm:cxn modelId="{1DE61D79-C811-466F-8CEC-621331DF28D8}" type="presParOf" srcId="{DF7DAD21-5FB3-487D-B1AE-CB51A2F2A5C2}" destId="{CCD1FC3E-2873-49B7-AF30-B40EB848F2C5}" srcOrd="2" destOrd="0" presId="urn:microsoft.com/office/officeart/2005/8/layout/orgChart1"/>
    <dgm:cxn modelId="{DADBF8E7-4B24-41EB-8401-BE9A759FAD1F}" type="presParOf" srcId="{DF7DAD21-5FB3-487D-B1AE-CB51A2F2A5C2}" destId="{72317A16-8414-4D4F-A441-065F5A5718F1}" srcOrd="3" destOrd="0" presId="urn:microsoft.com/office/officeart/2005/8/layout/orgChart1"/>
    <dgm:cxn modelId="{4439224F-763A-47E4-B055-9DD0BF867398}" type="presParOf" srcId="{72317A16-8414-4D4F-A441-065F5A5718F1}" destId="{672E781D-086E-4709-9762-B0627B821BCF}" srcOrd="0" destOrd="0" presId="urn:microsoft.com/office/officeart/2005/8/layout/orgChart1"/>
    <dgm:cxn modelId="{E881D7F3-B2A0-4631-A288-B58AC44509EC}" type="presParOf" srcId="{672E781D-086E-4709-9762-B0627B821BCF}" destId="{CC8FCC2C-CF56-4587-96A6-FDA0E46BFA27}" srcOrd="0" destOrd="0" presId="urn:microsoft.com/office/officeart/2005/8/layout/orgChart1"/>
    <dgm:cxn modelId="{40E250B3-08FE-46C5-A639-82952A3020A4}" type="presParOf" srcId="{672E781D-086E-4709-9762-B0627B821BCF}" destId="{0D3B419D-948A-46CC-A211-635FED9FA674}" srcOrd="1" destOrd="0" presId="urn:microsoft.com/office/officeart/2005/8/layout/orgChart1"/>
    <dgm:cxn modelId="{6EA2B7F3-0E6C-4EB1-8451-17A48B578B94}" type="presParOf" srcId="{72317A16-8414-4D4F-A441-065F5A5718F1}" destId="{76C4D8E4-C34C-4064-B393-F54882311B16}" srcOrd="1" destOrd="0" presId="urn:microsoft.com/office/officeart/2005/8/layout/orgChart1"/>
    <dgm:cxn modelId="{B13168A4-CC69-4F71-A03A-50B55800C196}" type="presParOf" srcId="{72317A16-8414-4D4F-A441-065F5A5718F1}" destId="{05CFB7F6-8E8E-425D-8A38-2780397C8F7E}" srcOrd="2" destOrd="0" presId="urn:microsoft.com/office/officeart/2005/8/layout/orgChart1"/>
    <dgm:cxn modelId="{7B1E442C-59B8-414B-AC8C-B98484010563}" type="presParOf" srcId="{65E10B58-33C7-4CEA-A024-0DBD6735AA8F}" destId="{D8CD7E34-48F8-4739-8369-0B21E06F0EA2}" srcOrd="2" destOrd="0" presId="urn:microsoft.com/office/officeart/2005/8/layout/orgChart1"/>
    <dgm:cxn modelId="{1CC5BE86-4CEB-49B7-8D03-CAC68BC1D49E}" type="presParOf" srcId="{E7DC74C9-4379-4445-977F-CC8E4C02E662}" destId="{79CF4DB6-04FE-4232-B221-283BB489B1B5}" srcOrd="2" destOrd="0" presId="urn:microsoft.com/office/officeart/2005/8/layout/orgChart1"/>
    <dgm:cxn modelId="{0FA11CE3-B905-4727-9A4C-2233F29A23B0}" type="presParOf" srcId="{79CF4DB6-04FE-4232-B221-283BB489B1B5}" destId="{0F8C6B91-5405-44D2-8658-75D08DC29681}" srcOrd="0" destOrd="0" presId="urn:microsoft.com/office/officeart/2005/8/layout/orgChart1"/>
    <dgm:cxn modelId="{89CE9D8F-7A78-43AF-B1BC-A77F524168F0}" type="presParOf" srcId="{79CF4DB6-04FE-4232-B221-283BB489B1B5}" destId="{FABA33E6-AD19-4A18-87F4-616BE5205F16}" srcOrd="1" destOrd="0" presId="urn:microsoft.com/office/officeart/2005/8/layout/orgChart1"/>
    <dgm:cxn modelId="{40515453-5D87-4855-9F05-42F8F6A128D5}" type="presParOf" srcId="{FABA33E6-AD19-4A18-87F4-616BE5205F16}" destId="{67F67EE4-71CC-4DF2-B2E8-D4AD354CBA4F}" srcOrd="0" destOrd="0" presId="urn:microsoft.com/office/officeart/2005/8/layout/orgChart1"/>
    <dgm:cxn modelId="{788FB562-2622-42CB-B5F5-0E2E5A641AE2}" type="presParOf" srcId="{67F67EE4-71CC-4DF2-B2E8-D4AD354CBA4F}" destId="{A11F5ED4-A964-40ED-B763-EC1562A8632F}" srcOrd="0" destOrd="0" presId="urn:microsoft.com/office/officeart/2005/8/layout/orgChart1"/>
    <dgm:cxn modelId="{1B6CCEE0-44C2-43BE-BBB2-8AA49C1FA894}" type="presParOf" srcId="{67F67EE4-71CC-4DF2-B2E8-D4AD354CBA4F}" destId="{BB7D47C7-A889-47FC-8462-483285E3AB05}" srcOrd="1" destOrd="0" presId="urn:microsoft.com/office/officeart/2005/8/layout/orgChart1"/>
    <dgm:cxn modelId="{5A8306DB-E1CD-4C7C-A619-C54575C9D7C3}" type="presParOf" srcId="{FABA33E6-AD19-4A18-87F4-616BE5205F16}" destId="{508EF537-1CBB-4CDB-99D9-89A979203AEF}" srcOrd="1" destOrd="0" presId="urn:microsoft.com/office/officeart/2005/8/layout/orgChart1"/>
    <dgm:cxn modelId="{CEFCE1F1-EEBB-4A0D-A0FB-DD62AC3EAD92}" type="presParOf" srcId="{FABA33E6-AD19-4A18-87F4-616BE5205F16}" destId="{298D3D8C-FD57-412C-873A-A9B05331EAF3}" srcOrd="2" destOrd="0" presId="urn:microsoft.com/office/officeart/2005/8/layout/orgChart1"/>
    <dgm:cxn modelId="{D5EB5B0C-7214-4239-AD62-2BDF0E3870CB}" type="presParOf" srcId="{7ED0E901-4ABF-4D53-8279-AB1B39F1312D}" destId="{C44A8F58-0830-4F95-8F8B-133E0A6C90BB}" srcOrd="2" destOrd="0" presId="urn:microsoft.com/office/officeart/2005/8/layout/orgChart1"/>
    <dgm:cxn modelId="{4527250B-B1D6-46E0-AEF3-0C169F08718C}" type="presParOf" srcId="{2705F1BF-8A46-4931-B8CF-7B80FAB29BC9}" destId="{A925CA04-C227-448C-A49C-E1F7C7C49FE8}" srcOrd="1" destOrd="0" presId="urn:microsoft.com/office/officeart/2005/8/layout/orgChart1"/>
    <dgm:cxn modelId="{2B420074-EA0A-432C-912B-9E87DF720617}" type="presParOf" srcId="{A925CA04-C227-448C-A49C-E1F7C7C49FE8}" destId="{FDE63C80-352E-4A58-8312-96167EDB47E2}" srcOrd="0" destOrd="0" presId="urn:microsoft.com/office/officeart/2005/8/layout/orgChart1"/>
    <dgm:cxn modelId="{631A534F-DA47-4852-8819-DEEDFF7D04D1}" type="presParOf" srcId="{FDE63C80-352E-4A58-8312-96167EDB47E2}" destId="{466A4310-11E4-4861-A92A-CF1C74468291}" srcOrd="0" destOrd="0" presId="urn:microsoft.com/office/officeart/2005/8/layout/orgChart1"/>
    <dgm:cxn modelId="{4C24C3A0-735C-435B-B0A9-A8F27839B1FA}" type="presParOf" srcId="{FDE63C80-352E-4A58-8312-96167EDB47E2}" destId="{03B77877-B94B-46C4-8A92-1C67AD16F0AF}" srcOrd="1" destOrd="0" presId="urn:microsoft.com/office/officeart/2005/8/layout/orgChart1"/>
    <dgm:cxn modelId="{C100C9FB-18EA-4E07-A3CE-061B0013FBB2}" type="presParOf" srcId="{A925CA04-C227-448C-A49C-E1F7C7C49FE8}" destId="{436E1C42-E6F5-439F-9D56-A85A20247B27}" srcOrd="1" destOrd="0" presId="urn:microsoft.com/office/officeart/2005/8/layout/orgChart1"/>
    <dgm:cxn modelId="{4207D417-5BDE-488B-81B5-7154E1728DD5}" type="presParOf" srcId="{A925CA04-C227-448C-A49C-E1F7C7C49FE8}" destId="{4FCF460C-17C5-41BB-8EB4-CB387EEA9C8F}" srcOrd="2" destOrd="0" presId="urn:microsoft.com/office/officeart/2005/8/layout/orgChart1"/>
    <dgm:cxn modelId="{B3B53BC3-55DD-4B6E-B59A-C6ED7FF204D1}" type="presParOf" srcId="{2705F1BF-8A46-4931-B8CF-7B80FAB29BC9}" destId="{7C92C716-62A4-4701-8D96-0AC988D40589}" srcOrd="2" destOrd="0" presId="urn:microsoft.com/office/officeart/2005/8/layout/orgChart1"/>
    <dgm:cxn modelId="{1CDAB977-FD0B-4628-A9B8-6BCF00483628}" type="presParOf" srcId="{7C92C716-62A4-4701-8D96-0AC988D40589}" destId="{CDD7F5DE-1739-4989-8C95-E560F35FA8A5}" srcOrd="0" destOrd="0" presId="urn:microsoft.com/office/officeart/2005/8/layout/orgChart1"/>
    <dgm:cxn modelId="{7A4A982C-E8FF-47BB-8697-7ABFD177843D}" type="presParOf" srcId="{CDD7F5DE-1739-4989-8C95-E560F35FA8A5}" destId="{4B1F4284-1F1E-4899-91EA-D73C42718DE9}" srcOrd="0" destOrd="0" presId="urn:microsoft.com/office/officeart/2005/8/layout/orgChart1"/>
    <dgm:cxn modelId="{FF2243F5-498C-4B0A-9882-95C95A810EA8}" type="presParOf" srcId="{CDD7F5DE-1739-4989-8C95-E560F35FA8A5}" destId="{2FD72929-DC7C-49CE-8EEF-E009039B5AEB}" srcOrd="1" destOrd="0" presId="urn:microsoft.com/office/officeart/2005/8/layout/orgChart1"/>
    <dgm:cxn modelId="{C914AF21-EC92-4F31-B08F-01DB43434514}" type="presParOf" srcId="{7C92C716-62A4-4701-8D96-0AC988D40589}" destId="{2B4A19BC-2E36-4A75-A049-BCE934B9A316}" srcOrd="1" destOrd="0" presId="urn:microsoft.com/office/officeart/2005/8/layout/orgChart1"/>
    <dgm:cxn modelId="{ADE56F2B-89BC-4341-A347-50AE2EF0512C}" type="presParOf" srcId="{7C92C716-62A4-4701-8D96-0AC988D40589}" destId="{6574A5D1-5FF9-4148-A76C-89E7C3FCFBE2}"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E2D2ADE-5951-40BB-B39B-BA4498C9915F}">
      <dsp:nvSpPr>
        <dsp:cNvPr id="0" name=""/>
        <dsp:cNvSpPr/>
      </dsp:nvSpPr>
      <dsp:spPr>
        <a:xfrm>
          <a:off x="3432571" y="1317154"/>
          <a:ext cx="2436018" cy="631193"/>
        </a:xfrm>
        <a:custGeom>
          <a:avLst/>
          <a:gdLst/>
          <a:ahLst/>
          <a:cxnLst/>
          <a:rect l="0" t="0" r="0" b="0"/>
          <a:pathLst>
            <a:path>
              <a:moveTo>
                <a:pt x="0" y="0"/>
              </a:moveTo>
              <a:lnTo>
                <a:pt x="0" y="446554"/>
              </a:lnTo>
              <a:lnTo>
                <a:pt x="2436018" y="446554"/>
              </a:lnTo>
              <a:lnTo>
                <a:pt x="2436018" y="631193"/>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505FBB7-7BC8-4764-9292-AD2CD33CDCC7}">
      <dsp:nvSpPr>
        <dsp:cNvPr id="0" name=""/>
        <dsp:cNvSpPr/>
      </dsp:nvSpPr>
      <dsp:spPr>
        <a:xfrm>
          <a:off x="3386851" y="1317154"/>
          <a:ext cx="91440" cy="631193"/>
        </a:xfrm>
        <a:custGeom>
          <a:avLst/>
          <a:gdLst/>
          <a:ahLst/>
          <a:cxnLst/>
          <a:rect l="0" t="0" r="0" b="0"/>
          <a:pathLst>
            <a:path>
              <a:moveTo>
                <a:pt x="45720" y="0"/>
              </a:moveTo>
              <a:lnTo>
                <a:pt x="45720" y="631193"/>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48C1BF9-D348-49C4-AFE6-1EA95B67E981}">
      <dsp:nvSpPr>
        <dsp:cNvPr id="0" name=""/>
        <dsp:cNvSpPr/>
      </dsp:nvSpPr>
      <dsp:spPr>
        <a:xfrm>
          <a:off x="889523" y="1317154"/>
          <a:ext cx="2543048" cy="631193"/>
        </a:xfrm>
        <a:custGeom>
          <a:avLst/>
          <a:gdLst/>
          <a:ahLst/>
          <a:cxnLst/>
          <a:rect l="0" t="0" r="0" b="0"/>
          <a:pathLst>
            <a:path>
              <a:moveTo>
                <a:pt x="2543048" y="0"/>
              </a:moveTo>
              <a:lnTo>
                <a:pt x="2543048" y="446554"/>
              </a:lnTo>
              <a:lnTo>
                <a:pt x="0" y="446554"/>
              </a:lnTo>
              <a:lnTo>
                <a:pt x="0" y="631193"/>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F888099-E1CA-4976-81D1-1879FB06E827}">
      <dsp:nvSpPr>
        <dsp:cNvPr id="0" name=""/>
        <dsp:cNvSpPr/>
      </dsp:nvSpPr>
      <dsp:spPr>
        <a:xfrm>
          <a:off x="2436018" y="51531"/>
          <a:ext cx="1993106" cy="1265622"/>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3C047E6-DE33-47E6-BD3C-F25C30BF4A62}">
      <dsp:nvSpPr>
        <dsp:cNvPr id="0" name=""/>
        <dsp:cNvSpPr/>
      </dsp:nvSpPr>
      <dsp:spPr>
        <a:xfrm>
          <a:off x="2657475" y="261915"/>
          <a:ext cx="1993106" cy="1265622"/>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US" sz="2100" kern="1200" dirty="0"/>
            <a:t>Engineering Department </a:t>
          </a:r>
        </a:p>
      </dsp:txBody>
      <dsp:txXfrm>
        <a:off x="2694544" y="298984"/>
        <a:ext cx="1918968" cy="1191484"/>
      </dsp:txXfrm>
    </dsp:sp>
    <dsp:sp modelId="{B6883C62-B35F-4462-9F4D-A73A759A581A}">
      <dsp:nvSpPr>
        <dsp:cNvPr id="0" name=""/>
        <dsp:cNvSpPr/>
      </dsp:nvSpPr>
      <dsp:spPr>
        <a:xfrm>
          <a:off x="-107029" y="1948348"/>
          <a:ext cx="1993106" cy="1265622"/>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D3C4362-FD69-4729-9C0E-D16CF5D53185}">
      <dsp:nvSpPr>
        <dsp:cNvPr id="0" name=""/>
        <dsp:cNvSpPr/>
      </dsp:nvSpPr>
      <dsp:spPr>
        <a:xfrm>
          <a:off x="114426" y="2158731"/>
          <a:ext cx="1993106" cy="1265622"/>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US" sz="2100" kern="1200" dirty="0"/>
            <a:t>Engineering Administration</a:t>
          </a:r>
        </a:p>
        <a:p>
          <a:pPr lvl="0" algn="ctr" defTabSz="933450">
            <a:lnSpc>
              <a:spcPct val="90000"/>
            </a:lnSpc>
            <a:spcBef>
              <a:spcPct val="0"/>
            </a:spcBef>
            <a:spcAft>
              <a:spcPct val="35000"/>
            </a:spcAft>
          </a:pPr>
          <a:r>
            <a:rPr lang="en-US" sz="2100" kern="1200" dirty="0"/>
            <a:t>2200</a:t>
          </a:r>
        </a:p>
      </dsp:txBody>
      <dsp:txXfrm>
        <a:off x="151495" y="2195800"/>
        <a:ext cx="1918968" cy="1191484"/>
      </dsp:txXfrm>
    </dsp:sp>
    <dsp:sp modelId="{FCDAEA1A-DD69-449F-A71A-E1796B8AA2FD}">
      <dsp:nvSpPr>
        <dsp:cNvPr id="0" name=""/>
        <dsp:cNvSpPr/>
      </dsp:nvSpPr>
      <dsp:spPr>
        <a:xfrm>
          <a:off x="2436018" y="1948348"/>
          <a:ext cx="1993106" cy="1265622"/>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2728051-9299-483D-9036-644FA10ABF4B}">
      <dsp:nvSpPr>
        <dsp:cNvPr id="0" name=""/>
        <dsp:cNvSpPr/>
      </dsp:nvSpPr>
      <dsp:spPr>
        <a:xfrm>
          <a:off x="2657474" y="2158731"/>
          <a:ext cx="1993106" cy="1265622"/>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US" sz="2100" kern="1200" dirty="0"/>
            <a:t>Construction Management</a:t>
          </a:r>
        </a:p>
        <a:p>
          <a:pPr lvl="0" algn="ctr" defTabSz="933450">
            <a:lnSpc>
              <a:spcPct val="90000"/>
            </a:lnSpc>
            <a:spcBef>
              <a:spcPct val="0"/>
            </a:spcBef>
            <a:spcAft>
              <a:spcPct val="35000"/>
            </a:spcAft>
          </a:pPr>
          <a:r>
            <a:rPr lang="en-US" sz="2100" kern="1200" dirty="0"/>
            <a:t>2201 </a:t>
          </a:r>
        </a:p>
      </dsp:txBody>
      <dsp:txXfrm>
        <a:off x="2694543" y="2195800"/>
        <a:ext cx="1918968" cy="1191484"/>
      </dsp:txXfrm>
    </dsp:sp>
    <dsp:sp modelId="{D8A73069-2AFA-4DB8-BD9D-F4DF6686D1C8}">
      <dsp:nvSpPr>
        <dsp:cNvPr id="0" name=""/>
        <dsp:cNvSpPr/>
      </dsp:nvSpPr>
      <dsp:spPr>
        <a:xfrm>
          <a:off x="4872037" y="1948348"/>
          <a:ext cx="1993106" cy="1265622"/>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DE978E3-3E5A-442E-8DD9-A52EED419C6D}">
      <dsp:nvSpPr>
        <dsp:cNvPr id="0" name=""/>
        <dsp:cNvSpPr/>
      </dsp:nvSpPr>
      <dsp:spPr>
        <a:xfrm>
          <a:off x="5093493" y="2158731"/>
          <a:ext cx="1993106" cy="1265622"/>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US" sz="2100" kern="1200" dirty="0"/>
            <a:t>Regulatory Compliance</a:t>
          </a:r>
        </a:p>
        <a:p>
          <a:pPr lvl="0" algn="ctr" defTabSz="933450">
            <a:lnSpc>
              <a:spcPct val="90000"/>
            </a:lnSpc>
            <a:spcBef>
              <a:spcPct val="0"/>
            </a:spcBef>
            <a:spcAft>
              <a:spcPct val="35000"/>
            </a:spcAft>
          </a:pPr>
          <a:r>
            <a:rPr lang="en-US" sz="2100" kern="1200" dirty="0"/>
            <a:t>2202</a:t>
          </a:r>
        </a:p>
      </dsp:txBody>
      <dsp:txXfrm>
        <a:off x="5130562" y="2195800"/>
        <a:ext cx="1918968" cy="119148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F8C6B91-5405-44D2-8658-75D08DC29681}">
      <dsp:nvSpPr>
        <dsp:cNvPr id="0" name=""/>
        <dsp:cNvSpPr/>
      </dsp:nvSpPr>
      <dsp:spPr>
        <a:xfrm>
          <a:off x="3564540" y="839243"/>
          <a:ext cx="91440" cy="318888"/>
        </a:xfrm>
        <a:custGeom>
          <a:avLst/>
          <a:gdLst/>
          <a:ahLst/>
          <a:cxnLst/>
          <a:rect l="0" t="0" r="0" b="0"/>
          <a:pathLst>
            <a:path>
              <a:moveTo>
                <a:pt x="118509" y="0"/>
              </a:moveTo>
              <a:lnTo>
                <a:pt x="118509" y="318888"/>
              </a:lnTo>
              <a:lnTo>
                <a:pt x="45720" y="318888"/>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CD1FC3E-2873-49B7-AF30-B40EB848F2C5}">
      <dsp:nvSpPr>
        <dsp:cNvPr id="0" name=""/>
        <dsp:cNvSpPr/>
      </dsp:nvSpPr>
      <dsp:spPr>
        <a:xfrm>
          <a:off x="5005120" y="1975746"/>
          <a:ext cx="328872" cy="811087"/>
        </a:xfrm>
        <a:custGeom>
          <a:avLst/>
          <a:gdLst/>
          <a:ahLst/>
          <a:cxnLst/>
          <a:rect l="0" t="0" r="0" b="0"/>
          <a:pathLst>
            <a:path>
              <a:moveTo>
                <a:pt x="0" y="0"/>
              </a:moveTo>
              <a:lnTo>
                <a:pt x="0" y="811087"/>
              </a:lnTo>
              <a:lnTo>
                <a:pt x="328872" y="811087"/>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B58A019-0FF3-4580-8CF8-6AF98C34D9D9}">
      <dsp:nvSpPr>
        <dsp:cNvPr id="0" name=""/>
        <dsp:cNvSpPr/>
      </dsp:nvSpPr>
      <dsp:spPr>
        <a:xfrm>
          <a:off x="5005120" y="1975746"/>
          <a:ext cx="328872" cy="318888"/>
        </a:xfrm>
        <a:custGeom>
          <a:avLst/>
          <a:gdLst/>
          <a:ahLst/>
          <a:cxnLst/>
          <a:rect l="0" t="0" r="0" b="0"/>
          <a:pathLst>
            <a:path>
              <a:moveTo>
                <a:pt x="0" y="0"/>
              </a:moveTo>
              <a:lnTo>
                <a:pt x="0" y="318888"/>
              </a:lnTo>
              <a:lnTo>
                <a:pt x="328872" y="318888"/>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BB273CE-2C46-4B62-919F-19240CA635F4}">
      <dsp:nvSpPr>
        <dsp:cNvPr id="0" name=""/>
        <dsp:cNvSpPr/>
      </dsp:nvSpPr>
      <dsp:spPr>
        <a:xfrm>
          <a:off x="3683050" y="839243"/>
          <a:ext cx="2199064" cy="637777"/>
        </a:xfrm>
        <a:custGeom>
          <a:avLst/>
          <a:gdLst/>
          <a:ahLst/>
          <a:cxnLst/>
          <a:rect l="0" t="0" r="0" b="0"/>
          <a:pathLst>
            <a:path>
              <a:moveTo>
                <a:pt x="0" y="0"/>
              </a:moveTo>
              <a:lnTo>
                <a:pt x="0" y="564987"/>
              </a:lnTo>
              <a:lnTo>
                <a:pt x="2199064" y="564987"/>
              </a:lnTo>
              <a:lnTo>
                <a:pt x="2199064" y="637777"/>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5414BFB-E586-4CE1-8CB1-E6BDB7BB258B}">
      <dsp:nvSpPr>
        <dsp:cNvPr id="0" name=""/>
        <dsp:cNvSpPr/>
      </dsp:nvSpPr>
      <dsp:spPr>
        <a:xfrm>
          <a:off x="2737881" y="1975746"/>
          <a:ext cx="317068" cy="1303285"/>
        </a:xfrm>
        <a:custGeom>
          <a:avLst/>
          <a:gdLst/>
          <a:ahLst/>
          <a:cxnLst/>
          <a:rect l="0" t="0" r="0" b="0"/>
          <a:pathLst>
            <a:path>
              <a:moveTo>
                <a:pt x="0" y="0"/>
              </a:moveTo>
              <a:lnTo>
                <a:pt x="0" y="1303285"/>
              </a:lnTo>
              <a:lnTo>
                <a:pt x="317068" y="1303285"/>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F9A489A-A963-4E49-8C09-887C89306DF7}">
      <dsp:nvSpPr>
        <dsp:cNvPr id="0" name=""/>
        <dsp:cNvSpPr/>
      </dsp:nvSpPr>
      <dsp:spPr>
        <a:xfrm>
          <a:off x="2737881" y="1975746"/>
          <a:ext cx="317068" cy="811087"/>
        </a:xfrm>
        <a:custGeom>
          <a:avLst/>
          <a:gdLst/>
          <a:ahLst/>
          <a:cxnLst/>
          <a:rect l="0" t="0" r="0" b="0"/>
          <a:pathLst>
            <a:path>
              <a:moveTo>
                <a:pt x="0" y="0"/>
              </a:moveTo>
              <a:lnTo>
                <a:pt x="0" y="811087"/>
              </a:lnTo>
              <a:lnTo>
                <a:pt x="317068" y="811087"/>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328A9E2-574A-40DE-8492-42AED75DE1F9}">
      <dsp:nvSpPr>
        <dsp:cNvPr id="0" name=""/>
        <dsp:cNvSpPr/>
      </dsp:nvSpPr>
      <dsp:spPr>
        <a:xfrm>
          <a:off x="2737881" y="1975746"/>
          <a:ext cx="317068" cy="318888"/>
        </a:xfrm>
        <a:custGeom>
          <a:avLst/>
          <a:gdLst/>
          <a:ahLst/>
          <a:cxnLst/>
          <a:rect l="0" t="0" r="0" b="0"/>
          <a:pathLst>
            <a:path>
              <a:moveTo>
                <a:pt x="0" y="0"/>
              </a:moveTo>
              <a:lnTo>
                <a:pt x="0" y="318888"/>
              </a:lnTo>
              <a:lnTo>
                <a:pt x="317068" y="318888"/>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9852A06-D8CE-4E7D-96E8-AB517351F7D4}">
      <dsp:nvSpPr>
        <dsp:cNvPr id="0" name=""/>
        <dsp:cNvSpPr/>
      </dsp:nvSpPr>
      <dsp:spPr>
        <a:xfrm>
          <a:off x="3583397" y="839243"/>
          <a:ext cx="99652" cy="637777"/>
        </a:xfrm>
        <a:custGeom>
          <a:avLst/>
          <a:gdLst/>
          <a:ahLst/>
          <a:cxnLst/>
          <a:rect l="0" t="0" r="0" b="0"/>
          <a:pathLst>
            <a:path>
              <a:moveTo>
                <a:pt x="99652" y="0"/>
              </a:moveTo>
              <a:lnTo>
                <a:pt x="99652" y="564987"/>
              </a:lnTo>
              <a:lnTo>
                <a:pt x="0" y="564987"/>
              </a:lnTo>
              <a:lnTo>
                <a:pt x="0" y="637777"/>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BAE79F4-0276-480A-AD2E-0CD508A161CA}">
      <dsp:nvSpPr>
        <dsp:cNvPr id="0" name=""/>
        <dsp:cNvSpPr/>
      </dsp:nvSpPr>
      <dsp:spPr>
        <a:xfrm>
          <a:off x="587060" y="1975746"/>
          <a:ext cx="298977" cy="3764275"/>
        </a:xfrm>
        <a:custGeom>
          <a:avLst/>
          <a:gdLst/>
          <a:ahLst/>
          <a:cxnLst/>
          <a:rect l="0" t="0" r="0" b="0"/>
          <a:pathLst>
            <a:path>
              <a:moveTo>
                <a:pt x="0" y="0"/>
              </a:moveTo>
              <a:lnTo>
                <a:pt x="0" y="3764275"/>
              </a:lnTo>
              <a:lnTo>
                <a:pt x="298977" y="3764275"/>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BDE0D8D-C86D-4995-966B-EDBCE6CAA972}">
      <dsp:nvSpPr>
        <dsp:cNvPr id="0" name=""/>
        <dsp:cNvSpPr/>
      </dsp:nvSpPr>
      <dsp:spPr>
        <a:xfrm>
          <a:off x="587060" y="1975746"/>
          <a:ext cx="298977" cy="3272077"/>
        </a:xfrm>
        <a:custGeom>
          <a:avLst/>
          <a:gdLst/>
          <a:ahLst/>
          <a:cxnLst/>
          <a:rect l="0" t="0" r="0" b="0"/>
          <a:pathLst>
            <a:path>
              <a:moveTo>
                <a:pt x="0" y="0"/>
              </a:moveTo>
              <a:lnTo>
                <a:pt x="0" y="3272077"/>
              </a:lnTo>
              <a:lnTo>
                <a:pt x="298977" y="3272077"/>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4C48F9A-A9AF-4E4D-BAE2-042A908BF27A}">
      <dsp:nvSpPr>
        <dsp:cNvPr id="0" name=""/>
        <dsp:cNvSpPr/>
      </dsp:nvSpPr>
      <dsp:spPr>
        <a:xfrm>
          <a:off x="587060" y="1975746"/>
          <a:ext cx="298977" cy="2779879"/>
        </a:xfrm>
        <a:custGeom>
          <a:avLst/>
          <a:gdLst/>
          <a:ahLst/>
          <a:cxnLst/>
          <a:rect l="0" t="0" r="0" b="0"/>
          <a:pathLst>
            <a:path>
              <a:moveTo>
                <a:pt x="0" y="0"/>
              </a:moveTo>
              <a:lnTo>
                <a:pt x="0" y="2779879"/>
              </a:lnTo>
              <a:lnTo>
                <a:pt x="298977" y="2779879"/>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EF09195-3574-4611-B11A-E2DC1A307F9A}">
      <dsp:nvSpPr>
        <dsp:cNvPr id="0" name=""/>
        <dsp:cNvSpPr/>
      </dsp:nvSpPr>
      <dsp:spPr>
        <a:xfrm>
          <a:off x="587060" y="1975746"/>
          <a:ext cx="298977" cy="2287681"/>
        </a:xfrm>
        <a:custGeom>
          <a:avLst/>
          <a:gdLst/>
          <a:ahLst/>
          <a:cxnLst/>
          <a:rect l="0" t="0" r="0" b="0"/>
          <a:pathLst>
            <a:path>
              <a:moveTo>
                <a:pt x="0" y="0"/>
              </a:moveTo>
              <a:lnTo>
                <a:pt x="0" y="2287681"/>
              </a:lnTo>
              <a:lnTo>
                <a:pt x="298977" y="2287681"/>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E405301-4EF7-47A8-B12A-C6386ED1D2CC}">
      <dsp:nvSpPr>
        <dsp:cNvPr id="0" name=""/>
        <dsp:cNvSpPr/>
      </dsp:nvSpPr>
      <dsp:spPr>
        <a:xfrm>
          <a:off x="587060" y="1975746"/>
          <a:ext cx="298977" cy="1795483"/>
        </a:xfrm>
        <a:custGeom>
          <a:avLst/>
          <a:gdLst/>
          <a:ahLst/>
          <a:cxnLst/>
          <a:rect l="0" t="0" r="0" b="0"/>
          <a:pathLst>
            <a:path>
              <a:moveTo>
                <a:pt x="0" y="0"/>
              </a:moveTo>
              <a:lnTo>
                <a:pt x="0" y="1795483"/>
              </a:lnTo>
              <a:lnTo>
                <a:pt x="298977" y="1795483"/>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D9CE13D-0A15-4FAF-9CD3-1DC76F6F8DF1}">
      <dsp:nvSpPr>
        <dsp:cNvPr id="0" name=""/>
        <dsp:cNvSpPr/>
      </dsp:nvSpPr>
      <dsp:spPr>
        <a:xfrm>
          <a:off x="587060" y="1975746"/>
          <a:ext cx="298977" cy="1303285"/>
        </a:xfrm>
        <a:custGeom>
          <a:avLst/>
          <a:gdLst/>
          <a:ahLst/>
          <a:cxnLst/>
          <a:rect l="0" t="0" r="0" b="0"/>
          <a:pathLst>
            <a:path>
              <a:moveTo>
                <a:pt x="0" y="0"/>
              </a:moveTo>
              <a:lnTo>
                <a:pt x="0" y="1303285"/>
              </a:lnTo>
              <a:lnTo>
                <a:pt x="298977" y="1303285"/>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C39539B-2A47-47D3-B2AB-A031391CF270}">
      <dsp:nvSpPr>
        <dsp:cNvPr id="0" name=""/>
        <dsp:cNvSpPr/>
      </dsp:nvSpPr>
      <dsp:spPr>
        <a:xfrm>
          <a:off x="587060" y="1975746"/>
          <a:ext cx="298977" cy="811087"/>
        </a:xfrm>
        <a:custGeom>
          <a:avLst/>
          <a:gdLst/>
          <a:ahLst/>
          <a:cxnLst/>
          <a:rect l="0" t="0" r="0" b="0"/>
          <a:pathLst>
            <a:path>
              <a:moveTo>
                <a:pt x="0" y="0"/>
              </a:moveTo>
              <a:lnTo>
                <a:pt x="0" y="811087"/>
              </a:lnTo>
              <a:lnTo>
                <a:pt x="298977" y="811087"/>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50CC820-D799-4295-8B5E-C3453D432921}">
      <dsp:nvSpPr>
        <dsp:cNvPr id="0" name=""/>
        <dsp:cNvSpPr/>
      </dsp:nvSpPr>
      <dsp:spPr>
        <a:xfrm>
          <a:off x="587060" y="1975746"/>
          <a:ext cx="298977" cy="318888"/>
        </a:xfrm>
        <a:custGeom>
          <a:avLst/>
          <a:gdLst/>
          <a:ahLst/>
          <a:cxnLst/>
          <a:rect l="0" t="0" r="0" b="0"/>
          <a:pathLst>
            <a:path>
              <a:moveTo>
                <a:pt x="0" y="0"/>
              </a:moveTo>
              <a:lnTo>
                <a:pt x="0" y="318888"/>
              </a:lnTo>
              <a:lnTo>
                <a:pt x="298977" y="318888"/>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8D82E13-F2FA-4388-A440-64C34F7116F7}">
      <dsp:nvSpPr>
        <dsp:cNvPr id="0" name=""/>
        <dsp:cNvSpPr/>
      </dsp:nvSpPr>
      <dsp:spPr>
        <a:xfrm>
          <a:off x="1384332" y="839243"/>
          <a:ext cx="2298717" cy="637777"/>
        </a:xfrm>
        <a:custGeom>
          <a:avLst/>
          <a:gdLst/>
          <a:ahLst/>
          <a:cxnLst/>
          <a:rect l="0" t="0" r="0" b="0"/>
          <a:pathLst>
            <a:path>
              <a:moveTo>
                <a:pt x="2298717" y="0"/>
              </a:moveTo>
              <a:lnTo>
                <a:pt x="2298717" y="564987"/>
              </a:lnTo>
              <a:lnTo>
                <a:pt x="0" y="564987"/>
              </a:lnTo>
              <a:lnTo>
                <a:pt x="0" y="637777"/>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A7DF705-4B5C-430E-9FBF-932D6215820C}">
      <dsp:nvSpPr>
        <dsp:cNvPr id="0" name=""/>
        <dsp:cNvSpPr/>
      </dsp:nvSpPr>
      <dsp:spPr>
        <a:xfrm>
          <a:off x="3637330" y="347045"/>
          <a:ext cx="91440" cy="145579"/>
        </a:xfrm>
        <a:custGeom>
          <a:avLst/>
          <a:gdLst/>
          <a:ahLst/>
          <a:cxnLst/>
          <a:rect l="0" t="0" r="0" b="0"/>
          <a:pathLst>
            <a:path>
              <a:moveTo>
                <a:pt x="45720" y="0"/>
              </a:moveTo>
              <a:lnTo>
                <a:pt x="45720" y="145579"/>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492FE3C-84BA-4F07-8ED8-0BE6F9EC2A5C}">
      <dsp:nvSpPr>
        <dsp:cNvPr id="0" name=""/>
        <dsp:cNvSpPr/>
      </dsp:nvSpPr>
      <dsp:spPr>
        <a:xfrm>
          <a:off x="2541615" y="427"/>
          <a:ext cx="2282870" cy="346618"/>
        </a:xfrm>
        <a:prstGeom prst="rect">
          <a:avLst/>
        </a:prstGeom>
        <a:solidFill>
          <a:srgbClr val="FFFFCC"/>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n-US" sz="1800" kern="1200" dirty="0"/>
            <a:t>City Engineer</a:t>
          </a:r>
        </a:p>
      </dsp:txBody>
      <dsp:txXfrm>
        <a:off x="2541615" y="427"/>
        <a:ext cx="2282870" cy="346618"/>
      </dsp:txXfrm>
    </dsp:sp>
    <dsp:sp modelId="{C1A35D4F-871E-4E44-9FCE-8687386E2663}">
      <dsp:nvSpPr>
        <dsp:cNvPr id="0" name=""/>
        <dsp:cNvSpPr/>
      </dsp:nvSpPr>
      <dsp:spPr>
        <a:xfrm>
          <a:off x="2541615" y="492625"/>
          <a:ext cx="2282870" cy="346618"/>
        </a:xfrm>
        <a:prstGeom prst="rect">
          <a:avLst/>
        </a:prstGeom>
        <a:solidFill>
          <a:schemeClr val="bg1"/>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US" sz="1600" kern="1200" dirty="0"/>
            <a:t>Assistant  City Engineer</a:t>
          </a:r>
        </a:p>
      </dsp:txBody>
      <dsp:txXfrm>
        <a:off x="2541615" y="492625"/>
        <a:ext cx="2282870" cy="346618"/>
      </dsp:txXfrm>
    </dsp:sp>
    <dsp:sp modelId="{195B3ACE-3280-4CFF-8FAA-E3613B3B56B6}">
      <dsp:nvSpPr>
        <dsp:cNvPr id="0" name=""/>
        <dsp:cNvSpPr/>
      </dsp:nvSpPr>
      <dsp:spPr>
        <a:xfrm>
          <a:off x="387742" y="1477021"/>
          <a:ext cx="1993180" cy="498724"/>
        </a:xfrm>
        <a:prstGeom prst="rect">
          <a:avLst/>
        </a:prstGeom>
        <a:solidFill>
          <a:srgbClr val="B1A9CF"/>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kern="1200" dirty="0"/>
            <a:t>Construction Management</a:t>
          </a:r>
        </a:p>
        <a:p>
          <a:pPr lvl="0" algn="ctr" defTabSz="622300">
            <a:lnSpc>
              <a:spcPct val="90000"/>
            </a:lnSpc>
            <a:spcBef>
              <a:spcPct val="0"/>
            </a:spcBef>
            <a:spcAft>
              <a:spcPct val="35000"/>
            </a:spcAft>
          </a:pPr>
          <a:r>
            <a:rPr lang="en-US" sz="1400" kern="1200" dirty="0"/>
            <a:t>2201</a:t>
          </a:r>
        </a:p>
      </dsp:txBody>
      <dsp:txXfrm>
        <a:off x="387742" y="1477021"/>
        <a:ext cx="1993180" cy="498724"/>
      </dsp:txXfrm>
    </dsp:sp>
    <dsp:sp modelId="{6C9FDDD6-1A41-4E1C-88E3-8EFD0F58ADF2}">
      <dsp:nvSpPr>
        <dsp:cNvPr id="0" name=""/>
        <dsp:cNvSpPr/>
      </dsp:nvSpPr>
      <dsp:spPr>
        <a:xfrm>
          <a:off x="886037" y="2121325"/>
          <a:ext cx="1152069" cy="346618"/>
        </a:xfrm>
        <a:prstGeom prst="rect">
          <a:avLst/>
        </a:prstGeom>
        <a:solidFill>
          <a:srgbClr val="FFFFCC"/>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en-US" sz="1100" kern="1200" dirty="0"/>
            <a:t>Sr. Construction Manager</a:t>
          </a:r>
        </a:p>
      </dsp:txBody>
      <dsp:txXfrm>
        <a:off x="886037" y="2121325"/>
        <a:ext cx="1152069" cy="346618"/>
      </dsp:txXfrm>
    </dsp:sp>
    <dsp:sp modelId="{DA86824C-7658-47D1-90D7-C15BE58C2134}">
      <dsp:nvSpPr>
        <dsp:cNvPr id="0" name=""/>
        <dsp:cNvSpPr/>
      </dsp:nvSpPr>
      <dsp:spPr>
        <a:xfrm>
          <a:off x="886037" y="2613524"/>
          <a:ext cx="1152069" cy="346618"/>
        </a:xfrm>
        <a:prstGeom prst="rect">
          <a:avLst/>
        </a:prstGeom>
        <a:solidFill>
          <a:schemeClr val="bg1"/>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en-US" sz="1100" kern="1200" dirty="0"/>
            <a:t>Construction Manager (2)</a:t>
          </a:r>
        </a:p>
      </dsp:txBody>
      <dsp:txXfrm>
        <a:off x="886037" y="2613524"/>
        <a:ext cx="1152069" cy="346618"/>
      </dsp:txXfrm>
    </dsp:sp>
    <dsp:sp modelId="{D70A7EBA-1310-4695-A163-85F224862CF7}">
      <dsp:nvSpPr>
        <dsp:cNvPr id="0" name=""/>
        <dsp:cNvSpPr/>
      </dsp:nvSpPr>
      <dsp:spPr>
        <a:xfrm>
          <a:off x="886037" y="3105722"/>
          <a:ext cx="1152069" cy="346618"/>
        </a:xfrm>
        <a:prstGeom prst="rect">
          <a:avLst/>
        </a:prstGeom>
        <a:solidFill>
          <a:srgbClr val="FFFFCC"/>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en-US" sz="1100" kern="1200" dirty="0"/>
            <a:t>Building Systems Engineer</a:t>
          </a:r>
        </a:p>
      </dsp:txBody>
      <dsp:txXfrm>
        <a:off x="886037" y="3105722"/>
        <a:ext cx="1152069" cy="346618"/>
      </dsp:txXfrm>
    </dsp:sp>
    <dsp:sp modelId="{5DB448BE-3457-4856-A951-06A1EFC94F17}">
      <dsp:nvSpPr>
        <dsp:cNvPr id="0" name=""/>
        <dsp:cNvSpPr/>
      </dsp:nvSpPr>
      <dsp:spPr>
        <a:xfrm>
          <a:off x="886037" y="3597920"/>
          <a:ext cx="1152069" cy="346618"/>
        </a:xfrm>
        <a:prstGeom prst="rect">
          <a:avLst/>
        </a:prstGeom>
        <a:solidFill>
          <a:srgbClr val="FFFFCC"/>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en-US" sz="1100" kern="1200" dirty="0"/>
            <a:t>Staff Engineer</a:t>
          </a:r>
        </a:p>
      </dsp:txBody>
      <dsp:txXfrm>
        <a:off x="886037" y="3597920"/>
        <a:ext cx="1152069" cy="346618"/>
      </dsp:txXfrm>
    </dsp:sp>
    <dsp:sp modelId="{293E95BA-07DB-4D0E-86C9-E2165FFB8858}">
      <dsp:nvSpPr>
        <dsp:cNvPr id="0" name=""/>
        <dsp:cNvSpPr/>
      </dsp:nvSpPr>
      <dsp:spPr>
        <a:xfrm>
          <a:off x="886037" y="4090118"/>
          <a:ext cx="1152069" cy="346618"/>
        </a:xfrm>
        <a:prstGeom prst="rect">
          <a:avLst/>
        </a:prstGeom>
        <a:solidFill>
          <a:srgbClr val="FFFFCC"/>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en-US" sz="1100" kern="1200" dirty="0"/>
            <a:t>Ops. Program Specialist II</a:t>
          </a:r>
        </a:p>
      </dsp:txBody>
      <dsp:txXfrm>
        <a:off x="886037" y="4090118"/>
        <a:ext cx="1152069" cy="346618"/>
      </dsp:txXfrm>
    </dsp:sp>
    <dsp:sp modelId="{58445915-2539-4DC1-8757-B4F5E21BBD77}">
      <dsp:nvSpPr>
        <dsp:cNvPr id="0" name=""/>
        <dsp:cNvSpPr/>
      </dsp:nvSpPr>
      <dsp:spPr>
        <a:xfrm>
          <a:off x="886037" y="4582316"/>
          <a:ext cx="1152069" cy="346618"/>
        </a:xfrm>
        <a:prstGeom prst="rect">
          <a:avLst/>
        </a:prstGeom>
        <a:solidFill>
          <a:schemeClr val="accent6">
            <a:lumMod val="20000"/>
            <a:lumOff val="80000"/>
          </a:schemeClr>
        </a:solidFill>
        <a:ln w="38100" cap="rnd">
          <a:solidFill>
            <a:schemeClr val="tx1"/>
          </a:solidFill>
          <a:prstDash val="lgDash"/>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en-US" sz="1100" kern="1200" dirty="0"/>
            <a:t>Associate Engineer</a:t>
          </a:r>
        </a:p>
      </dsp:txBody>
      <dsp:txXfrm>
        <a:off x="886037" y="4582316"/>
        <a:ext cx="1152069" cy="346618"/>
      </dsp:txXfrm>
    </dsp:sp>
    <dsp:sp modelId="{E9A50156-4333-452D-991B-BCA188311A45}">
      <dsp:nvSpPr>
        <dsp:cNvPr id="0" name=""/>
        <dsp:cNvSpPr/>
      </dsp:nvSpPr>
      <dsp:spPr>
        <a:xfrm>
          <a:off x="886037" y="5074514"/>
          <a:ext cx="1146468" cy="346618"/>
        </a:xfrm>
        <a:prstGeom prst="rect">
          <a:avLst/>
        </a:prstGeom>
        <a:solidFill>
          <a:schemeClr val="accent2">
            <a:lumMod val="20000"/>
            <a:lumOff val="8000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en-US" sz="1100" kern="1200" dirty="0"/>
            <a:t> * SUT Project Coordinator</a:t>
          </a:r>
        </a:p>
      </dsp:txBody>
      <dsp:txXfrm>
        <a:off x="886037" y="5074514"/>
        <a:ext cx="1146468" cy="346618"/>
      </dsp:txXfrm>
    </dsp:sp>
    <dsp:sp modelId="{C4652F0E-DF8D-4000-BB3E-96494B62FDE8}">
      <dsp:nvSpPr>
        <dsp:cNvPr id="0" name=""/>
        <dsp:cNvSpPr/>
      </dsp:nvSpPr>
      <dsp:spPr>
        <a:xfrm>
          <a:off x="886037" y="5566712"/>
          <a:ext cx="1146468" cy="346618"/>
        </a:xfrm>
        <a:prstGeom prst="rect">
          <a:avLst/>
        </a:prstGeom>
        <a:solidFill>
          <a:schemeClr val="accent2">
            <a:lumMod val="20000"/>
            <a:lumOff val="8000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en-US" sz="1100" kern="1200" dirty="0"/>
            <a:t> * Clerk of Works (7)</a:t>
          </a:r>
        </a:p>
      </dsp:txBody>
      <dsp:txXfrm>
        <a:off x="886037" y="5566712"/>
        <a:ext cx="1146468" cy="346618"/>
      </dsp:txXfrm>
    </dsp:sp>
    <dsp:sp modelId="{A59F4B4A-17A3-4AE3-ABF9-FE06D18C5A2C}">
      <dsp:nvSpPr>
        <dsp:cNvPr id="0" name=""/>
        <dsp:cNvSpPr/>
      </dsp:nvSpPr>
      <dsp:spPr>
        <a:xfrm>
          <a:off x="2526502" y="1477021"/>
          <a:ext cx="2113789" cy="498724"/>
        </a:xfrm>
        <a:prstGeom prst="rect">
          <a:avLst/>
        </a:prstGeom>
        <a:solidFill>
          <a:srgbClr val="B1A9CF"/>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kern="1200" dirty="0"/>
            <a:t>Engineering Administration</a:t>
          </a:r>
        </a:p>
        <a:p>
          <a:pPr lvl="0" algn="ctr" defTabSz="622300">
            <a:lnSpc>
              <a:spcPct val="90000"/>
            </a:lnSpc>
            <a:spcBef>
              <a:spcPct val="0"/>
            </a:spcBef>
            <a:spcAft>
              <a:spcPct val="35000"/>
            </a:spcAft>
          </a:pPr>
          <a:r>
            <a:rPr lang="en-US" sz="1400" kern="1200" dirty="0"/>
            <a:t>2200</a:t>
          </a:r>
        </a:p>
      </dsp:txBody>
      <dsp:txXfrm>
        <a:off x="2526502" y="1477021"/>
        <a:ext cx="2113789" cy="498724"/>
      </dsp:txXfrm>
    </dsp:sp>
    <dsp:sp modelId="{E6DA0456-CD8D-42FD-AE78-3C1DFDA40704}">
      <dsp:nvSpPr>
        <dsp:cNvPr id="0" name=""/>
        <dsp:cNvSpPr/>
      </dsp:nvSpPr>
      <dsp:spPr>
        <a:xfrm>
          <a:off x="3054950" y="2121325"/>
          <a:ext cx="1261878" cy="346618"/>
        </a:xfrm>
        <a:prstGeom prst="rect">
          <a:avLst/>
        </a:prstGeom>
        <a:solidFill>
          <a:schemeClr val="bg1"/>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en-US" sz="1100" kern="1200" dirty="0"/>
            <a:t>Energy/Utility Manager</a:t>
          </a:r>
        </a:p>
      </dsp:txBody>
      <dsp:txXfrm>
        <a:off x="3054950" y="2121325"/>
        <a:ext cx="1261878" cy="346618"/>
      </dsp:txXfrm>
    </dsp:sp>
    <dsp:sp modelId="{BC9EF2B6-42DD-4721-BB5C-154E10E18273}">
      <dsp:nvSpPr>
        <dsp:cNvPr id="0" name=""/>
        <dsp:cNvSpPr/>
      </dsp:nvSpPr>
      <dsp:spPr>
        <a:xfrm>
          <a:off x="3054950" y="2613524"/>
          <a:ext cx="1261878" cy="346618"/>
        </a:xfrm>
        <a:prstGeom prst="rect">
          <a:avLst/>
        </a:prstGeom>
        <a:solidFill>
          <a:schemeClr val="bg1"/>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en-US" sz="1100" kern="1200" dirty="0"/>
            <a:t>Staff Engineer</a:t>
          </a:r>
        </a:p>
      </dsp:txBody>
      <dsp:txXfrm>
        <a:off x="3054950" y="2613524"/>
        <a:ext cx="1261878" cy="346618"/>
      </dsp:txXfrm>
    </dsp:sp>
    <dsp:sp modelId="{BF06F66B-655D-4C49-8A68-C27F94D6825C}">
      <dsp:nvSpPr>
        <dsp:cNvPr id="0" name=""/>
        <dsp:cNvSpPr/>
      </dsp:nvSpPr>
      <dsp:spPr>
        <a:xfrm>
          <a:off x="3054950" y="3105722"/>
          <a:ext cx="1261878" cy="346618"/>
        </a:xfrm>
        <a:prstGeom prst="rect">
          <a:avLst/>
        </a:prstGeom>
        <a:solidFill>
          <a:srgbClr val="FFFFCC"/>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en-US" sz="1100" kern="1200" dirty="0"/>
            <a:t>Permit Clerk</a:t>
          </a:r>
        </a:p>
      </dsp:txBody>
      <dsp:txXfrm>
        <a:off x="3054950" y="3105722"/>
        <a:ext cx="1261878" cy="346618"/>
      </dsp:txXfrm>
    </dsp:sp>
    <dsp:sp modelId="{B5912164-7164-4CE5-845B-BA7D9100F90A}">
      <dsp:nvSpPr>
        <dsp:cNvPr id="0" name=""/>
        <dsp:cNvSpPr/>
      </dsp:nvSpPr>
      <dsp:spPr>
        <a:xfrm>
          <a:off x="4785872" y="1477021"/>
          <a:ext cx="2192486" cy="498724"/>
        </a:xfrm>
        <a:prstGeom prst="rect">
          <a:avLst/>
        </a:prstGeom>
        <a:solidFill>
          <a:srgbClr val="B1A9CF"/>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kern="1200" dirty="0"/>
            <a:t>Regulatory Compliance</a:t>
          </a:r>
        </a:p>
        <a:p>
          <a:pPr lvl="0" algn="ctr" defTabSz="622300">
            <a:lnSpc>
              <a:spcPct val="90000"/>
            </a:lnSpc>
            <a:spcBef>
              <a:spcPct val="0"/>
            </a:spcBef>
            <a:spcAft>
              <a:spcPct val="35000"/>
            </a:spcAft>
          </a:pPr>
          <a:r>
            <a:rPr lang="en-US" sz="1400" kern="1200" dirty="0"/>
            <a:t>2202</a:t>
          </a:r>
        </a:p>
      </dsp:txBody>
      <dsp:txXfrm>
        <a:off x="4785872" y="1477021"/>
        <a:ext cx="2192486" cy="498724"/>
      </dsp:txXfrm>
    </dsp:sp>
    <dsp:sp modelId="{7908806D-E64D-489B-B870-6CD193C9F8EE}">
      <dsp:nvSpPr>
        <dsp:cNvPr id="0" name=""/>
        <dsp:cNvSpPr/>
      </dsp:nvSpPr>
      <dsp:spPr>
        <a:xfrm>
          <a:off x="5333993" y="2121325"/>
          <a:ext cx="1586534" cy="346618"/>
        </a:xfrm>
        <a:prstGeom prst="rect">
          <a:avLst/>
        </a:prstGeom>
        <a:solidFill>
          <a:srgbClr val="FFFFCC"/>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en-US" sz="1100" kern="1200" dirty="0"/>
            <a:t>Coordinator of Inspection and Plan Review (2)</a:t>
          </a:r>
        </a:p>
      </dsp:txBody>
      <dsp:txXfrm>
        <a:off x="5333993" y="2121325"/>
        <a:ext cx="1586534" cy="346618"/>
      </dsp:txXfrm>
    </dsp:sp>
    <dsp:sp modelId="{CC8FCC2C-CF56-4587-96A6-FDA0E46BFA27}">
      <dsp:nvSpPr>
        <dsp:cNvPr id="0" name=""/>
        <dsp:cNvSpPr/>
      </dsp:nvSpPr>
      <dsp:spPr>
        <a:xfrm>
          <a:off x="5333993" y="2613524"/>
          <a:ext cx="1586534" cy="346618"/>
        </a:xfrm>
        <a:prstGeom prst="rect">
          <a:avLst/>
        </a:prstGeom>
        <a:solidFill>
          <a:srgbClr val="FFFFCC"/>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en-US" sz="1100" kern="1200" dirty="0"/>
            <a:t>Associate Engineer</a:t>
          </a:r>
        </a:p>
      </dsp:txBody>
      <dsp:txXfrm>
        <a:off x="5333993" y="2613524"/>
        <a:ext cx="1586534" cy="346618"/>
      </dsp:txXfrm>
    </dsp:sp>
    <dsp:sp modelId="{A11F5ED4-A964-40ED-B763-EC1562A8632F}">
      <dsp:nvSpPr>
        <dsp:cNvPr id="0" name=""/>
        <dsp:cNvSpPr/>
      </dsp:nvSpPr>
      <dsp:spPr>
        <a:xfrm>
          <a:off x="1379986" y="984823"/>
          <a:ext cx="2230274" cy="346618"/>
        </a:xfrm>
        <a:prstGeom prst="rect">
          <a:avLst/>
        </a:prstGeom>
        <a:solidFill>
          <a:srgbClr val="FFFFCC"/>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en-US" sz="1100" kern="1200" dirty="0"/>
            <a:t>Technical Management Analyst</a:t>
          </a:r>
        </a:p>
      </dsp:txBody>
      <dsp:txXfrm>
        <a:off x="1379986" y="984823"/>
        <a:ext cx="2230274" cy="346618"/>
      </dsp:txXfrm>
    </dsp:sp>
    <dsp:sp modelId="{466A4310-11E4-4861-A92A-CF1C74468291}">
      <dsp:nvSpPr>
        <dsp:cNvPr id="0" name=""/>
        <dsp:cNvSpPr/>
      </dsp:nvSpPr>
      <dsp:spPr>
        <a:xfrm>
          <a:off x="3030305" y="5284076"/>
          <a:ext cx="1602285" cy="346618"/>
        </a:xfrm>
        <a:prstGeom prst="rect">
          <a:avLst/>
        </a:prstGeom>
        <a:solidFill>
          <a:schemeClr val="accent2">
            <a:lumMod val="20000"/>
            <a:lumOff val="8000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en-US" sz="1100" kern="1200" dirty="0"/>
            <a:t>   * Contracted Position paid under capital project</a:t>
          </a:r>
        </a:p>
      </dsp:txBody>
      <dsp:txXfrm>
        <a:off x="3030305" y="5284076"/>
        <a:ext cx="1602285" cy="346618"/>
      </dsp:txXfrm>
    </dsp:sp>
    <dsp:sp modelId="{4B1F4284-1F1E-4899-91EA-D73C42718DE9}">
      <dsp:nvSpPr>
        <dsp:cNvPr id="0" name=""/>
        <dsp:cNvSpPr/>
      </dsp:nvSpPr>
      <dsp:spPr>
        <a:xfrm>
          <a:off x="3043844" y="4876685"/>
          <a:ext cx="1581127" cy="346618"/>
        </a:xfrm>
        <a:prstGeom prst="rect">
          <a:avLst/>
        </a:prstGeom>
        <a:solidFill>
          <a:schemeClr val="accent6">
            <a:lumMod val="20000"/>
            <a:lumOff val="80000"/>
          </a:schemeClr>
        </a:solidFill>
        <a:ln w="38100" cap="rnd">
          <a:solidFill>
            <a:schemeClr val="tx1"/>
          </a:solidFill>
          <a:prstDash val="lgDash"/>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en-US" sz="1100" kern="1200" dirty="0"/>
            <a:t>New Position being requested </a:t>
          </a:r>
        </a:p>
      </dsp:txBody>
      <dsp:txXfrm>
        <a:off x="3043844" y="4876685"/>
        <a:ext cx="1581127" cy="346618"/>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938" name="Rectangle 2"/>
          <p:cNvSpPr>
            <a:spLocks noGrp="1" noChangeArrowheads="1"/>
          </p:cNvSpPr>
          <p:nvPr>
            <p:ph type="hdr" sz="quarter"/>
          </p:nvPr>
        </p:nvSpPr>
        <p:spPr bwMode="auto">
          <a:xfrm>
            <a:off x="6" y="0"/>
            <a:ext cx="3027153" cy="4635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863" tIns="46430" rIns="92863" bIns="46430" numCol="1" anchor="t" anchorCtr="0" compatLnSpc="1">
            <a:prstTxWarp prst="textNoShape">
              <a:avLst/>
            </a:prstTxWarp>
          </a:bodyPr>
          <a:lstStyle>
            <a:lvl1pPr defTabSz="927870" eaLnBrk="1" hangingPunct="1">
              <a:defRPr kumimoji="1" sz="1200"/>
            </a:lvl1pPr>
          </a:lstStyle>
          <a:p>
            <a:endParaRPr lang="en-US" altLang="en-US" dirty="0"/>
          </a:p>
        </p:txBody>
      </p:sp>
      <p:sp>
        <p:nvSpPr>
          <p:cNvPr id="39939" name="Rectangle 3"/>
          <p:cNvSpPr>
            <a:spLocks noGrp="1" noChangeArrowheads="1"/>
          </p:cNvSpPr>
          <p:nvPr>
            <p:ph type="dt" sz="quarter" idx="1"/>
          </p:nvPr>
        </p:nvSpPr>
        <p:spPr bwMode="auto">
          <a:xfrm>
            <a:off x="3956251" y="0"/>
            <a:ext cx="3027153" cy="4635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863" tIns="46430" rIns="92863" bIns="46430" numCol="1" anchor="t" anchorCtr="0" compatLnSpc="1">
            <a:prstTxWarp prst="textNoShape">
              <a:avLst/>
            </a:prstTxWarp>
          </a:bodyPr>
          <a:lstStyle>
            <a:lvl1pPr algn="r" defTabSz="927870" eaLnBrk="1" hangingPunct="1">
              <a:defRPr kumimoji="1" sz="1200"/>
            </a:lvl1pPr>
          </a:lstStyle>
          <a:p>
            <a:endParaRPr lang="en-US" altLang="en-US" dirty="0"/>
          </a:p>
        </p:txBody>
      </p:sp>
      <p:sp>
        <p:nvSpPr>
          <p:cNvPr id="39940" name="Rectangle 4"/>
          <p:cNvSpPr>
            <a:spLocks noGrp="1" noChangeArrowheads="1"/>
          </p:cNvSpPr>
          <p:nvPr>
            <p:ph type="ftr" sz="quarter" idx="2"/>
          </p:nvPr>
        </p:nvSpPr>
        <p:spPr bwMode="auto">
          <a:xfrm>
            <a:off x="6" y="8818556"/>
            <a:ext cx="3027153" cy="4635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863" tIns="46430" rIns="92863" bIns="46430" numCol="1" anchor="b" anchorCtr="0" compatLnSpc="1">
            <a:prstTxWarp prst="textNoShape">
              <a:avLst/>
            </a:prstTxWarp>
          </a:bodyPr>
          <a:lstStyle>
            <a:lvl1pPr defTabSz="927870" eaLnBrk="1" hangingPunct="1">
              <a:defRPr kumimoji="1" sz="1200"/>
            </a:lvl1pPr>
          </a:lstStyle>
          <a:p>
            <a:endParaRPr lang="en-US" altLang="en-US" dirty="0"/>
          </a:p>
        </p:txBody>
      </p:sp>
      <p:sp>
        <p:nvSpPr>
          <p:cNvPr id="39941" name="Rectangle 5"/>
          <p:cNvSpPr>
            <a:spLocks noGrp="1" noChangeArrowheads="1"/>
          </p:cNvSpPr>
          <p:nvPr>
            <p:ph type="sldNum" sz="quarter" idx="3"/>
          </p:nvPr>
        </p:nvSpPr>
        <p:spPr bwMode="auto">
          <a:xfrm>
            <a:off x="3956251" y="8818556"/>
            <a:ext cx="3027153" cy="4635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863" tIns="46430" rIns="92863" bIns="46430" numCol="1" anchor="b" anchorCtr="0" compatLnSpc="1">
            <a:prstTxWarp prst="textNoShape">
              <a:avLst/>
            </a:prstTxWarp>
          </a:bodyPr>
          <a:lstStyle>
            <a:lvl1pPr algn="r" defTabSz="927870" eaLnBrk="1" hangingPunct="1">
              <a:defRPr kumimoji="1" sz="1200">
                <a:latin typeface="Arial Black" pitchFamily="34" charset="0"/>
              </a:defRPr>
            </a:lvl1pPr>
          </a:lstStyle>
          <a:p>
            <a:fld id="{342263C6-7E49-494E-A759-35C0EFEA3139}" type="slidenum">
              <a:rPr lang="en-US" altLang="en-US"/>
              <a:pPr/>
              <a:t>‹#›</a:t>
            </a:fld>
            <a:endParaRPr lang="en-US" altLang="en-US" dirty="0"/>
          </a:p>
        </p:txBody>
      </p:sp>
    </p:spTree>
    <p:extLst>
      <p:ext uri="{BB962C8B-B14F-4D97-AF65-F5344CB8AC3E}">
        <p14:creationId xmlns:p14="http://schemas.microsoft.com/office/powerpoint/2010/main" val="179283192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hdr" sz="quarter"/>
          </p:nvPr>
        </p:nvSpPr>
        <p:spPr bwMode="auto">
          <a:xfrm>
            <a:off x="6" y="0"/>
            <a:ext cx="3027153" cy="4635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863" tIns="46430" rIns="92863" bIns="46430" numCol="1" anchor="ctr" anchorCtr="0" compatLnSpc="1">
            <a:prstTxWarp prst="textNoShape">
              <a:avLst/>
            </a:prstTxWarp>
          </a:bodyPr>
          <a:lstStyle>
            <a:lvl1pPr defTabSz="927870">
              <a:defRPr sz="1200"/>
            </a:lvl1pPr>
          </a:lstStyle>
          <a:p>
            <a:endParaRPr lang="en-US" altLang="en-US" dirty="0"/>
          </a:p>
        </p:txBody>
      </p:sp>
      <p:sp>
        <p:nvSpPr>
          <p:cNvPr id="1027" name="Rectangle 3"/>
          <p:cNvSpPr>
            <a:spLocks noGrp="1" noChangeArrowheads="1"/>
          </p:cNvSpPr>
          <p:nvPr>
            <p:ph type="dt" idx="1"/>
          </p:nvPr>
        </p:nvSpPr>
        <p:spPr bwMode="auto">
          <a:xfrm>
            <a:off x="3957848" y="0"/>
            <a:ext cx="3027152" cy="4635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2863" tIns="46430" rIns="92863" bIns="46430" numCol="1" anchor="ctr" anchorCtr="0" compatLnSpc="1">
            <a:prstTxWarp prst="textNoShape">
              <a:avLst/>
            </a:prstTxWarp>
          </a:bodyPr>
          <a:lstStyle>
            <a:lvl1pPr algn="r" defTabSz="927870">
              <a:defRPr sz="1200"/>
            </a:lvl1pPr>
          </a:lstStyle>
          <a:p>
            <a:endParaRPr lang="en-US" altLang="en-US" dirty="0"/>
          </a:p>
        </p:txBody>
      </p:sp>
      <p:sp>
        <p:nvSpPr>
          <p:cNvPr id="1028" name="Rectangle 4"/>
          <p:cNvSpPr>
            <a:spLocks noGrp="1" noRot="1" noChangeAspect="1" noChangeArrowheads="1" noTextEdit="1"/>
          </p:cNvSpPr>
          <p:nvPr>
            <p:ph type="sldImg" idx="2"/>
          </p:nvPr>
        </p:nvSpPr>
        <p:spPr bwMode="auto">
          <a:xfrm>
            <a:off x="1173163" y="696913"/>
            <a:ext cx="4638675" cy="34798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29" name="Rectangle 5"/>
          <p:cNvSpPr>
            <a:spLocks noGrp="1" noChangeArrowheads="1"/>
          </p:cNvSpPr>
          <p:nvPr>
            <p:ph type="body" sz="quarter" idx="3"/>
          </p:nvPr>
        </p:nvSpPr>
        <p:spPr bwMode="auto">
          <a:xfrm>
            <a:off x="930694" y="4410083"/>
            <a:ext cx="5123613" cy="41767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863" tIns="46430" rIns="92863" bIns="4643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30" name="Rectangle 6"/>
          <p:cNvSpPr>
            <a:spLocks noGrp="1" noChangeArrowheads="1"/>
          </p:cNvSpPr>
          <p:nvPr>
            <p:ph type="ftr" sz="quarter" idx="4"/>
          </p:nvPr>
        </p:nvSpPr>
        <p:spPr bwMode="auto">
          <a:xfrm>
            <a:off x="6" y="8820155"/>
            <a:ext cx="3027153" cy="4635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863" tIns="46430" rIns="92863" bIns="46430" numCol="1" anchor="b" anchorCtr="0" compatLnSpc="1">
            <a:prstTxWarp prst="textNoShape">
              <a:avLst/>
            </a:prstTxWarp>
          </a:bodyPr>
          <a:lstStyle>
            <a:lvl1pPr defTabSz="927870">
              <a:defRPr sz="1200"/>
            </a:lvl1pPr>
          </a:lstStyle>
          <a:p>
            <a:endParaRPr lang="en-US" altLang="en-US" dirty="0"/>
          </a:p>
        </p:txBody>
      </p:sp>
      <p:sp>
        <p:nvSpPr>
          <p:cNvPr id="1031" name="Rectangle 7"/>
          <p:cNvSpPr>
            <a:spLocks noGrp="1" noChangeArrowheads="1"/>
          </p:cNvSpPr>
          <p:nvPr>
            <p:ph type="sldNum" sz="quarter" idx="5"/>
          </p:nvPr>
        </p:nvSpPr>
        <p:spPr bwMode="auto">
          <a:xfrm>
            <a:off x="3957848" y="8820155"/>
            <a:ext cx="3027152" cy="4635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2863" tIns="46430" rIns="92863" bIns="46430" numCol="1" anchor="b" anchorCtr="0" compatLnSpc="1">
            <a:prstTxWarp prst="textNoShape">
              <a:avLst/>
            </a:prstTxWarp>
          </a:bodyPr>
          <a:lstStyle>
            <a:lvl1pPr algn="r" defTabSz="927870">
              <a:defRPr sz="1200">
                <a:latin typeface="Arial Black" pitchFamily="34" charset="0"/>
              </a:defRPr>
            </a:lvl1pPr>
          </a:lstStyle>
          <a:p>
            <a:fld id="{26FEBCC3-C707-49FC-8BCC-9CF45520271A}" type="slidenum">
              <a:rPr lang="en-US" altLang="en-US"/>
              <a:pPr/>
              <a:t>‹#›</a:t>
            </a:fld>
            <a:endParaRPr lang="en-US" altLang="en-US" dirty="0"/>
          </a:p>
        </p:txBody>
      </p:sp>
    </p:spTree>
    <p:extLst>
      <p:ext uri="{BB962C8B-B14F-4D97-AF65-F5344CB8AC3E}">
        <p14:creationId xmlns:p14="http://schemas.microsoft.com/office/powerpoint/2010/main" val="262446062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mn-ea"/>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mn-ea"/>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endParaRPr lang="en-US" altLang="en-US" dirty="0"/>
          </a:p>
        </p:txBody>
      </p:sp>
      <p:sp>
        <p:nvSpPr>
          <p:cNvPr id="5" name="Footer Placeholder 4"/>
          <p:cNvSpPr>
            <a:spLocks noGrp="1"/>
          </p:cNvSpPr>
          <p:nvPr>
            <p:ph type="ftr" sz="quarter" idx="11"/>
          </p:nvPr>
        </p:nvSpPr>
        <p:spPr/>
        <p:txBody>
          <a:bodyPr/>
          <a:lstStyle/>
          <a:p>
            <a:endParaRPr lang="en-US" altLang="en-US" dirty="0"/>
          </a:p>
        </p:txBody>
      </p:sp>
      <p:sp>
        <p:nvSpPr>
          <p:cNvPr id="6" name="Slide Number Placeholder 5"/>
          <p:cNvSpPr>
            <a:spLocks noGrp="1"/>
          </p:cNvSpPr>
          <p:nvPr>
            <p:ph type="sldNum" sz="quarter" idx="12"/>
          </p:nvPr>
        </p:nvSpPr>
        <p:spPr/>
        <p:txBody>
          <a:bodyPr/>
          <a:lstStyle/>
          <a:p>
            <a:fld id="{6F46DDD6-E68C-4F7C-AF23-735217335D91}" type="slidenum">
              <a:rPr lang="en-US" altLang="en-US" smtClean="0"/>
              <a:pPr/>
              <a:t>‹#›</a:t>
            </a:fld>
            <a:endParaRPr lang="en-US" altLang="en-US" dirty="0"/>
          </a:p>
        </p:txBody>
      </p:sp>
    </p:spTree>
    <p:extLst>
      <p:ext uri="{BB962C8B-B14F-4D97-AF65-F5344CB8AC3E}">
        <p14:creationId xmlns:p14="http://schemas.microsoft.com/office/powerpoint/2010/main" val="40212188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ltLang="en-US" dirty="0"/>
          </a:p>
        </p:txBody>
      </p:sp>
      <p:sp>
        <p:nvSpPr>
          <p:cNvPr id="5" name="Footer Placeholder 4"/>
          <p:cNvSpPr>
            <a:spLocks noGrp="1"/>
          </p:cNvSpPr>
          <p:nvPr>
            <p:ph type="ftr" sz="quarter" idx="11"/>
          </p:nvPr>
        </p:nvSpPr>
        <p:spPr/>
        <p:txBody>
          <a:bodyPr/>
          <a:lstStyle/>
          <a:p>
            <a:endParaRPr lang="en-US" altLang="en-US" dirty="0"/>
          </a:p>
        </p:txBody>
      </p:sp>
      <p:sp>
        <p:nvSpPr>
          <p:cNvPr id="6" name="Slide Number Placeholder 5"/>
          <p:cNvSpPr>
            <a:spLocks noGrp="1"/>
          </p:cNvSpPr>
          <p:nvPr>
            <p:ph type="sldNum" sz="quarter" idx="12"/>
          </p:nvPr>
        </p:nvSpPr>
        <p:spPr/>
        <p:txBody>
          <a:bodyPr/>
          <a:lstStyle/>
          <a:p>
            <a:fld id="{527F0CE1-866A-4BD4-ACD1-A60431EE7217}" type="slidenum">
              <a:rPr lang="en-US" altLang="en-US" smtClean="0"/>
              <a:pPr/>
              <a:t>‹#›</a:t>
            </a:fld>
            <a:endParaRPr lang="en-US" altLang="en-US" dirty="0"/>
          </a:p>
        </p:txBody>
      </p:sp>
    </p:spTree>
    <p:extLst>
      <p:ext uri="{BB962C8B-B14F-4D97-AF65-F5344CB8AC3E}">
        <p14:creationId xmlns:p14="http://schemas.microsoft.com/office/powerpoint/2010/main" val="5261508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ltLang="en-US" dirty="0"/>
          </a:p>
        </p:txBody>
      </p:sp>
      <p:sp>
        <p:nvSpPr>
          <p:cNvPr id="5" name="Footer Placeholder 4"/>
          <p:cNvSpPr>
            <a:spLocks noGrp="1"/>
          </p:cNvSpPr>
          <p:nvPr>
            <p:ph type="ftr" sz="quarter" idx="11"/>
          </p:nvPr>
        </p:nvSpPr>
        <p:spPr/>
        <p:txBody>
          <a:bodyPr/>
          <a:lstStyle/>
          <a:p>
            <a:endParaRPr lang="en-US" altLang="en-US" dirty="0"/>
          </a:p>
        </p:txBody>
      </p:sp>
      <p:sp>
        <p:nvSpPr>
          <p:cNvPr id="6" name="Slide Number Placeholder 5"/>
          <p:cNvSpPr>
            <a:spLocks noGrp="1"/>
          </p:cNvSpPr>
          <p:nvPr>
            <p:ph type="sldNum" sz="quarter" idx="12"/>
          </p:nvPr>
        </p:nvSpPr>
        <p:spPr/>
        <p:txBody>
          <a:bodyPr/>
          <a:lstStyle/>
          <a:p>
            <a:fld id="{6860F03A-583D-4A9B-999F-74DA13C958E9}" type="slidenum">
              <a:rPr lang="en-US" altLang="en-US" smtClean="0"/>
              <a:pPr/>
              <a:t>‹#›</a:t>
            </a:fld>
            <a:endParaRPr lang="en-US" altLang="en-US" dirty="0"/>
          </a:p>
        </p:txBody>
      </p:sp>
    </p:spTree>
    <p:extLst>
      <p:ext uri="{BB962C8B-B14F-4D97-AF65-F5344CB8AC3E}">
        <p14:creationId xmlns:p14="http://schemas.microsoft.com/office/powerpoint/2010/main" val="13818830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ltLang="en-US" dirty="0"/>
          </a:p>
        </p:txBody>
      </p:sp>
      <p:sp>
        <p:nvSpPr>
          <p:cNvPr id="5" name="Footer Placeholder 4"/>
          <p:cNvSpPr>
            <a:spLocks noGrp="1"/>
          </p:cNvSpPr>
          <p:nvPr>
            <p:ph type="ftr" sz="quarter" idx="11"/>
          </p:nvPr>
        </p:nvSpPr>
        <p:spPr/>
        <p:txBody>
          <a:bodyPr/>
          <a:lstStyle/>
          <a:p>
            <a:endParaRPr lang="en-US" altLang="en-US" dirty="0"/>
          </a:p>
        </p:txBody>
      </p:sp>
      <p:sp>
        <p:nvSpPr>
          <p:cNvPr id="6" name="Slide Number Placeholder 5"/>
          <p:cNvSpPr>
            <a:spLocks noGrp="1"/>
          </p:cNvSpPr>
          <p:nvPr>
            <p:ph type="sldNum" sz="quarter" idx="12"/>
          </p:nvPr>
        </p:nvSpPr>
        <p:spPr/>
        <p:txBody>
          <a:bodyPr/>
          <a:lstStyle/>
          <a:p>
            <a:fld id="{72FDC3A4-3ECB-4CC5-8031-F712224A9F4A}" type="slidenum">
              <a:rPr lang="en-US" altLang="en-US" smtClean="0"/>
              <a:pPr/>
              <a:t>‹#›</a:t>
            </a:fld>
            <a:endParaRPr lang="en-US" altLang="en-US" dirty="0"/>
          </a:p>
        </p:txBody>
      </p:sp>
    </p:spTree>
    <p:extLst>
      <p:ext uri="{BB962C8B-B14F-4D97-AF65-F5344CB8AC3E}">
        <p14:creationId xmlns:p14="http://schemas.microsoft.com/office/powerpoint/2010/main" val="38992308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altLang="en-US" dirty="0"/>
          </a:p>
        </p:txBody>
      </p:sp>
      <p:sp>
        <p:nvSpPr>
          <p:cNvPr id="5" name="Footer Placeholder 4"/>
          <p:cNvSpPr>
            <a:spLocks noGrp="1"/>
          </p:cNvSpPr>
          <p:nvPr>
            <p:ph type="ftr" sz="quarter" idx="11"/>
          </p:nvPr>
        </p:nvSpPr>
        <p:spPr/>
        <p:txBody>
          <a:bodyPr/>
          <a:lstStyle/>
          <a:p>
            <a:endParaRPr lang="en-US" altLang="en-US" dirty="0"/>
          </a:p>
        </p:txBody>
      </p:sp>
      <p:sp>
        <p:nvSpPr>
          <p:cNvPr id="6" name="Slide Number Placeholder 5"/>
          <p:cNvSpPr>
            <a:spLocks noGrp="1"/>
          </p:cNvSpPr>
          <p:nvPr>
            <p:ph type="sldNum" sz="quarter" idx="12"/>
          </p:nvPr>
        </p:nvSpPr>
        <p:spPr/>
        <p:txBody>
          <a:bodyPr/>
          <a:lstStyle/>
          <a:p>
            <a:fld id="{AA163D5B-07E7-4F0E-BCB2-32B96E85206D}" type="slidenum">
              <a:rPr lang="en-US" altLang="en-US" smtClean="0"/>
              <a:pPr/>
              <a:t>‹#›</a:t>
            </a:fld>
            <a:endParaRPr lang="en-US" altLang="en-US" dirty="0"/>
          </a:p>
        </p:txBody>
      </p:sp>
    </p:spTree>
    <p:extLst>
      <p:ext uri="{BB962C8B-B14F-4D97-AF65-F5344CB8AC3E}">
        <p14:creationId xmlns:p14="http://schemas.microsoft.com/office/powerpoint/2010/main" val="15061024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endParaRPr lang="en-US" altLang="en-US" dirty="0"/>
          </a:p>
        </p:txBody>
      </p:sp>
      <p:sp>
        <p:nvSpPr>
          <p:cNvPr id="6" name="Footer Placeholder 5"/>
          <p:cNvSpPr>
            <a:spLocks noGrp="1"/>
          </p:cNvSpPr>
          <p:nvPr>
            <p:ph type="ftr" sz="quarter" idx="11"/>
          </p:nvPr>
        </p:nvSpPr>
        <p:spPr/>
        <p:txBody>
          <a:bodyPr/>
          <a:lstStyle/>
          <a:p>
            <a:endParaRPr lang="en-US" altLang="en-US" dirty="0"/>
          </a:p>
        </p:txBody>
      </p:sp>
      <p:sp>
        <p:nvSpPr>
          <p:cNvPr id="7" name="Slide Number Placeholder 6"/>
          <p:cNvSpPr>
            <a:spLocks noGrp="1"/>
          </p:cNvSpPr>
          <p:nvPr>
            <p:ph type="sldNum" sz="quarter" idx="12"/>
          </p:nvPr>
        </p:nvSpPr>
        <p:spPr/>
        <p:txBody>
          <a:bodyPr/>
          <a:lstStyle/>
          <a:p>
            <a:fld id="{D8242185-4B3A-4B3C-B1A3-48131BA4B7C1}" type="slidenum">
              <a:rPr lang="en-US" altLang="en-US" smtClean="0"/>
              <a:pPr/>
              <a:t>‹#›</a:t>
            </a:fld>
            <a:endParaRPr lang="en-US" altLang="en-US" dirty="0"/>
          </a:p>
        </p:txBody>
      </p:sp>
    </p:spTree>
    <p:extLst>
      <p:ext uri="{BB962C8B-B14F-4D97-AF65-F5344CB8AC3E}">
        <p14:creationId xmlns:p14="http://schemas.microsoft.com/office/powerpoint/2010/main" val="27653678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endParaRPr lang="en-US" altLang="en-US" dirty="0"/>
          </a:p>
        </p:txBody>
      </p:sp>
      <p:sp>
        <p:nvSpPr>
          <p:cNvPr id="8" name="Footer Placeholder 7"/>
          <p:cNvSpPr>
            <a:spLocks noGrp="1"/>
          </p:cNvSpPr>
          <p:nvPr>
            <p:ph type="ftr" sz="quarter" idx="11"/>
          </p:nvPr>
        </p:nvSpPr>
        <p:spPr/>
        <p:txBody>
          <a:bodyPr/>
          <a:lstStyle/>
          <a:p>
            <a:endParaRPr lang="en-US" altLang="en-US" dirty="0"/>
          </a:p>
        </p:txBody>
      </p:sp>
      <p:sp>
        <p:nvSpPr>
          <p:cNvPr id="9" name="Slide Number Placeholder 8"/>
          <p:cNvSpPr>
            <a:spLocks noGrp="1"/>
          </p:cNvSpPr>
          <p:nvPr>
            <p:ph type="sldNum" sz="quarter" idx="12"/>
          </p:nvPr>
        </p:nvSpPr>
        <p:spPr/>
        <p:txBody>
          <a:bodyPr/>
          <a:lstStyle/>
          <a:p>
            <a:fld id="{D0775048-FC03-4291-928B-BDB9F655CF73}" type="slidenum">
              <a:rPr lang="en-US" altLang="en-US" smtClean="0"/>
              <a:pPr/>
              <a:t>‹#›</a:t>
            </a:fld>
            <a:endParaRPr lang="en-US" altLang="en-US" dirty="0"/>
          </a:p>
        </p:txBody>
      </p:sp>
    </p:spTree>
    <p:extLst>
      <p:ext uri="{BB962C8B-B14F-4D97-AF65-F5344CB8AC3E}">
        <p14:creationId xmlns:p14="http://schemas.microsoft.com/office/powerpoint/2010/main" val="13212499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endParaRPr lang="en-US" altLang="en-US" dirty="0"/>
          </a:p>
        </p:txBody>
      </p:sp>
      <p:sp>
        <p:nvSpPr>
          <p:cNvPr id="4" name="Footer Placeholder 3"/>
          <p:cNvSpPr>
            <a:spLocks noGrp="1"/>
          </p:cNvSpPr>
          <p:nvPr>
            <p:ph type="ftr" sz="quarter" idx="11"/>
          </p:nvPr>
        </p:nvSpPr>
        <p:spPr/>
        <p:txBody>
          <a:bodyPr/>
          <a:lstStyle/>
          <a:p>
            <a:endParaRPr lang="en-US" altLang="en-US" dirty="0"/>
          </a:p>
        </p:txBody>
      </p:sp>
      <p:sp>
        <p:nvSpPr>
          <p:cNvPr id="5" name="Slide Number Placeholder 4"/>
          <p:cNvSpPr>
            <a:spLocks noGrp="1"/>
          </p:cNvSpPr>
          <p:nvPr>
            <p:ph type="sldNum" sz="quarter" idx="12"/>
          </p:nvPr>
        </p:nvSpPr>
        <p:spPr/>
        <p:txBody>
          <a:bodyPr/>
          <a:lstStyle/>
          <a:p>
            <a:fld id="{EF195582-20C7-4B36-B562-5BE424F7108D}" type="slidenum">
              <a:rPr lang="en-US" altLang="en-US" smtClean="0"/>
              <a:pPr/>
              <a:t>‹#›</a:t>
            </a:fld>
            <a:endParaRPr lang="en-US" altLang="en-US" dirty="0"/>
          </a:p>
        </p:txBody>
      </p:sp>
    </p:spTree>
    <p:extLst>
      <p:ext uri="{BB962C8B-B14F-4D97-AF65-F5344CB8AC3E}">
        <p14:creationId xmlns:p14="http://schemas.microsoft.com/office/powerpoint/2010/main" val="35688149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ltLang="en-US" dirty="0"/>
          </a:p>
        </p:txBody>
      </p:sp>
      <p:sp>
        <p:nvSpPr>
          <p:cNvPr id="3" name="Footer Placeholder 2"/>
          <p:cNvSpPr>
            <a:spLocks noGrp="1"/>
          </p:cNvSpPr>
          <p:nvPr>
            <p:ph type="ftr" sz="quarter" idx="11"/>
          </p:nvPr>
        </p:nvSpPr>
        <p:spPr/>
        <p:txBody>
          <a:bodyPr/>
          <a:lstStyle/>
          <a:p>
            <a:endParaRPr lang="en-US" altLang="en-US" dirty="0"/>
          </a:p>
        </p:txBody>
      </p:sp>
      <p:sp>
        <p:nvSpPr>
          <p:cNvPr id="4" name="Slide Number Placeholder 3"/>
          <p:cNvSpPr>
            <a:spLocks noGrp="1"/>
          </p:cNvSpPr>
          <p:nvPr>
            <p:ph type="sldNum" sz="quarter" idx="12"/>
          </p:nvPr>
        </p:nvSpPr>
        <p:spPr/>
        <p:txBody>
          <a:bodyPr/>
          <a:lstStyle/>
          <a:p>
            <a:fld id="{C3E3C68F-1F6D-40C9-9574-8D30D2C4248C}" type="slidenum">
              <a:rPr lang="en-US" altLang="en-US" smtClean="0"/>
              <a:pPr/>
              <a:t>‹#›</a:t>
            </a:fld>
            <a:endParaRPr lang="en-US" altLang="en-US" dirty="0"/>
          </a:p>
        </p:txBody>
      </p:sp>
    </p:spTree>
    <p:extLst>
      <p:ext uri="{BB962C8B-B14F-4D97-AF65-F5344CB8AC3E}">
        <p14:creationId xmlns:p14="http://schemas.microsoft.com/office/powerpoint/2010/main" val="4544308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ltLang="en-US" dirty="0"/>
          </a:p>
        </p:txBody>
      </p:sp>
      <p:sp>
        <p:nvSpPr>
          <p:cNvPr id="6" name="Footer Placeholder 5"/>
          <p:cNvSpPr>
            <a:spLocks noGrp="1"/>
          </p:cNvSpPr>
          <p:nvPr>
            <p:ph type="ftr" sz="quarter" idx="11"/>
          </p:nvPr>
        </p:nvSpPr>
        <p:spPr/>
        <p:txBody>
          <a:bodyPr/>
          <a:lstStyle/>
          <a:p>
            <a:endParaRPr lang="en-US" altLang="en-US" dirty="0"/>
          </a:p>
        </p:txBody>
      </p:sp>
      <p:sp>
        <p:nvSpPr>
          <p:cNvPr id="7" name="Slide Number Placeholder 6"/>
          <p:cNvSpPr>
            <a:spLocks noGrp="1"/>
          </p:cNvSpPr>
          <p:nvPr>
            <p:ph type="sldNum" sz="quarter" idx="12"/>
          </p:nvPr>
        </p:nvSpPr>
        <p:spPr/>
        <p:txBody>
          <a:bodyPr/>
          <a:lstStyle/>
          <a:p>
            <a:fld id="{E87432F6-7821-4653-A61A-EEA69F8A5E0C}" type="slidenum">
              <a:rPr lang="en-US" altLang="en-US" smtClean="0"/>
              <a:pPr/>
              <a:t>‹#›</a:t>
            </a:fld>
            <a:endParaRPr lang="en-US" altLang="en-US" dirty="0"/>
          </a:p>
        </p:txBody>
      </p:sp>
    </p:spTree>
    <p:extLst>
      <p:ext uri="{BB962C8B-B14F-4D97-AF65-F5344CB8AC3E}">
        <p14:creationId xmlns:p14="http://schemas.microsoft.com/office/powerpoint/2010/main" val="40503963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ltLang="en-US" dirty="0"/>
          </a:p>
        </p:txBody>
      </p:sp>
      <p:sp>
        <p:nvSpPr>
          <p:cNvPr id="6" name="Footer Placeholder 5"/>
          <p:cNvSpPr>
            <a:spLocks noGrp="1"/>
          </p:cNvSpPr>
          <p:nvPr>
            <p:ph type="ftr" sz="quarter" idx="11"/>
          </p:nvPr>
        </p:nvSpPr>
        <p:spPr/>
        <p:txBody>
          <a:bodyPr/>
          <a:lstStyle/>
          <a:p>
            <a:endParaRPr lang="en-US" altLang="en-US" dirty="0"/>
          </a:p>
        </p:txBody>
      </p:sp>
      <p:sp>
        <p:nvSpPr>
          <p:cNvPr id="7" name="Slide Number Placeholder 6"/>
          <p:cNvSpPr>
            <a:spLocks noGrp="1"/>
          </p:cNvSpPr>
          <p:nvPr>
            <p:ph type="sldNum" sz="quarter" idx="12"/>
          </p:nvPr>
        </p:nvSpPr>
        <p:spPr/>
        <p:txBody>
          <a:bodyPr/>
          <a:lstStyle/>
          <a:p>
            <a:fld id="{4B6CA6EF-D364-49C2-8EF9-0228E40A8C93}" type="slidenum">
              <a:rPr lang="en-US" altLang="en-US" smtClean="0"/>
              <a:pPr/>
              <a:t>‹#›</a:t>
            </a:fld>
            <a:endParaRPr lang="en-US" altLang="en-US" dirty="0"/>
          </a:p>
        </p:txBody>
      </p:sp>
    </p:spTree>
    <p:extLst>
      <p:ext uri="{BB962C8B-B14F-4D97-AF65-F5344CB8AC3E}">
        <p14:creationId xmlns:p14="http://schemas.microsoft.com/office/powerpoint/2010/main" val="29758491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lt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lt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90A2963-3AE2-4712-B816-981AE9D70521}" type="slidenum">
              <a:rPr lang="en-US" altLang="en-US" smtClean="0"/>
              <a:pPr/>
              <a:t>‹#›</a:t>
            </a:fld>
            <a:endParaRPr lang="en-US" altLang="en-US" dirty="0"/>
          </a:p>
        </p:txBody>
      </p:sp>
    </p:spTree>
    <p:extLst>
      <p:ext uri="{BB962C8B-B14F-4D97-AF65-F5344CB8AC3E}">
        <p14:creationId xmlns:p14="http://schemas.microsoft.com/office/powerpoint/2010/main" val="1564361385"/>
      </p:ext>
    </p:extLst>
  </p:cSld>
  <p:clrMap bg1="lt1" tx1="dk1" bg2="lt2" tx2="dk2" accent1="accent1" accent2="accent2" accent3="accent3" accent4="accent4" accent5="accent5" accent6="accent6" hlink="hlink" folHlink="folHlink"/>
  <p:sldLayoutIdLst>
    <p:sldLayoutId id="2147483698" r:id="rId1"/>
    <p:sldLayoutId id="2147483699" r:id="rId2"/>
    <p:sldLayoutId id="2147483700" r:id="rId3"/>
    <p:sldLayoutId id="2147483701" r:id="rId4"/>
    <p:sldLayoutId id="2147483702" r:id="rId5"/>
    <p:sldLayoutId id="2147483703" r:id="rId6"/>
    <p:sldLayoutId id="2147483704" r:id="rId7"/>
    <p:sldLayoutId id="2147483705" r:id="rId8"/>
    <p:sldLayoutId id="2147483706" r:id="rId9"/>
    <p:sldLayoutId id="2147483707" r:id="rId10"/>
    <p:sldLayoutId id="2147483708"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62" name="Rectangle 61">
            <a:extLst>
              <a:ext uri="{FF2B5EF4-FFF2-40B4-BE49-F238E27FC236}">
                <a16:creationId xmlns:a16="http://schemas.microsoft.com/office/drawing/2014/main" id="{8D0D6D3E-D7F9-4591-9CA9-DDF4DB1F73D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9144000" cy="685799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57DA79FF-DEFD-63B8-B7B8-7129E4606F22}"/>
              </a:ext>
            </a:extLst>
          </p:cNvPr>
          <p:cNvSpPr>
            <a:spLocks noGrp="1"/>
          </p:cNvSpPr>
          <p:nvPr>
            <p:ph type="title"/>
          </p:nvPr>
        </p:nvSpPr>
        <p:spPr>
          <a:xfrm>
            <a:off x="685800" y="457200"/>
            <a:ext cx="4038600" cy="5443128"/>
          </a:xfrm>
        </p:spPr>
        <p:txBody>
          <a:bodyPr vert="horz" lIns="91440" tIns="45720" rIns="91440" bIns="45720" rtlCol="0" anchor="t">
            <a:normAutofit/>
          </a:bodyPr>
          <a:lstStyle/>
          <a:p>
            <a:pPr>
              <a:lnSpc>
                <a:spcPct val="100000"/>
              </a:lnSpc>
            </a:pPr>
            <a:r>
              <a:rPr lang="en-US" sz="3600" b="1" dirty="0">
                <a:latin typeface="Arial Narrow" panose="020B0606020202030204" pitchFamily="34" charset="0"/>
              </a:rPr>
              <a:t>CITY OF STAMFORD</a:t>
            </a:r>
            <a:br>
              <a:rPr lang="en-US" sz="3600" b="1" dirty="0">
                <a:latin typeface="Arial Narrow" panose="020B0606020202030204" pitchFamily="34" charset="0"/>
              </a:rPr>
            </a:br>
            <a:r>
              <a:rPr lang="en-US" sz="3600" b="1" dirty="0">
                <a:latin typeface="Arial Narrow" panose="020B0606020202030204" pitchFamily="34" charset="0"/>
              </a:rPr>
              <a:t>ENGINEERING</a:t>
            </a:r>
            <a:br>
              <a:rPr lang="en-US" sz="3600" b="1" dirty="0">
                <a:latin typeface="Arial Narrow" panose="020B0606020202030204" pitchFamily="34" charset="0"/>
              </a:rPr>
            </a:br>
            <a:r>
              <a:rPr lang="en-US" sz="3600" b="1" dirty="0">
                <a:latin typeface="Arial Narrow" panose="020B0606020202030204" pitchFamily="34" charset="0"/>
              </a:rPr>
              <a:t>DEPARTMENT</a:t>
            </a:r>
            <a:r>
              <a:rPr lang="en-US" sz="3600" b="1">
                <a:latin typeface="Arial Narrow" panose="020B0606020202030204" pitchFamily="34" charset="0"/>
              </a:rPr>
              <a:t> </a:t>
            </a:r>
            <a:r>
              <a:rPr lang="en-US" sz="4200" b="1" dirty="0">
                <a:latin typeface="Bahnschrift Condensed" panose="020B0502040204020203" pitchFamily="34" charset="0"/>
              </a:rPr>
              <a:t/>
            </a:r>
            <a:br>
              <a:rPr lang="en-US" sz="4200" b="1" dirty="0">
                <a:latin typeface="Bahnschrift Condensed" panose="020B0502040204020203" pitchFamily="34" charset="0"/>
              </a:rPr>
            </a:br>
            <a:r>
              <a:rPr lang="en-US" sz="4200" dirty="0"/>
              <a:t/>
            </a:r>
            <a:br>
              <a:rPr lang="en-US" sz="4200" dirty="0"/>
            </a:br>
            <a:endParaRPr lang="en-US" sz="4200" dirty="0"/>
          </a:p>
        </p:txBody>
      </p:sp>
      <p:sp>
        <p:nvSpPr>
          <p:cNvPr id="64" name="Rectangle 63">
            <a:extLst>
              <a:ext uri="{FF2B5EF4-FFF2-40B4-BE49-F238E27FC236}">
                <a16:creationId xmlns:a16="http://schemas.microsoft.com/office/drawing/2014/main" id="{C4C9F2B0-1044-46EB-8AEB-C3BFFDE6C2C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092502" y="-3"/>
            <a:ext cx="3051498" cy="6858000"/>
          </a:xfrm>
          <a:prstGeom prst="rect">
            <a:avLst/>
          </a:prstGeom>
          <a:gradFill>
            <a:gsLst>
              <a:gs pos="26000">
                <a:srgbClr val="000000"/>
              </a:gs>
              <a:gs pos="100000">
                <a:schemeClr val="accent1"/>
              </a:gs>
            </a:gsLst>
            <a:lin ang="9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6" name="Rectangle 65">
            <a:extLst>
              <a:ext uri="{FF2B5EF4-FFF2-40B4-BE49-F238E27FC236}">
                <a16:creationId xmlns:a16="http://schemas.microsoft.com/office/drawing/2014/main" id="{D28B54C3-B57B-472A-B96E-1FCB67093DC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092502" y="-3"/>
            <a:ext cx="2708597" cy="6858000"/>
          </a:xfrm>
          <a:prstGeom prst="rect">
            <a:avLst/>
          </a:prstGeom>
          <a:gradFill>
            <a:gsLst>
              <a:gs pos="0">
                <a:schemeClr val="accent1">
                  <a:lumMod val="75000"/>
                  <a:alpha val="56000"/>
                </a:schemeClr>
              </a:gs>
              <a:gs pos="100000">
                <a:srgbClr val="000000">
                  <a:alpha val="52000"/>
                </a:srgb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8" name="Rectangle 67">
            <a:extLst>
              <a:ext uri="{FF2B5EF4-FFF2-40B4-BE49-F238E27FC236}">
                <a16:creationId xmlns:a16="http://schemas.microsoft.com/office/drawing/2014/main" id="{7DB3C429-F8DA-49B9-AF84-21996FCF78B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691305" y="401193"/>
            <a:ext cx="3853890" cy="3051499"/>
          </a:xfrm>
          <a:prstGeom prst="rect">
            <a:avLst/>
          </a:prstGeom>
          <a:gradFill>
            <a:gsLst>
              <a:gs pos="0">
                <a:srgbClr val="000000">
                  <a:alpha val="34000"/>
                </a:srgbClr>
              </a:gs>
              <a:gs pos="96000">
                <a:schemeClr val="accent1">
                  <a:alpha val="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Content Placeholder 4">
            <a:extLst>
              <a:ext uri="{FF2B5EF4-FFF2-40B4-BE49-F238E27FC236}">
                <a16:creationId xmlns:a16="http://schemas.microsoft.com/office/drawing/2014/main" id="{C20B48F9-47B4-DAC6-44F7-534829623147}"/>
              </a:ext>
            </a:extLst>
          </p:cNvPr>
          <p:cNvPicPr>
            <a:picLocks noGrp="1" noChangeAspect="1"/>
          </p:cNvPicPr>
          <p:nvPr>
            <p:ph idx="1"/>
          </p:nvPr>
        </p:nvPicPr>
        <p:blipFill rotWithShape="1">
          <a:blip r:embed="rId2"/>
          <a:srcRect l="768" r="6061" b="-3"/>
          <a:stretch/>
        </p:blipFill>
        <p:spPr>
          <a:xfrm>
            <a:off x="4572000" y="1012536"/>
            <a:ext cx="3567121" cy="4756162"/>
          </a:xfrm>
          <a:custGeom>
            <a:avLst/>
            <a:gdLst/>
            <a:ahLst/>
            <a:cxnLst/>
            <a:rect l="l" t="t" r="r" b="b"/>
            <a:pathLst>
              <a:path w="5031136" h="5031136">
                <a:moveTo>
                  <a:pt x="2515568" y="0"/>
                </a:moveTo>
                <a:cubicBezTo>
                  <a:pt x="3904878" y="0"/>
                  <a:pt x="5031136" y="1126258"/>
                  <a:pt x="5031136" y="2515568"/>
                </a:cubicBezTo>
                <a:cubicBezTo>
                  <a:pt x="5031136" y="3904878"/>
                  <a:pt x="3904878" y="5031136"/>
                  <a:pt x="2515568" y="5031136"/>
                </a:cubicBezTo>
                <a:cubicBezTo>
                  <a:pt x="1126258" y="5031136"/>
                  <a:pt x="0" y="3904878"/>
                  <a:pt x="0" y="2515568"/>
                </a:cubicBezTo>
                <a:cubicBezTo>
                  <a:pt x="0" y="1126258"/>
                  <a:pt x="1126258" y="0"/>
                  <a:pt x="2515568" y="0"/>
                </a:cubicBezTo>
                <a:close/>
              </a:path>
            </a:pathLst>
          </a:custGeom>
        </p:spPr>
      </p:pic>
      <p:sp>
        <p:nvSpPr>
          <p:cNvPr id="4" name="Slide Number Placeholder 3">
            <a:extLst>
              <a:ext uri="{FF2B5EF4-FFF2-40B4-BE49-F238E27FC236}">
                <a16:creationId xmlns:a16="http://schemas.microsoft.com/office/drawing/2014/main" id="{F9B90DC7-8EEC-D76C-8311-057BFAF7509C}"/>
              </a:ext>
            </a:extLst>
          </p:cNvPr>
          <p:cNvSpPr>
            <a:spLocks noGrp="1"/>
          </p:cNvSpPr>
          <p:nvPr>
            <p:ph type="sldNum" sz="quarter" idx="12"/>
          </p:nvPr>
        </p:nvSpPr>
        <p:spPr>
          <a:xfrm>
            <a:off x="8778240" y="6455664"/>
            <a:ext cx="336042" cy="365125"/>
          </a:xfrm>
        </p:spPr>
        <p:txBody>
          <a:bodyPr vert="horz" lIns="91440" tIns="45720" rIns="91440" bIns="45720" rtlCol="0" anchor="ctr">
            <a:normAutofit/>
          </a:bodyPr>
          <a:lstStyle/>
          <a:p>
            <a:pPr defTabSz="914400">
              <a:spcAft>
                <a:spcPts val="600"/>
              </a:spcAft>
              <a:defRPr/>
            </a:pPr>
            <a:fld id="{72FDC3A4-3ECB-4CC5-8031-F712224A9F4A}" type="slidenum">
              <a:rPr lang="en-US" altLang="en-US" sz="1000">
                <a:solidFill>
                  <a:srgbClr val="FFFFFF"/>
                </a:solidFill>
                <a:latin typeface="Calibri" panose="020F0502020204030204"/>
              </a:rPr>
              <a:pPr defTabSz="914400">
                <a:spcAft>
                  <a:spcPts val="600"/>
                </a:spcAft>
                <a:defRPr/>
              </a:pPr>
              <a:t>1</a:t>
            </a:fld>
            <a:endParaRPr lang="en-US" altLang="en-US" sz="1000">
              <a:solidFill>
                <a:srgbClr val="FFFFFF"/>
              </a:solidFill>
              <a:latin typeface="Calibri" panose="020F0502020204030204"/>
            </a:endParaRPr>
          </a:p>
        </p:txBody>
      </p:sp>
      <p:sp>
        <p:nvSpPr>
          <p:cNvPr id="3" name="Title 1">
            <a:extLst>
              <a:ext uri="{FF2B5EF4-FFF2-40B4-BE49-F238E27FC236}">
                <a16:creationId xmlns:a16="http://schemas.microsoft.com/office/drawing/2014/main" id="{C637F870-0F38-3B11-CC36-42AE7C572E80}"/>
              </a:ext>
            </a:extLst>
          </p:cNvPr>
          <p:cNvSpPr txBox="1">
            <a:spLocks/>
          </p:cNvSpPr>
          <p:nvPr/>
        </p:nvSpPr>
        <p:spPr>
          <a:xfrm>
            <a:off x="711031" y="2407656"/>
            <a:ext cx="4038600" cy="4201995"/>
          </a:xfrm>
          <a:prstGeom prst="rect">
            <a:avLst/>
          </a:prstGeom>
        </p:spPr>
        <p:txBody>
          <a:bodyPr vert="horz" lIns="91440" tIns="45720" rIns="91440" bIns="45720" rtlCol="0" anchor="t">
            <a:normAutofit fontScale="82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00000"/>
              </a:lnSpc>
            </a:pPr>
            <a:r>
              <a:rPr lang="en-US" sz="3300" b="1" dirty="0">
                <a:latin typeface="Arial Narrow" panose="020B0606020202030204" pitchFamily="34" charset="0"/>
              </a:rPr>
              <a:t>FY23/24 Budget Presentation</a:t>
            </a:r>
            <a:br>
              <a:rPr lang="en-US" sz="3300" b="1" dirty="0">
                <a:latin typeface="Arial Narrow" panose="020B0606020202030204" pitchFamily="34" charset="0"/>
              </a:rPr>
            </a:br>
            <a:r>
              <a:rPr lang="en-US" sz="3600" b="1" dirty="0">
                <a:latin typeface="Arial Narrow" panose="020B0606020202030204" pitchFamily="34" charset="0"/>
              </a:rPr>
              <a:t/>
            </a:r>
            <a:br>
              <a:rPr lang="en-US" sz="3600" b="1" dirty="0">
                <a:latin typeface="Arial Narrow" panose="020B0606020202030204" pitchFamily="34" charset="0"/>
              </a:rPr>
            </a:br>
            <a:r>
              <a:rPr lang="en-US" sz="2700" b="1" dirty="0">
                <a:latin typeface="Arial Narrow" panose="020B0606020202030204" pitchFamily="34" charset="0"/>
              </a:rPr>
              <a:t>Board of Finance</a:t>
            </a:r>
            <a:br>
              <a:rPr lang="en-US" sz="2700" b="1" dirty="0">
                <a:latin typeface="Arial Narrow" panose="020B0606020202030204" pitchFamily="34" charset="0"/>
              </a:rPr>
            </a:br>
            <a:r>
              <a:rPr lang="en-US" sz="2700" b="1" dirty="0">
                <a:latin typeface="Arial Narrow" panose="020B0606020202030204" pitchFamily="34" charset="0"/>
              </a:rPr>
              <a:t>March 27, 2023</a:t>
            </a:r>
            <a:br>
              <a:rPr lang="en-US" sz="2700" b="1" dirty="0">
                <a:latin typeface="Arial Narrow" panose="020B0606020202030204" pitchFamily="34" charset="0"/>
              </a:rPr>
            </a:br>
            <a:r>
              <a:rPr lang="en-US" sz="2700" b="1" dirty="0">
                <a:latin typeface="Arial Narrow" panose="020B0606020202030204" pitchFamily="34" charset="0"/>
              </a:rPr>
              <a:t/>
            </a:r>
            <a:br>
              <a:rPr lang="en-US" sz="2700" b="1" dirty="0">
                <a:latin typeface="Arial Narrow" panose="020B0606020202030204" pitchFamily="34" charset="0"/>
              </a:rPr>
            </a:br>
            <a:r>
              <a:rPr lang="en-US" sz="2700" b="1" dirty="0">
                <a:latin typeface="Arial Narrow" panose="020B0606020202030204" pitchFamily="34" charset="0"/>
              </a:rPr>
              <a:t>Board of Representatives</a:t>
            </a:r>
            <a:br>
              <a:rPr lang="en-US" sz="2700" b="1" dirty="0">
                <a:latin typeface="Arial Narrow" panose="020B0606020202030204" pitchFamily="34" charset="0"/>
              </a:rPr>
            </a:br>
            <a:r>
              <a:rPr lang="en-US" sz="2700" b="1" dirty="0">
                <a:latin typeface="Arial Narrow" panose="020B0606020202030204" pitchFamily="34" charset="0"/>
              </a:rPr>
              <a:t>April 18, 2023</a:t>
            </a:r>
            <a:br>
              <a:rPr lang="en-US" sz="2700" b="1" dirty="0">
                <a:latin typeface="Arial Narrow" panose="020B0606020202030204" pitchFamily="34" charset="0"/>
              </a:rPr>
            </a:br>
            <a:r>
              <a:rPr lang="en-US" sz="2700" b="1" dirty="0">
                <a:latin typeface="Arial Narrow" panose="020B0606020202030204" pitchFamily="34" charset="0"/>
              </a:rPr>
              <a:t/>
            </a:r>
            <a:br>
              <a:rPr lang="en-US" sz="2700" b="1" dirty="0">
                <a:latin typeface="Arial Narrow" panose="020B0606020202030204" pitchFamily="34" charset="0"/>
              </a:rPr>
            </a:br>
            <a:r>
              <a:rPr lang="en-US" sz="1800" b="1" dirty="0">
                <a:latin typeface="Arial Narrow" panose="020B0606020202030204" pitchFamily="34" charset="0"/>
              </a:rPr>
              <a:t>Presented by </a:t>
            </a:r>
            <a:br>
              <a:rPr lang="en-US" sz="1800" b="1" dirty="0">
                <a:latin typeface="Arial Narrow" panose="020B0606020202030204" pitchFamily="34" charset="0"/>
              </a:rPr>
            </a:br>
            <a:r>
              <a:rPr lang="en-US" sz="1800" b="1" dirty="0">
                <a:latin typeface="Arial Narrow" panose="020B0606020202030204" pitchFamily="34" charset="0"/>
              </a:rPr>
              <a:t>Lou Casolo, P.E.</a:t>
            </a:r>
            <a:br>
              <a:rPr lang="en-US" sz="1800" b="1" dirty="0">
                <a:latin typeface="Arial Narrow" panose="020B0606020202030204" pitchFamily="34" charset="0"/>
              </a:rPr>
            </a:br>
            <a:r>
              <a:rPr lang="en-US" sz="1800" b="1" dirty="0">
                <a:latin typeface="Arial Narrow" panose="020B0606020202030204" pitchFamily="34" charset="0"/>
              </a:rPr>
              <a:t>City Engineer</a:t>
            </a:r>
            <a:r>
              <a:rPr lang="en-US" sz="2000" b="1" dirty="0">
                <a:latin typeface="Arial Narrow" panose="020B0606020202030204" pitchFamily="34" charset="0"/>
              </a:rPr>
              <a:t/>
            </a:r>
            <a:br>
              <a:rPr lang="en-US" sz="2000" b="1" dirty="0">
                <a:latin typeface="Arial Narrow" panose="020B0606020202030204" pitchFamily="34" charset="0"/>
              </a:rPr>
            </a:br>
            <a:r>
              <a:rPr lang="en-US" sz="4200" dirty="0"/>
              <a:t/>
            </a:r>
            <a:br>
              <a:rPr lang="en-US" sz="4200" dirty="0"/>
            </a:br>
            <a:endParaRPr lang="en-US" sz="4200" dirty="0"/>
          </a:p>
        </p:txBody>
      </p:sp>
      <p:sp>
        <p:nvSpPr>
          <p:cNvPr id="6" name="Footer Placeholder 5">
            <a:extLst>
              <a:ext uri="{FF2B5EF4-FFF2-40B4-BE49-F238E27FC236}">
                <a16:creationId xmlns:a16="http://schemas.microsoft.com/office/drawing/2014/main" id="{E7F92889-42E0-EF3D-F7B2-2EB6DF7BF4EC}"/>
              </a:ext>
            </a:extLst>
          </p:cNvPr>
          <p:cNvSpPr>
            <a:spLocks noGrp="1"/>
          </p:cNvSpPr>
          <p:nvPr>
            <p:ph type="ftr" sz="quarter" idx="11"/>
          </p:nvPr>
        </p:nvSpPr>
        <p:spPr/>
        <p:txBody>
          <a:bodyPr/>
          <a:lstStyle/>
          <a:p>
            <a:endParaRPr lang="en-US" altLang="en-US" dirty="0"/>
          </a:p>
        </p:txBody>
      </p:sp>
    </p:spTree>
    <p:extLst>
      <p:ext uri="{BB962C8B-B14F-4D97-AF65-F5344CB8AC3E}">
        <p14:creationId xmlns:p14="http://schemas.microsoft.com/office/powerpoint/2010/main" val="42596337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0183" name="Graphic 50182" descr="Upward trend">
            <a:extLst>
              <a:ext uri="{FF2B5EF4-FFF2-40B4-BE49-F238E27FC236}">
                <a16:creationId xmlns:a16="http://schemas.microsoft.com/office/drawing/2014/main" id="{B56CD6CF-0E61-82DD-64E5-36009923231F}"/>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a:off x="76200" y="-103909"/>
            <a:ext cx="1524000" cy="1524000"/>
          </a:xfrm>
          <a:prstGeom prst="rect">
            <a:avLst/>
          </a:prstGeom>
        </p:spPr>
      </p:pic>
      <p:sp>
        <p:nvSpPr>
          <p:cNvPr id="50179" name="Rectangle 3"/>
          <p:cNvSpPr>
            <a:spLocks noGrp="1" noChangeArrowheads="1"/>
          </p:cNvSpPr>
          <p:nvPr>
            <p:ph idx="1"/>
          </p:nvPr>
        </p:nvSpPr>
        <p:spPr>
          <a:xfrm>
            <a:off x="1219200" y="533400"/>
            <a:ext cx="6873241" cy="5922264"/>
          </a:xfrm>
        </p:spPr>
        <p:txBody>
          <a:bodyPr anchor="t">
            <a:normAutofit lnSpcReduction="10000"/>
          </a:bodyPr>
          <a:lstStyle/>
          <a:p>
            <a:pPr marL="0" indent="0">
              <a:buNone/>
            </a:pPr>
            <a:r>
              <a:rPr lang="en-US" altLang="en-US" sz="2000" b="1" i="1" dirty="0"/>
              <a:t>What are the most significant accomplishments made &amp; challenges faced by the department in the last FY 2021-2022.</a:t>
            </a:r>
          </a:p>
          <a:p>
            <a:pPr marL="457200" lvl="1" indent="0">
              <a:buNone/>
            </a:pPr>
            <a:endParaRPr lang="en-US" altLang="en-US" sz="1400" dirty="0"/>
          </a:p>
          <a:p>
            <a:pPr marL="0" indent="0">
              <a:buNone/>
            </a:pPr>
            <a:r>
              <a:rPr lang="en-US" altLang="en-US" sz="1200" b="1" dirty="0">
                <a:ea typeface="+mn-lt"/>
                <a:cs typeface="+mn-lt"/>
              </a:rPr>
              <a:t>Improving customer satisfaction (citizens and/or internal customers)</a:t>
            </a:r>
          </a:p>
          <a:p>
            <a:r>
              <a:rPr lang="en-US" sz="1200" dirty="0">
                <a:ea typeface="+mn-lt"/>
                <a:cs typeface="+mn-lt"/>
              </a:rPr>
              <a:t>Attend community association meetings when asked.</a:t>
            </a:r>
            <a:endParaRPr lang="en-US" altLang="en-US" sz="1200" dirty="0">
              <a:ea typeface="+mn-lt"/>
              <a:cs typeface="+mn-lt"/>
            </a:endParaRPr>
          </a:p>
          <a:p>
            <a:r>
              <a:rPr lang="en-US" sz="1200" dirty="0">
                <a:ea typeface="+mn-lt"/>
                <a:cs typeface="+mn-lt"/>
              </a:rPr>
              <a:t>Respond to questions by press to better inform the general public of project activities.</a:t>
            </a:r>
          </a:p>
          <a:p>
            <a:r>
              <a:rPr lang="en-US" sz="1200" dirty="0">
                <a:ea typeface="+mn-lt"/>
                <a:cs typeface="+mn-lt"/>
              </a:rPr>
              <a:t>For large utility projects impacting neighborhoods, conduct pre-construction/kickoff meetings that include district representatives, neighborhood association leaders and the contractor. At the completion of a utility project, meet with district representatives to walk areas of proposed pavement restoration.</a:t>
            </a:r>
          </a:p>
          <a:p>
            <a:r>
              <a:rPr lang="en-US" sz="1200" dirty="0">
                <a:ea typeface="+mn-lt"/>
                <a:cs typeface="+mn-lt"/>
              </a:rPr>
              <a:t>Engage with property abutters and building administrators during project construction for them to stay informed.</a:t>
            </a:r>
          </a:p>
          <a:p>
            <a:r>
              <a:rPr lang="en-US" sz="1200" dirty="0">
                <a:ea typeface="+mn-lt"/>
                <a:cs typeface="+mn-lt"/>
              </a:rPr>
              <a:t>Remind supporting departments who prepare bids and contracts about the urgency and time sensitivity of projects as some projects have seasonal permit restrictions and need to be prioritized as a result. Some projects can only be undertaken in the summer under very tight schedules.  </a:t>
            </a:r>
          </a:p>
          <a:p>
            <a:r>
              <a:rPr lang="en-US" sz="1200" dirty="0">
                <a:ea typeface="+mn-lt"/>
                <a:cs typeface="+mn-lt"/>
              </a:rPr>
              <a:t>During development plan reviews, staff facilitates in providing needed forms to reduce applicant time in navigating website and permitting software to locate this information. Additionally, staff provides explanation to applicants on how to complete exemption forms so the applicant has a general idea how to complete and provides a link to City Vision which has information that is required on the form. When applicant questions come in related to other departments, general information (if appropriate) and provide them with a contact name, desk number and email address instead of just stating that they have to talk to another department. Set up and attend field meetings with various departments and the homeowner on a project that was started without a Building Permit since the applicant did not understand City requirements.  </a:t>
            </a:r>
          </a:p>
          <a:p>
            <a:r>
              <a:rPr lang="en-US" sz="1200" dirty="0">
                <a:ea typeface="+mn-lt"/>
                <a:cs typeface="+mn-lt"/>
              </a:rPr>
              <a:t>Route calls to cell phones to enable public access to staff when not at a land line office location. </a:t>
            </a:r>
          </a:p>
          <a:p>
            <a:pPr marL="0" lvl="2" indent="0">
              <a:spcBef>
                <a:spcPts val="1000"/>
              </a:spcBef>
              <a:buNone/>
            </a:pPr>
            <a:r>
              <a:rPr lang="en-US" altLang="en-US" sz="1200" b="1" dirty="0">
                <a:ea typeface="+mn-lt"/>
                <a:cs typeface="+mn-lt"/>
              </a:rPr>
              <a:t>Actions taken to increase productivity</a:t>
            </a:r>
          </a:p>
          <a:p>
            <a:pPr marL="171450" lvl="2" indent="-171450">
              <a:spcBef>
                <a:spcPts val="1000"/>
              </a:spcBef>
            </a:pPr>
            <a:r>
              <a:rPr lang="en-US" altLang="en-US" sz="1200" dirty="0">
                <a:ea typeface="+mn-lt"/>
                <a:cs typeface="+mn-lt"/>
              </a:rPr>
              <a:t>Continued Oracle training and look for expansion of Oracle functions to increase productivity and make department more efficient in terms of permitting. Look for ways to integrate Oracle with Eversource billings to increase bill payment efficiency. </a:t>
            </a:r>
          </a:p>
        </p:txBody>
      </p:sp>
      <p:sp>
        <p:nvSpPr>
          <p:cNvPr id="2" name="Slide Number Placeholder 1"/>
          <p:cNvSpPr>
            <a:spLocks noGrp="1"/>
          </p:cNvSpPr>
          <p:nvPr>
            <p:ph type="sldNum" sz="quarter" idx="12"/>
          </p:nvPr>
        </p:nvSpPr>
        <p:spPr>
          <a:xfrm>
            <a:off x="8778240" y="6455664"/>
            <a:ext cx="336042" cy="365125"/>
          </a:xfrm>
        </p:spPr>
        <p:txBody>
          <a:bodyPr>
            <a:normAutofit/>
          </a:bodyPr>
          <a:lstStyle/>
          <a:p>
            <a:pPr>
              <a:spcAft>
                <a:spcPts val="600"/>
              </a:spcAft>
            </a:pPr>
            <a:fld id="{72FDC3A4-3ECB-4CC5-8031-F712224A9F4A}" type="slidenum">
              <a:rPr lang="en-US" altLang="en-US" sz="1000">
                <a:solidFill>
                  <a:srgbClr val="FFFFFF"/>
                </a:solidFill>
              </a:rPr>
              <a:pPr>
                <a:spcAft>
                  <a:spcPts val="600"/>
                </a:spcAft>
              </a:pPr>
              <a:t>10</a:t>
            </a:fld>
            <a:endParaRPr lang="en-US" altLang="en-US" sz="1000">
              <a:solidFill>
                <a:srgbClr val="FFFFFF"/>
              </a:solidFill>
            </a:endParaRPr>
          </a:p>
        </p:txBody>
      </p:sp>
      <p:pic>
        <p:nvPicPr>
          <p:cNvPr id="4" name="Picture 2" descr="http://tse1.mm.bing.net/th?&amp;id=JN.sAbfTz7oVgFn7cqJ7CTGiw&amp;w=300&amp;h=300&amp;c=0&amp;pid=1.9&amp;rs=0&amp;p=0"/>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flipH="1">
            <a:off x="8153400" y="162791"/>
            <a:ext cx="550926" cy="685800"/>
          </a:xfrm>
          <a:prstGeom prst="rect">
            <a:avLst/>
          </a:prstGeom>
          <a:noFill/>
          <a:extLst>
            <a:ext uri="{909E8E84-426E-40DD-AFC4-6F175D3DCCD1}">
              <a14:hiddenFill xmlns:a14="http://schemas.microsoft.com/office/drawing/2010/main">
                <a:solidFill>
                  <a:srgbClr val="FFFFFF"/>
                </a:solidFill>
              </a14:hiddenFill>
            </a:ext>
          </a:extLst>
        </p:spPr>
      </p:pic>
      <p:sp>
        <p:nvSpPr>
          <p:cNvPr id="3" name="Footer Placeholder 2">
            <a:extLst>
              <a:ext uri="{FF2B5EF4-FFF2-40B4-BE49-F238E27FC236}">
                <a16:creationId xmlns:a16="http://schemas.microsoft.com/office/drawing/2014/main" id="{A682E3E0-37DD-F178-B1A9-A6BEA59E4E87}"/>
              </a:ext>
            </a:extLst>
          </p:cNvPr>
          <p:cNvSpPr>
            <a:spLocks noGrp="1"/>
          </p:cNvSpPr>
          <p:nvPr>
            <p:ph type="ftr" sz="quarter" idx="11"/>
          </p:nvPr>
        </p:nvSpPr>
        <p:spPr/>
        <p:txBody>
          <a:bodyPr/>
          <a:lstStyle/>
          <a:p>
            <a:endParaRPr lang="en-US" altLang="en-US" dirty="0"/>
          </a:p>
        </p:txBody>
      </p:sp>
    </p:spTree>
    <p:extLst>
      <p:ext uri="{BB962C8B-B14F-4D97-AF65-F5344CB8AC3E}">
        <p14:creationId xmlns:p14="http://schemas.microsoft.com/office/powerpoint/2010/main" val="4253735254"/>
      </p:ext>
    </p:extLst>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148" name="Rectangle 5147">
            <a:extLst>
              <a:ext uri="{FF2B5EF4-FFF2-40B4-BE49-F238E27FC236}">
                <a16:creationId xmlns:a16="http://schemas.microsoft.com/office/drawing/2014/main" id="{6C4028FD-8BAA-4A19-BFDE-594D991B755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3"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26" name="Rectangle 6"/>
          <p:cNvSpPr>
            <a:spLocks noGrp="1" noChangeArrowheads="1"/>
          </p:cNvSpPr>
          <p:nvPr>
            <p:ph type="title"/>
          </p:nvPr>
        </p:nvSpPr>
        <p:spPr>
          <a:xfrm>
            <a:off x="457200" y="13497"/>
            <a:ext cx="7886700" cy="1133693"/>
          </a:xfrm>
        </p:spPr>
        <p:txBody>
          <a:bodyPr>
            <a:normAutofit/>
          </a:bodyPr>
          <a:lstStyle/>
          <a:p>
            <a:pPr marL="800100"/>
            <a:r>
              <a:rPr lang="en-US" sz="4500" b="1" i="1" dirty="0"/>
              <a:t>FY 2023-2024 Goals</a:t>
            </a:r>
          </a:p>
        </p:txBody>
      </p:sp>
      <p:sp>
        <p:nvSpPr>
          <p:cNvPr id="2" name="Slide Number Placeholder 1"/>
          <p:cNvSpPr>
            <a:spLocks noGrp="1"/>
          </p:cNvSpPr>
          <p:nvPr>
            <p:ph type="sldNum" sz="quarter" idx="12"/>
          </p:nvPr>
        </p:nvSpPr>
        <p:spPr>
          <a:xfrm>
            <a:off x="6457950" y="6356350"/>
            <a:ext cx="2057400" cy="365125"/>
          </a:xfrm>
        </p:spPr>
        <p:txBody>
          <a:bodyPr>
            <a:normAutofit/>
          </a:bodyPr>
          <a:lstStyle/>
          <a:p>
            <a:pPr>
              <a:spcAft>
                <a:spcPts val="600"/>
              </a:spcAft>
            </a:pPr>
            <a:fld id="{72FDC3A4-3ECB-4CC5-8031-F712224A9F4A}" type="slidenum">
              <a:rPr lang="en-US" altLang="en-US" smtClean="0"/>
              <a:pPr>
                <a:spcAft>
                  <a:spcPts val="600"/>
                </a:spcAft>
              </a:pPr>
              <a:t>11</a:t>
            </a:fld>
            <a:endParaRPr lang="en-US" altLang="en-US"/>
          </a:p>
        </p:txBody>
      </p:sp>
      <p:pic>
        <p:nvPicPr>
          <p:cNvPr id="4" name="Picture 2" descr="http://tse1.mm.bing.net/th?&amp;id=JN.sAbfTz7oVgFn7cqJ7CTGiw&amp;w=300&amp;h=300&amp;c=0&amp;pid=1.9&amp;rs=0&amp;p=0"/>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flipH="1">
            <a:off x="8153400" y="162791"/>
            <a:ext cx="550926" cy="685800"/>
          </a:xfrm>
          <a:prstGeom prst="rect">
            <a:avLst/>
          </a:prstGeom>
          <a:noFill/>
          <a:extLst>
            <a:ext uri="{909E8E84-426E-40DD-AFC4-6F175D3DCCD1}">
              <a14:hiddenFill xmlns:a14="http://schemas.microsoft.com/office/drawing/2010/main">
                <a:solidFill>
                  <a:srgbClr val="FFFFFF"/>
                </a:solidFill>
              </a14:hiddenFill>
            </a:ext>
          </a:extLst>
        </p:spPr>
      </p:pic>
      <p:sp>
        <p:nvSpPr>
          <p:cNvPr id="36" name="TextBox 35">
            <a:extLst>
              <a:ext uri="{FF2B5EF4-FFF2-40B4-BE49-F238E27FC236}">
                <a16:creationId xmlns:a16="http://schemas.microsoft.com/office/drawing/2014/main" id="{0144FE90-1D05-D126-73FD-19EAD837A7E3}"/>
              </a:ext>
            </a:extLst>
          </p:cNvPr>
          <p:cNvSpPr txBox="1"/>
          <p:nvPr/>
        </p:nvSpPr>
        <p:spPr>
          <a:xfrm>
            <a:off x="588680" y="848591"/>
            <a:ext cx="7829550" cy="452431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b="1">
                <a:cs typeface="Times New Roman"/>
              </a:rPr>
              <a:t>Staffing:</a:t>
            </a:r>
            <a:endParaRPr lang="en-US" b="1" dirty="0">
              <a:cs typeface="Times New Roman"/>
            </a:endParaRPr>
          </a:p>
          <a:p>
            <a:pPr marL="285750" indent="-285750">
              <a:buFont typeface="Arial" panose="020B0604020202020204" pitchFamily="34" charset="0"/>
              <a:buChar char="•"/>
            </a:pPr>
            <a:r>
              <a:rPr lang="en-US" dirty="0">
                <a:cs typeface="Times New Roman"/>
              </a:rPr>
              <a:t>The primary departmental goal now and for FY 23/24 is to fill vacancies with qualified people &amp; staff the department to support and maintain department operations. </a:t>
            </a:r>
          </a:p>
          <a:p>
            <a:pPr marL="285750" indent="-285750">
              <a:buFont typeface="Arial" panose="020B0604020202020204" pitchFamily="34" charset="0"/>
              <a:buChar char="•"/>
            </a:pPr>
            <a:r>
              <a:rPr lang="en-US" dirty="0">
                <a:cs typeface="Times New Roman"/>
              </a:rPr>
              <a:t>Work load is measured by the number and complexity of projects. Review of job descriptions and organizational structure, seeking innovative ways to attract qualified hires, and forecasting of human capital are key goals to attracting qualified personnel.  </a:t>
            </a:r>
          </a:p>
          <a:p>
            <a:endParaRPr lang="en-US" dirty="0">
              <a:cs typeface="Times New Roman"/>
            </a:endParaRPr>
          </a:p>
          <a:p>
            <a:r>
              <a:rPr lang="en-US" b="1" dirty="0">
                <a:cs typeface="Times New Roman"/>
              </a:rPr>
              <a:t>Project:</a:t>
            </a:r>
          </a:p>
          <a:p>
            <a:pPr marL="285750" indent="-285750">
              <a:buFont typeface="Arial" panose="020B0604020202020204" pitchFamily="34" charset="0"/>
              <a:buChar char="•"/>
            </a:pPr>
            <a:r>
              <a:rPr lang="en-US" dirty="0">
                <a:cs typeface="Times New Roman"/>
              </a:rPr>
              <a:t>Advance design of Westhill and Roxbury Schools. </a:t>
            </a:r>
          </a:p>
          <a:p>
            <a:pPr marL="285750" indent="-285750">
              <a:buFont typeface="Arial" panose="020B0604020202020204" pitchFamily="34" charset="0"/>
              <a:buChar char="•"/>
            </a:pPr>
            <a:r>
              <a:rPr lang="en-US" dirty="0">
                <a:cs typeface="Times New Roman"/>
              </a:rPr>
              <a:t>Advance Citywide drainage assessment. </a:t>
            </a:r>
          </a:p>
          <a:p>
            <a:pPr marL="285750" indent="-285750">
              <a:buFont typeface="Arial" panose="020B0604020202020204" pitchFamily="34" charset="0"/>
              <a:buChar char="•"/>
            </a:pPr>
            <a:r>
              <a:rPr lang="en-US" dirty="0">
                <a:cs typeface="Times New Roman"/>
              </a:rPr>
              <a:t>Improve the process for utility bill payment in Oracle.</a:t>
            </a:r>
          </a:p>
          <a:p>
            <a:pPr marL="285750" indent="-285750">
              <a:buFont typeface="Arial" panose="020B0604020202020204" pitchFamily="34" charset="0"/>
              <a:buChar char="•"/>
            </a:pPr>
            <a:r>
              <a:rPr lang="en-US" dirty="0">
                <a:cs typeface="Times New Roman"/>
              </a:rPr>
              <a:t>Migrate permitting process from VPC to OPAL.</a:t>
            </a:r>
          </a:p>
          <a:p>
            <a:endParaRPr lang="en-US" b="1" dirty="0">
              <a:cs typeface="Times New Roman"/>
            </a:endParaRPr>
          </a:p>
          <a:p>
            <a:endParaRPr lang="en-US" dirty="0">
              <a:cs typeface="Times New Roman"/>
            </a:endParaRPr>
          </a:p>
        </p:txBody>
      </p:sp>
      <p:sp>
        <p:nvSpPr>
          <p:cNvPr id="3" name="Footer Placeholder 2">
            <a:extLst>
              <a:ext uri="{FF2B5EF4-FFF2-40B4-BE49-F238E27FC236}">
                <a16:creationId xmlns:a16="http://schemas.microsoft.com/office/drawing/2014/main" id="{28DB54A4-6F50-C2E3-D2D4-AB93C7B48E80}"/>
              </a:ext>
            </a:extLst>
          </p:cNvPr>
          <p:cNvSpPr>
            <a:spLocks noGrp="1"/>
          </p:cNvSpPr>
          <p:nvPr>
            <p:ph type="ftr" sz="quarter" idx="11"/>
          </p:nvPr>
        </p:nvSpPr>
        <p:spPr/>
        <p:txBody>
          <a:bodyPr/>
          <a:lstStyle/>
          <a:p>
            <a:endParaRPr lang="en-US" altLang="en-US" dirty="0"/>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2" name="Rectangle 22">
            <a:extLst>
              <a:ext uri="{FF2B5EF4-FFF2-40B4-BE49-F238E27FC236}">
                <a16:creationId xmlns:a16="http://schemas.microsoft.com/office/drawing/2014/main" id="{23D09407-53BC-485E-B4CE-BC5E4FC4B25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377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24">
            <a:extLst>
              <a:ext uri="{FF2B5EF4-FFF2-40B4-BE49-F238E27FC236}">
                <a16:creationId xmlns:a16="http://schemas.microsoft.com/office/drawing/2014/main" id="{921DB988-49FC-4608-B0A2-E2F3A401904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8" y="0"/>
            <a:ext cx="9143772"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7983E90-249D-F8AF-526C-ACA97E8696EA}"/>
              </a:ext>
            </a:extLst>
          </p:cNvPr>
          <p:cNvSpPr>
            <a:spLocks noGrp="1"/>
          </p:cNvSpPr>
          <p:nvPr>
            <p:ph type="title"/>
          </p:nvPr>
        </p:nvSpPr>
        <p:spPr>
          <a:xfrm>
            <a:off x="581602" y="4822648"/>
            <a:ext cx="7980565" cy="775845"/>
          </a:xfrm>
        </p:spPr>
        <p:txBody>
          <a:bodyPr vert="horz" lIns="91440" tIns="45720" rIns="91440" bIns="45720" rtlCol="0" anchor="b">
            <a:normAutofit/>
          </a:bodyPr>
          <a:lstStyle/>
          <a:p>
            <a:pPr algn="ctr"/>
            <a:r>
              <a:rPr lang="en-US" sz="3500" kern="1200" dirty="0">
                <a:solidFill>
                  <a:schemeClr val="tx2"/>
                </a:solidFill>
                <a:latin typeface="+mj-lt"/>
                <a:ea typeface="+mj-ea"/>
                <a:cs typeface="+mj-cs"/>
              </a:rPr>
              <a:t>Department Organization</a:t>
            </a:r>
          </a:p>
        </p:txBody>
      </p:sp>
      <p:grpSp>
        <p:nvGrpSpPr>
          <p:cNvPr id="39" name="Group 26">
            <a:extLst>
              <a:ext uri="{FF2B5EF4-FFF2-40B4-BE49-F238E27FC236}">
                <a16:creationId xmlns:a16="http://schemas.microsoft.com/office/drawing/2014/main" id="{E9B930FD-8671-4C4C-ADCF-73AC1D0CD417}"/>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7257560" y="0"/>
            <a:ext cx="1886211" cy="2174333"/>
            <a:chOff x="-305" y="-4155"/>
            <a:chExt cx="2514948" cy="2174333"/>
          </a:xfrm>
        </p:grpSpPr>
        <p:sp>
          <p:nvSpPr>
            <p:cNvPr id="28" name="Freeform: Shape 27">
              <a:extLst>
                <a:ext uri="{FF2B5EF4-FFF2-40B4-BE49-F238E27FC236}">
                  <a16:creationId xmlns:a16="http://schemas.microsoft.com/office/drawing/2014/main" id="{C35B12C1-569C-4E37-AA33-7EF215F201B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305" y="0"/>
              <a:ext cx="2514948" cy="2170178"/>
            </a:xfrm>
            <a:custGeom>
              <a:avLst/>
              <a:gdLst>
                <a:gd name="connsiteX0" fmla="*/ 2466091 w 2514948"/>
                <a:gd name="connsiteY0" fmla="*/ 0 h 2170178"/>
                <a:gd name="connsiteX1" fmla="*/ 2514948 w 2514948"/>
                <a:gd name="connsiteY1" fmla="*/ 0 h 2170178"/>
                <a:gd name="connsiteX2" fmla="*/ 2512286 w 2514948"/>
                <a:gd name="connsiteY2" fmla="*/ 12375 h 2170178"/>
                <a:gd name="connsiteX3" fmla="*/ 2394961 w 2514948"/>
                <a:gd name="connsiteY3" fmla="*/ 368660 h 2170178"/>
                <a:gd name="connsiteX4" fmla="*/ 2289734 w 2514948"/>
                <a:gd name="connsiteY4" fmla="*/ 598078 h 2170178"/>
                <a:gd name="connsiteX5" fmla="*/ 2163747 w 2514948"/>
                <a:gd name="connsiteY5" fmla="*/ 819078 h 2170178"/>
                <a:gd name="connsiteX6" fmla="*/ 1852241 w 2514948"/>
                <a:gd name="connsiteY6" fmla="*/ 1228932 h 2170178"/>
                <a:gd name="connsiteX7" fmla="*/ 1668235 w 2514948"/>
                <a:gd name="connsiteY7" fmla="*/ 1413844 h 2170178"/>
                <a:gd name="connsiteX8" fmla="*/ 1619510 w 2514948"/>
                <a:gd name="connsiteY8" fmla="*/ 1457722 h 2170178"/>
                <a:gd name="connsiteX9" fmla="*/ 1569835 w 2514948"/>
                <a:gd name="connsiteY9" fmla="*/ 1500704 h 2170178"/>
                <a:gd name="connsiteX10" fmla="*/ 1467169 w 2514948"/>
                <a:gd name="connsiteY10" fmla="*/ 1583266 h 2170178"/>
                <a:gd name="connsiteX11" fmla="*/ 1018393 w 2514948"/>
                <a:gd name="connsiteY11" fmla="*/ 1867576 h 2170178"/>
                <a:gd name="connsiteX12" fmla="*/ 255857 w 2514948"/>
                <a:gd name="connsiteY12" fmla="*/ 2133049 h 2170178"/>
                <a:gd name="connsiteX13" fmla="*/ 0 w 2514948"/>
                <a:gd name="connsiteY13" fmla="*/ 2170178 h 2170178"/>
                <a:gd name="connsiteX14" fmla="*/ 0 w 2514948"/>
                <a:gd name="connsiteY14" fmla="*/ 1940056 h 2170178"/>
                <a:gd name="connsiteX15" fmla="*/ 201609 w 2514948"/>
                <a:gd name="connsiteY15" fmla="*/ 1902856 h 2170178"/>
                <a:gd name="connsiteX16" fmla="*/ 440974 w 2514948"/>
                <a:gd name="connsiteY16" fmla="*/ 1838472 h 2170178"/>
                <a:gd name="connsiteX17" fmla="*/ 674558 w 2514948"/>
                <a:gd name="connsiteY17" fmla="*/ 1756359 h 2170178"/>
                <a:gd name="connsiteX18" fmla="*/ 901222 w 2514948"/>
                <a:gd name="connsiteY18" fmla="*/ 1657142 h 2170178"/>
                <a:gd name="connsiteX19" fmla="*/ 1330943 w 2514948"/>
                <a:gd name="connsiteY19" fmla="*/ 1413396 h 2170178"/>
                <a:gd name="connsiteX20" fmla="*/ 1432566 w 2514948"/>
                <a:gd name="connsiteY20" fmla="*/ 1343193 h 2170178"/>
                <a:gd name="connsiteX21" fmla="*/ 1482527 w 2514948"/>
                <a:gd name="connsiteY21" fmla="*/ 1306926 h 2170178"/>
                <a:gd name="connsiteX22" fmla="*/ 1531821 w 2514948"/>
                <a:gd name="connsiteY22" fmla="*/ 1269765 h 2170178"/>
                <a:gd name="connsiteX23" fmla="*/ 1721986 w 2514948"/>
                <a:gd name="connsiteY23" fmla="*/ 1112073 h 2170178"/>
                <a:gd name="connsiteX24" fmla="*/ 2061460 w 2514948"/>
                <a:gd name="connsiteY24" fmla="*/ 754336 h 2170178"/>
                <a:gd name="connsiteX25" fmla="*/ 2206218 w 2514948"/>
                <a:gd name="connsiteY25" fmla="*/ 554827 h 2170178"/>
                <a:gd name="connsiteX26" fmla="*/ 2329455 w 2514948"/>
                <a:gd name="connsiteY26" fmla="*/ 341886 h 2170178"/>
                <a:gd name="connsiteX27" fmla="*/ 2356757 w 2514948"/>
                <a:gd name="connsiteY27" fmla="*/ 286815 h 2170178"/>
                <a:gd name="connsiteX28" fmla="*/ 2370030 w 2514948"/>
                <a:gd name="connsiteY28" fmla="*/ 259056 h 2170178"/>
                <a:gd name="connsiteX29" fmla="*/ 2382637 w 2514948"/>
                <a:gd name="connsiteY29" fmla="*/ 231028 h 2170178"/>
                <a:gd name="connsiteX30" fmla="*/ 2406716 w 2514948"/>
                <a:gd name="connsiteY30" fmla="*/ 174525 h 2170178"/>
                <a:gd name="connsiteX31" fmla="*/ 2429278 w 2514948"/>
                <a:gd name="connsiteY31" fmla="*/ 117393 h 21701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2514948" h="2170178">
                  <a:moveTo>
                    <a:pt x="2466091" y="0"/>
                  </a:moveTo>
                  <a:lnTo>
                    <a:pt x="2514948" y="0"/>
                  </a:lnTo>
                  <a:lnTo>
                    <a:pt x="2512286" y="12375"/>
                  </a:lnTo>
                  <a:cubicBezTo>
                    <a:pt x="2481760" y="133161"/>
                    <a:pt x="2442526" y="252239"/>
                    <a:pt x="2394961" y="368660"/>
                  </a:cubicBezTo>
                  <a:cubicBezTo>
                    <a:pt x="2363109" y="446208"/>
                    <a:pt x="2328603" y="523039"/>
                    <a:pt x="2289734" y="598078"/>
                  </a:cubicBezTo>
                  <a:cubicBezTo>
                    <a:pt x="2251436" y="673387"/>
                    <a:pt x="2209251" y="747083"/>
                    <a:pt x="2163747" y="819078"/>
                  </a:cubicBezTo>
                  <a:cubicBezTo>
                    <a:pt x="2072646" y="962979"/>
                    <a:pt x="1968652" y="1100611"/>
                    <a:pt x="1852241" y="1228932"/>
                  </a:cubicBezTo>
                  <a:cubicBezTo>
                    <a:pt x="1793748" y="1292868"/>
                    <a:pt x="1732698" y="1354923"/>
                    <a:pt x="1668235" y="1413844"/>
                  </a:cubicBezTo>
                  <a:cubicBezTo>
                    <a:pt x="1652214" y="1428709"/>
                    <a:pt x="1636100" y="1443395"/>
                    <a:pt x="1619510" y="1457722"/>
                  </a:cubicBezTo>
                  <a:cubicBezTo>
                    <a:pt x="1603015" y="1472140"/>
                    <a:pt x="1586805" y="1486825"/>
                    <a:pt x="1569835" y="1500704"/>
                  </a:cubicBezTo>
                  <a:cubicBezTo>
                    <a:pt x="1536276" y="1528911"/>
                    <a:pt x="1501865" y="1556223"/>
                    <a:pt x="1467169" y="1583266"/>
                  </a:cubicBezTo>
                  <a:cubicBezTo>
                    <a:pt x="1327719" y="1690722"/>
                    <a:pt x="1177085" y="1785910"/>
                    <a:pt x="1018393" y="1867576"/>
                  </a:cubicBezTo>
                  <a:cubicBezTo>
                    <a:pt x="780425" y="1990142"/>
                    <a:pt x="522567" y="2080875"/>
                    <a:pt x="255857" y="2133049"/>
                  </a:cubicBezTo>
                  <a:lnTo>
                    <a:pt x="0" y="2170178"/>
                  </a:lnTo>
                  <a:lnTo>
                    <a:pt x="0" y="1940056"/>
                  </a:lnTo>
                  <a:lnTo>
                    <a:pt x="201609" y="1902856"/>
                  </a:lnTo>
                  <a:cubicBezTo>
                    <a:pt x="282186" y="1884231"/>
                    <a:pt x="362102" y="1863008"/>
                    <a:pt x="440974" y="1838472"/>
                  </a:cubicBezTo>
                  <a:cubicBezTo>
                    <a:pt x="519848" y="1814027"/>
                    <a:pt x="597771" y="1786627"/>
                    <a:pt x="674558" y="1756359"/>
                  </a:cubicBezTo>
                  <a:cubicBezTo>
                    <a:pt x="751250" y="1726003"/>
                    <a:pt x="826900" y="1692870"/>
                    <a:pt x="901222" y="1657142"/>
                  </a:cubicBezTo>
                  <a:cubicBezTo>
                    <a:pt x="1049865" y="1585774"/>
                    <a:pt x="1193581" y="1504376"/>
                    <a:pt x="1330943" y="1413396"/>
                  </a:cubicBezTo>
                  <a:cubicBezTo>
                    <a:pt x="1365165" y="1390563"/>
                    <a:pt x="1399293" y="1367370"/>
                    <a:pt x="1432566" y="1343193"/>
                  </a:cubicBezTo>
                  <a:cubicBezTo>
                    <a:pt x="1449441" y="1331373"/>
                    <a:pt x="1465936" y="1319104"/>
                    <a:pt x="1482527" y="1306926"/>
                  </a:cubicBezTo>
                  <a:cubicBezTo>
                    <a:pt x="1499210" y="1294837"/>
                    <a:pt x="1515611" y="1282391"/>
                    <a:pt x="1531821" y="1269765"/>
                  </a:cubicBezTo>
                  <a:cubicBezTo>
                    <a:pt x="1596947" y="1219350"/>
                    <a:pt x="1660652" y="1167055"/>
                    <a:pt x="1721986" y="1112073"/>
                  </a:cubicBezTo>
                  <a:cubicBezTo>
                    <a:pt x="1844940" y="1002469"/>
                    <a:pt x="1958983" y="882926"/>
                    <a:pt x="2061460" y="754336"/>
                  </a:cubicBezTo>
                  <a:cubicBezTo>
                    <a:pt x="2112652" y="690042"/>
                    <a:pt x="2161094" y="623510"/>
                    <a:pt x="2206218" y="554827"/>
                  </a:cubicBezTo>
                  <a:cubicBezTo>
                    <a:pt x="2250583" y="485787"/>
                    <a:pt x="2292484" y="415046"/>
                    <a:pt x="2329455" y="341886"/>
                  </a:cubicBezTo>
                  <a:cubicBezTo>
                    <a:pt x="2339030" y="323709"/>
                    <a:pt x="2347941" y="305261"/>
                    <a:pt x="2356757" y="286815"/>
                  </a:cubicBezTo>
                  <a:lnTo>
                    <a:pt x="2370030" y="259056"/>
                  </a:lnTo>
                  <a:lnTo>
                    <a:pt x="2382637" y="231028"/>
                  </a:lnTo>
                  <a:cubicBezTo>
                    <a:pt x="2390885" y="212312"/>
                    <a:pt x="2399227" y="193598"/>
                    <a:pt x="2406716" y="174525"/>
                  </a:cubicBezTo>
                  <a:cubicBezTo>
                    <a:pt x="2414206" y="155452"/>
                    <a:pt x="2422453" y="136646"/>
                    <a:pt x="2429278" y="117393"/>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Freeform: Shape 28">
              <a:extLst>
                <a:ext uri="{FF2B5EF4-FFF2-40B4-BE49-F238E27FC236}">
                  <a16:creationId xmlns:a16="http://schemas.microsoft.com/office/drawing/2014/main" id="{F23E2660-7810-46F6-8752-187127C830C6}"/>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305" y="-4155"/>
              <a:ext cx="2493062" cy="1947896"/>
            </a:xfrm>
            <a:custGeom>
              <a:avLst/>
              <a:gdLst>
                <a:gd name="connsiteX0" fmla="*/ 1896911 w 2493062"/>
                <a:gd name="connsiteY0" fmla="*/ 0 h 1947896"/>
                <a:gd name="connsiteX1" fmla="*/ 2493062 w 2493062"/>
                <a:gd name="connsiteY1" fmla="*/ 0 h 1947896"/>
                <a:gd name="connsiteX2" fmla="*/ 2435315 w 2493062"/>
                <a:gd name="connsiteY2" fmla="*/ 178165 h 1947896"/>
                <a:gd name="connsiteX3" fmla="*/ 93066 w 2493062"/>
                <a:gd name="connsiteY3" fmla="*/ 1935859 h 1947896"/>
                <a:gd name="connsiteX4" fmla="*/ 0 w 2493062"/>
                <a:gd name="connsiteY4" fmla="*/ 1947896 h 1947896"/>
                <a:gd name="connsiteX5" fmla="*/ 0 w 2493062"/>
                <a:gd name="connsiteY5" fmla="*/ 1404756 h 1947896"/>
                <a:gd name="connsiteX6" fmla="*/ 17392 w 2493062"/>
                <a:gd name="connsiteY6" fmla="*/ 1402364 h 1947896"/>
                <a:gd name="connsiteX7" fmla="*/ 464249 w 2493062"/>
                <a:gd name="connsiteY7" fmla="*/ 1281208 h 1947896"/>
                <a:gd name="connsiteX8" fmla="*/ 1260556 w 2493062"/>
                <a:gd name="connsiteY8" fmla="*/ 833835 h 1947896"/>
                <a:gd name="connsiteX9" fmla="*/ 1807924 w 2493062"/>
                <a:gd name="connsiteY9" fmla="*/ 193222 h 1947896"/>
                <a:gd name="connsiteX10" fmla="*/ 1874357 w 2493062"/>
                <a:gd name="connsiteY10" fmla="*/ 58333 h 19478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3062" h="1947896">
                  <a:moveTo>
                    <a:pt x="1896911" y="0"/>
                  </a:moveTo>
                  <a:lnTo>
                    <a:pt x="2493062" y="0"/>
                  </a:lnTo>
                  <a:lnTo>
                    <a:pt x="2435315" y="178165"/>
                  </a:lnTo>
                  <a:cubicBezTo>
                    <a:pt x="2088122" y="1071812"/>
                    <a:pt x="1129732" y="1758033"/>
                    <a:pt x="93066" y="1935859"/>
                  </a:cubicBezTo>
                  <a:lnTo>
                    <a:pt x="0" y="1947896"/>
                  </a:lnTo>
                  <a:lnTo>
                    <a:pt x="0" y="1404756"/>
                  </a:lnTo>
                  <a:lnTo>
                    <a:pt x="17392" y="1402364"/>
                  </a:lnTo>
                  <a:cubicBezTo>
                    <a:pt x="167719" y="1375030"/>
                    <a:pt x="318070" y="1334398"/>
                    <a:pt x="464249" y="1281208"/>
                  </a:cubicBezTo>
                  <a:cubicBezTo>
                    <a:pt x="753480" y="1176081"/>
                    <a:pt x="1028869" y="1021346"/>
                    <a:pt x="1260556" y="833835"/>
                  </a:cubicBezTo>
                  <a:cubicBezTo>
                    <a:pt x="1491960" y="646594"/>
                    <a:pt x="1681177" y="425056"/>
                    <a:pt x="1807924" y="193222"/>
                  </a:cubicBezTo>
                  <a:cubicBezTo>
                    <a:pt x="1832328" y="148578"/>
                    <a:pt x="1854477" y="103599"/>
                    <a:pt x="1874357" y="58333"/>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Freeform: Shape 29">
              <a:extLst>
                <a:ext uri="{FF2B5EF4-FFF2-40B4-BE49-F238E27FC236}">
                  <a16:creationId xmlns:a16="http://schemas.microsoft.com/office/drawing/2014/main" id="{C991DC45-0378-45B3-B325-FB8F98545E6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305" y="0"/>
              <a:ext cx="2501089" cy="1972702"/>
            </a:xfrm>
            <a:custGeom>
              <a:avLst/>
              <a:gdLst>
                <a:gd name="connsiteX0" fmla="*/ 2318728 w 2501089"/>
                <a:gd name="connsiteY0" fmla="*/ 0 h 1972702"/>
                <a:gd name="connsiteX1" fmla="*/ 2501089 w 2501089"/>
                <a:gd name="connsiteY1" fmla="*/ 0 h 1972702"/>
                <a:gd name="connsiteX2" fmla="*/ 2453909 w 2501089"/>
                <a:gd name="connsiteY2" fmla="*/ 167837 h 1972702"/>
                <a:gd name="connsiteX3" fmla="*/ 2361125 w 2501089"/>
                <a:gd name="connsiteY3" fmla="*/ 392084 h 1972702"/>
                <a:gd name="connsiteX4" fmla="*/ 1768255 w 2501089"/>
                <a:gd name="connsiteY4" fmla="*/ 1167644 h 1972702"/>
                <a:gd name="connsiteX5" fmla="*/ 1375125 w 2501089"/>
                <a:gd name="connsiteY5" fmla="*/ 1471474 h 1972702"/>
                <a:gd name="connsiteX6" fmla="*/ 935735 w 2501089"/>
                <a:gd name="connsiteY6" fmla="*/ 1712713 h 1972702"/>
                <a:gd name="connsiteX7" fmla="*/ 212353 w 2501089"/>
                <a:gd name="connsiteY7" fmla="*/ 1940294 h 1972702"/>
                <a:gd name="connsiteX8" fmla="*/ 0 w 2501089"/>
                <a:gd name="connsiteY8" fmla="*/ 1972702 h 1972702"/>
                <a:gd name="connsiteX9" fmla="*/ 0 w 2501089"/>
                <a:gd name="connsiteY9" fmla="*/ 1732181 h 1972702"/>
                <a:gd name="connsiteX10" fmla="*/ 161195 w 2501089"/>
                <a:gd name="connsiteY10" fmla="*/ 1706590 h 1972702"/>
                <a:gd name="connsiteX11" fmla="*/ 388463 w 2501089"/>
                <a:gd name="connsiteY11" fmla="*/ 1652268 h 1972702"/>
                <a:gd name="connsiteX12" fmla="*/ 826716 w 2501089"/>
                <a:gd name="connsiteY12" fmla="*/ 1493950 h 1972702"/>
                <a:gd name="connsiteX13" fmla="*/ 1609847 w 2501089"/>
                <a:gd name="connsiteY13" fmla="*/ 1007535 h 1972702"/>
                <a:gd name="connsiteX14" fmla="*/ 1929982 w 2501089"/>
                <a:gd name="connsiteY14" fmla="*/ 682930 h 1972702"/>
                <a:gd name="connsiteX15" fmla="*/ 2183093 w 2501089"/>
                <a:gd name="connsiteY15" fmla="*/ 310149 h 1972702"/>
                <a:gd name="connsiteX16" fmla="*/ 2280286 w 2501089"/>
                <a:gd name="connsiteY16" fmla="*/ 108435 h 19727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501089" h="1972702">
                  <a:moveTo>
                    <a:pt x="2318728" y="0"/>
                  </a:moveTo>
                  <a:lnTo>
                    <a:pt x="2501089" y="0"/>
                  </a:lnTo>
                  <a:lnTo>
                    <a:pt x="2453909" y="167837"/>
                  </a:lnTo>
                  <a:cubicBezTo>
                    <a:pt x="2427555" y="244153"/>
                    <a:pt x="2396627" y="319103"/>
                    <a:pt x="2361125" y="392084"/>
                  </a:cubicBezTo>
                  <a:cubicBezTo>
                    <a:pt x="2218453" y="684005"/>
                    <a:pt x="2011698" y="945211"/>
                    <a:pt x="1768255" y="1167644"/>
                  </a:cubicBezTo>
                  <a:cubicBezTo>
                    <a:pt x="1646250" y="1278860"/>
                    <a:pt x="1514385" y="1380316"/>
                    <a:pt x="1375125" y="1471474"/>
                  </a:cubicBezTo>
                  <a:cubicBezTo>
                    <a:pt x="1235677" y="1562542"/>
                    <a:pt x="1088928" y="1643672"/>
                    <a:pt x="935735" y="1712713"/>
                  </a:cubicBezTo>
                  <a:cubicBezTo>
                    <a:pt x="705659" y="1815533"/>
                    <a:pt x="462359" y="1892212"/>
                    <a:pt x="212353" y="1940294"/>
                  </a:cubicBezTo>
                  <a:lnTo>
                    <a:pt x="0" y="1972702"/>
                  </a:lnTo>
                  <a:lnTo>
                    <a:pt x="0" y="1732181"/>
                  </a:lnTo>
                  <a:lnTo>
                    <a:pt x="161195" y="1706590"/>
                  </a:lnTo>
                  <a:cubicBezTo>
                    <a:pt x="237638" y="1691378"/>
                    <a:pt x="313477" y="1673222"/>
                    <a:pt x="388463" y="1652268"/>
                  </a:cubicBezTo>
                  <a:cubicBezTo>
                    <a:pt x="538529" y="1610539"/>
                    <a:pt x="684898" y="1556543"/>
                    <a:pt x="826716" y="1493950"/>
                  </a:cubicBezTo>
                  <a:cubicBezTo>
                    <a:pt x="1111207" y="1370107"/>
                    <a:pt x="1376832" y="1205881"/>
                    <a:pt x="1609847" y="1007535"/>
                  </a:cubicBezTo>
                  <a:cubicBezTo>
                    <a:pt x="1725975" y="908049"/>
                    <a:pt x="1833571" y="799519"/>
                    <a:pt x="1929982" y="682930"/>
                  </a:cubicBezTo>
                  <a:cubicBezTo>
                    <a:pt x="2026581" y="566520"/>
                    <a:pt x="2111806" y="441692"/>
                    <a:pt x="2183093" y="310149"/>
                  </a:cubicBezTo>
                  <a:cubicBezTo>
                    <a:pt x="2218738" y="244422"/>
                    <a:pt x="2251396" y="177150"/>
                    <a:pt x="2280286" y="10843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800"/>
            </a:p>
          </p:txBody>
        </p:sp>
        <p:sp>
          <p:nvSpPr>
            <p:cNvPr id="31" name="Freeform: Shape 30">
              <a:extLst>
                <a:ext uri="{FF2B5EF4-FFF2-40B4-BE49-F238E27FC236}">
                  <a16:creationId xmlns:a16="http://schemas.microsoft.com/office/drawing/2014/main" id="{E228F5BA-5150-4554-B7EA-93F371F3B17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305" y="1"/>
              <a:ext cx="2491105" cy="1943661"/>
            </a:xfrm>
            <a:custGeom>
              <a:avLst/>
              <a:gdLst>
                <a:gd name="connsiteX0" fmla="*/ 1995408 w 2491105"/>
                <a:gd name="connsiteY0" fmla="*/ 0 h 1943661"/>
                <a:gd name="connsiteX1" fmla="*/ 2491105 w 2491105"/>
                <a:gd name="connsiteY1" fmla="*/ 0 h 1943661"/>
                <a:gd name="connsiteX2" fmla="*/ 2434705 w 2491105"/>
                <a:gd name="connsiteY2" fmla="*/ 174009 h 1943661"/>
                <a:gd name="connsiteX3" fmla="*/ 92457 w 2491105"/>
                <a:gd name="connsiteY3" fmla="*/ 1931703 h 1943661"/>
                <a:gd name="connsiteX4" fmla="*/ 0 w 2491105"/>
                <a:gd name="connsiteY4" fmla="*/ 1943661 h 1943661"/>
                <a:gd name="connsiteX5" fmla="*/ 0 w 2491105"/>
                <a:gd name="connsiteY5" fmla="*/ 1491489 h 1943661"/>
                <a:gd name="connsiteX6" fmla="*/ 34107 w 2491105"/>
                <a:gd name="connsiteY6" fmla="*/ 1486836 h 1943661"/>
                <a:gd name="connsiteX7" fmla="*/ 497577 w 2491105"/>
                <a:gd name="connsiteY7" fmla="*/ 1360598 h 1943661"/>
                <a:gd name="connsiteX8" fmla="*/ 1321566 w 2491105"/>
                <a:gd name="connsiteY8" fmla="*/ 897645 h 1943661"/>
                <a:gd name="connsiteX9" fmla="*/ 1891495 w 2491105"/>
                <a:gd name="connsiteY9" fmla="*/ 230078 h 1943661"/>
                <a:gd name="connsiteX10" fmla="*/ 1961469 w 2491105"/>
                <a:gd name="connsiteY10" fmla="*/ 87885 h 1943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1105" h="1943661">
                  <a:moveTo>
                    <a:pt x="1995408" y="0"/>
                  </a:moveTo>
                  <a:lnTo>
                    <a:pt x="2491105" y="0"/>
                  </a:lnTo>
                  <a:lnTo>
                    <a:pt x="2434705" y="174009"/>
                  </a:lnTo>
                  <a:cubicBezTo>
                    <a:pt x="2087512" y="1067655"/>
                    <a:pt x="1129122" y="1753877"/>
                    <a:pt x="92457" y="1931703"/>
                  </a:cubicBezTo>
                  <a:lnTo>
                    <a:pt x="0" y="1943661"/>
                  </a:lnTo>
                  <a:lnTo>
                    <a:pt x="0" y="1491489"/>
                  </a:lnTo>
                  <a:lnTo>
                    <a:pt x="34107" y="1486836"/>
                  </a:lnTo>
                  <a:cubicBezTo>
                    <a:pt x="189055" y="1458696"/>
                    <a:pt x="343908" y="1416565"/>
                    <a:pt x="497577" y="1360598"/>
                  </a:cubicBezTo>
                  <a:cubicBezTo>
                    <a:pt x="796856" y="1251889"/>
                    <a:pt x="1081725" y="1091781"/>
                    <a:pt x="1321566" y="897645"/>
                  </a:cubicBezTo>
                  <a:cubicBezTo>
                    <a:pt x="1565577" y="700195"/>
                    <a:pt x="1757355" y="475523"/>
                    <a:pt x="1891495" y="230078"/>
                  </a:cubicBezTo>
                  <a:cubicBezTo>
                    <a:pt x="1917197" y="183033"/>
                    <a:pt x="1940526" y="135619"/>
                    <a:pt x="1961469" y="8788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33" name="Group 32">
            <a:extLst>
              <a:ext uri="{FF2B5EF4-FFF2-40B4-BE49-F238E27FC236}">
                <a16:creationId xmlns:a16="http://schemas.microsoft.com/office/drawing/2014/main" id="{383C2651-AE0C-4AE4-8725-E2F9414FE219}"/>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0800000" flipH="1">
            <a:off x="-228" y="4322879"/>
            <a:ext cx="2533818" cy="2535121"/>
            <a:chOff x="-305" y="-1"/>
            <a:chExt cx="3832880" cy="2876136"/>
          </a:xfrm>
        </p:grpSpPr>
        <p:sp>
          <p:nvSpPr>
            <p:cNvPr id="34" name="Freeform: Shape 33">
              <a:extLst>
                <a:ext uri="{FF2B5EF4-FFF2-40B4-BE49-F238E27FC236}">
                  <a16:creationId xmlns:a16="http://schemas.microsoft.com/office/drawing/2014/main" id="{CCE13265-B5D2-47B4-A199-E05F390D5B9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305" y="1"/>
              <a:ext cx="3815424" cy="2653659"/>
            </a:xfrm>
            <a:custGeom>
              <a:avLst/>
              <a:gdLst>
                <a:gd name="connsiteX0" fmla="*/ 3203055 w 3815424"/>
                <a:gd name="connsiteY0" fmla="*/ 0 h 2653659"/>
                <a:gd name="connsiteX1" fmla="*/ 3815424 w 3815424"/>
                <a:gd name="connsiteY1" fmla="*/ 0 h 2653659"/>
                <a:gd name="connsiteX2" fmla="*/ 3801025 w 3815424"/>
                <a:gd name="connsiteY2" fmla="*/ 214243 h 2653659"/>
                <a:gd name="connsiteX3" fmla="*/ 587142 w 3815424"/>
                <a:gd name="connsiteY3" fmla="*/ 2653659 h 2653659"/>
                <a:gd name="connsiteX4" fmla="*/ 53389 w 3815424"/>
                <a:gd name="connsiteY4" fmla="*/ 2605041 h 2653659"/>
                <a:gd name="connsiteX5" fmla="*/ 0 w 3815424"/>
                <a:gd name="connsiteY5" fmla="*/ 2593136 h 2653659"/>
                <a:gd name="connsiteX6" fmla="*/ 0 w 3815424"/>
                <a:gd name="connsiteY6" fmla="*/ 1994836 h 2653659"/>
                <a:gd name="connsiteX7" fmla="*/ 159710 w 3815424"/>
                <a:gd name="connsiteY7" fmla="*/ 2035054 h 2653659"/>
                <a:gd name="connsiteX8" fmla="*/ 587142 w 3815424"/>
                <a:gd name="connsiteY8" fmla="*/ 2075152 h 2653659"/>
                <a:gd name="connsiteX9" fmla="*/ 1549283 w 3815424"/>
                <a:gd name="connsiteY9" fmla="*/ 1900153 h 2653659"/>
                <a:gd name="connsiteX10" fmla="*/ 2406698 w 3815424"/>
                <a:gd name="connsiteY10" fmla="*/ 1418450 h 2653659"/>
                <a:gd name="connsiteX11" fmla="*/ 2996069 w 3815424"/>
                <a:gd name="connsiteY11" fmla="*/ 728678 h 2653659"/>
                <a:gd name="connsiteX12" fmla="*/ 3193967 w 3815424"/>
                <a:gd name="connsiteY12" fmla="*/ 137719 h 26536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59">
                  <a:moveTo>
                    <a:pt x="3203055" y="0"/>
                  </a:moveTo>
                  <a:lnTo>
                    <a:pt x="3815424" y="0"/>
                  </a:lnTo>
                  <a:lnTo>
                    <a:pt x="3801025" y="214243"/>
                  </a:lnTo>
                  <a:cubicBezTo>
                    <a:pt x="3616317" y="1584467"/>
                    <a:pt x="2091637" y="2653659"/>
                    <a:pt x="587142" y="2653659"/>
                  </a:cubicBezTo>
                  <a:cubicBezTo>
                    <a:pt x="400192" y="2653659"/>
                    <a:pt x="222112" y="2636953"/>
                    <a:pt x="53389" y="2605041"/>
                  </a:cubicBezTo>
                  <a:lnTo>
                    <a:pt x="0" y="2593136"/>
                  </a:lnTo>
                  <a:lnTo>
                    <a:pt x="0" y="1994836"/>
                  </a:lnTo>
                  <a:lnTo>
                    <a:pt x="159710" y="2035054"/>
                  </a:lnTo>
                  <a:cubicBezTo>
                    <a:pt x="295467" y="2061726"/>
                    <a:pt x="438268" y="2075152"/>
                    <a:pt x="587142" y="2075152"/>
                  </a:cubicBezTo>
                  <a:cubicBezTo>
                    <a:pt x="901731" y="2075152"/>
                    <a:pt x="1234490" y="2014697"/>
                    <a:pt x="1549283" y="1900153"/>
                  </a:cubicBezTo>
                  <a:cubicBezTo>
                    <a:pt x="1860709" y="1786959"/>
                    <a:pt x="2157231" y="1620350"/>
                    <a:pt x="2406698" y="1418450"/>
                  </a:cubicBezTo>
                  <a:cubicBezTo>
                    <a:pt x="2655859" y="1216840"/>
                    <a:pt x="2859596" y="978302"/>
                    <a:pt x="2996069" y="728678"/>
                  </a:cubicBezTo>
                  <a:cubicBezTo>
                    <a:pt x="3101178" y="536396"/>
                    <a:pt x="3167417" y="338366"/>
                    <a:pt x="3193967" y="13771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Freeform: Shape 34">
              <a:extLst>
                <a:ext uri="{FF2B5EF4-FFF2-40B4-BE49-F238E27FC236}">
                  <a16:creationId xmlns:a16="http://schemas.microsoft.com/office/drawing/2014/main" id="{693EBD03-D832-462C-9304-7273698ED4F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305" y="-1"/>
              <a:ext cx="3815424" cy="2653660"/>
            </a:xfrm>
            <a:custGeom>
              <a:avLst/>
              <a:gdLst>
                <a:gd name="connsiteX0" fmla="*/ 3305038 w 3815424"/>
                <a:gd name="connsiteY0" fmla="*/ 0 h 2653660"/>
                <a:gd name="connsiteX1" fmla="*/ 3815424 w 3815424"/>
                <a:gd name="connsiteY1" fmla="*/ 0 h 2653660"/>
                <a:gd name="connsiteX2" fmla="*/ 3801025 w 3815424"/>
                <a:gd name="connsiteY2" fmla="*/ 214244 h 2653660"/>
                <a:gd name="connsiteX3" fmla="*/ 587142 w 3815424"/>
                <a:gd name="connsiteY3" fmla="*/ 2653660 h 2653660"/>
                <a:gd name="connsiteX4" fmla="*/ 53389 w 3815424"/>
                <a:gd name="connsiteY4" fmla="*/ 2605042 h 2653660"/>
                <a:gd name="connsiteX5" fmla="*/ 0 w 3815424"/>
                <a:gd name="connsiteY5" fmla="*/ 2593137 h 2653660"/>
                <a:gd name="connsiteX6" fmla="*/ 0 w 3815424"/>
                <a:gd name="connsiteY6" fmla="*/ 2094444 h 2653660"/>
                <a:gd name="connsiteX7" fmla="*/ 137675 w 3815424"/>
                <a:gd name="connsiteY7" fmla="*/ 2129195 h 2653660"/>
                <a:gd name="connsiteX8" fmla="*/ 587142 w 3815424"/>
                <a:gd name="connsiteY8" fmla="*/ 2171571 h 2653660"/>
                <a:gd name="connsiteX9" fmla="*/ 1585826 w 3815424"/>
                <a:gd name="connsiteY9" fmla="*/ 1990112 h 2653660"/>
                <a:gd name="connsiteX10" fmla="*/ 2473046 w 3815424"/>
                <a:gd name="connsiteY10" fmla="*/ 1491633 h 2653660"/>
                <a:gd name="connsiteX11" fmla="*/ 3086710 w 3815424"/>
                <a:gd name="connsiteY11" fmla="*/ 772838 h 2653660"/>
                <a:gd name="connsiteX12" fmla="*/ 3295217 w 3815424"/>
                <a:gd name="connsiteY12" fmla="*/ 149229 h 26536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60">
                  <a:moveTo>
                    <a:pt x="3305038" y="0"/>
                  </a:moveTo>
                  <a:lnTo>
                    <a:pt x="3815424" y="0"/>
                  </a:lnTo>
                  <a:lnTo>
                    <a:pt x="3801025" y="214244"/>
                  </a:lnTo>
                  <a:cubicBezTo>
                    <a:pt x="3616317" y="1584467"/>
                    <a:pt x="2091637" y="2653660"/>
                    <a:pt x="587142" y="2653660"/>
                  </a:cubicBezTo>
                  <a:cubicBezTo>
                    <a:pt x="400192" y="2653660"/>
                    <a:pt x="222112" y="2636954"/>
                    <a:pt x="53389" y="2605042"/>
                  </a:cubicBezTo>
                  <a:lnTo>
                    <a:pt x="0" y="2593137"/>
                  </a:lnTo>
                  <a:lnTo>
                    <a:pt x="0" y="2094444"/>
                  </a:lnTo>
                  <a:lnTo>
                    <a:pt x="137675" y="2129195"/>
                  </a:lnTo>
                  <a:cubicBezTo>
                    <a:pt x="280616" y="2157374"/>
                    <a:pt x="430766" y="2171571"/>
                    <a:pt x="587142" y="2171571"/>
                  </a:cubicBezTo>
                  <a:cubicBezTo>
                    <a:pt x="918879" y="2171571"/>
                    <a:pt x="1254904" y="2110634"/>
                    <a:pt x="1585826" y="1990112"/>
                  </a:cubicBezTo>
                  <a:cubicBezTo>
                    <a:pt x="1908071" y="1873061"/>
                    <a:pt x="2214800" y="1700666"/>
                    <a:pt x="2473046" y="1491633"/>
                  </a:cubicBezTo>
                  <a:cubicBezTo>
                    <a:pt x="2735782" y="1279031"/>
                    <a:pt x="2942276" y="1037118"/>
                    <a:pt x="3086710" y="772838"/>
                  </a:cubicBezTo>
                  <a:cubicBezTo>
                    <a:pt x="3197408" y="570216"/>
                    <a:pt x="3267226" y="361248"/>
                    <a:pt x="3295217" y="14922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Freeform: Shape 35">
              <a:extLst>
                <a:ext uri="{FF2B5EF4-FFF2-40B4-BE49-F238E27FC236}">
                  <a16:creationId xmlns:a16="http://schemas.microsoft.com/office/drawing/2014/main" id="{0D53D3E2-805E-40D2-964F-352BF6D476B6}"/>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305" y="1"/>
              <a:ext cx="3815986" cy="2675935"/>
            </a:xfrm>
            <a:custGeom>
              <a:avLst/>
              <a:gdLst>
                <a:gd name="connsiteX0" fmla="*/ 3648768 w 3815986"/>
                <a:gd name="connsiteY0" fmla="*/ 0 h 2675935"/>
                <a:gd name="connsiteX1" fmla="*/ 3815986 w 3815986"/>
                <a:gd name="connsiteY1" fmla="*/ 0 h 2675935"/>
                <a:gd name="connsiteX2" fmla="*/ 3804695 w 3815986"/>
                <a:gd name="connsiteY2" fmla="*/ 200084 h 2675935"/>
                <a:gd name="connsiteX3" fmla="*/ 3762590 w 3815986"/>
                <a:gd name="connsiteY3" fmla="*/ 455543 h 2675935"/>
                <a:gd name="connsiteX4" fmla="*/ 3592332 w 3815986"/>
                <a:gd name="connsiteY4" fmla="*/ 947274 h 2675935"/>
                <a:gd name="connsiteX5" fmla="*/ 2953967 w 3815986"/>
                <a:gd name="connsiteY5" fmla="*/ 1782349 h 2675935"/>
                <a:gd name="connsiteX6" fmla="*/ 2530669 w 3815986"/>
                <a:gd name="connsiteY6" fmla="*/ 2109494 h 2675935"/>
                <a:gd name="connsiteX7" fmla="*/ 2057561 w 3815986"/>
                <a:gd name="connsiteY7" fmla="*/ 2369245 h 2675935"/>
                <a:gd name="connsiteX8" fmla="*/ 1007330 w 3815986"/>
                <a:gd name="connsiteY8" fmla="*/ 2655701 h 2675935"/>
                <a:gd name="connsiteX9" fmla="*/ 732765 w 3815986"/>
                <a:gd name="connsiteY9" fmla="*/ 2674696 h 2675935"/>
                <a:gd name="connsiteX10" fmla="*/ 457666 w 3815986"/>
                <a:gd name="connsiteY10" fmla="*/ 2670839 h 2675935"/>
                <a:gd name="connsiteX11" fmla="*/ 183574 w 3815986"/>
                <a:gd name="connsiteY11" fmla="*/ 2643312 h 2675935"/>
                <a:gd name="connsiteX12" fmla="*/ 0 w 3815986"/>
                <a:gd name="connsiteY12" fmla="*/ 2607798 h 2675935"/>
                <a:gd name="connsiteX13" fmla="*/ 0 w 3815986"/>
                <a:gd name="connsiteY13" fmla="*/ 2356652 h 2675935"/>
                <a:gd name="connsiteX14" fmla="*/ 222195 w 3815986"/>
                <a:gd name="connsiteY14" fmla="*/ 2396940 h 2675935"/>
                <a:gd name="connsiteX15" fmla="*/ 472364 w 3815986"/>
                <a:gd name="connsiteY15" fmla="*/ 2419092 h 2675935"/>
                <a:gd name="connsiteX16" fmla="*/ 974972 w 3815986"/>
                <a:gd name="connsiteY16" fmla="*/ 2402122 h 2675935"/>
                <a:gd name="connsiteX17" fmla="*/ 1468292 w 3815986"/>
                <a:gd name="connsiteY17" fmla="*/ 2304162 h 2675935"/>
                <a:gd name="connsiteX18" fmla="*/ 1940176 w 3815986"/>
                <a:gd name="connsiteY18" fmla="*/ 2133695 h 2675935"/>
                <a:gd name="connsiteX19" fmla="*/ 2783403 w 3815986"/>
                <a:gd name="connsiteY19" fmla="*/ 1609954 h 2675935"/>
                <a:gd name="connsiteX20" fmla="*/ 3128104 w 3815986"/>
                <a:gd name="connsiteY20" fmla="*/ 1260439 h 2675935"/>
                <a:gd name="connsiteX21" fmla="*/ 3400639 w 3815986"/>
                <a:gd name="connsiteY21" fmla="*/ 859052 h 2675935"/>
                <a:gd name="connsiteX22" fmla="*/ 3585595 w 3815986"/>
                <a:gd name="connsiteY22" fmla="*/ 415336 h 2675935"/>
                <a:gd name="connsiteX23" fmla="*/ 3635918 w 3815986"/>
                <a:gd name="connsiteY23" fmla="*/ 181137 h 26759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815986" h="2675935">
                  <a:moveTo>
                    <a:pt x="3648768" y="0"/>
                  </a:moveTo>
                  <a:lnTo>
                    <a:pt x="3815986" y="0"/>
                  </a:lnTo>
                  <a:lnTo>
                    <a:pt x="3804695" y="200084"/>
                  </a:lnTo>
                  <a:cubicBezTo>
                    <a:pt x="3795228" y="285751"/>
                    <a:pt x="3781167" y="371032"/>
                    <a:pt x="3762590" y="455543"/>
                  </a:cubicBezTo>
                  <a:cubicBezTo>
                    <a:pt x="3725537" y="624467"/>
                    <a:pt x="3668784" y="790112"/>
                    <a:pt x="3592332" y="947274"/>
                  </a:cubicBezTo>
                  <a:cubicBezTo>
                    <a:pt x="3438712" y="1261596"/>
                    <a:pt x="3216091" y="1542847"/>
                    <a:pt x="2953967" y="1782349"/>
                  </a:cubicBezTo>
                  <a:cubicBezTo>
                    <a:pt x="2822599" y="1902099"/>
                    <a:pt x="2680615" y="2011341"/>
                    <a:pt x="2530669" y="2109494"/>
                  </a:cubicBezTo>
                  <a:cubicBezTo>
                    <a:pt x="2380520" y="2207551"/>
                    <a:pt x="2222510" y="2294906"/>
                    <a:pt x="2057561" y="2369245"/>
                  </a:cubicBezTo>
                  <a:cubicBezTo>
                    <a:pt x="1727252" y="2516859"/>
                    <a:pt x="1371629" y="2614434"/>
                    <a:pt x="1007330" y="2655701"/>
                  </a:cubicBezTo>
                  <a:cubicBezTo>
                    <a:pt x="916281" y="2665873"/>
                    <a:pt x="824568" y="2672188"/>
                    <a:pt x="732765" y="2674696"/>
                  </a:cubicBezTo>
                  <a:cubicBezTo>
                    <a:pt x="640963" y="2677203"/>
                    <a:pt x="549072" y="2675901"/>
                    <a:pt x="457666" y="2670839"/>
                  </a:cubicBezTo>
                  <a:cubicBezTo>
                    <a:pt x="366106" y="2665584"/>
                    <a:pt x="274572" y="2656521"/>
                    <a:pt x="183574" y="2643312"/>
                  </a:cubicBezTo>
                  <a:lnTo>
                    <a:pt x="0" y="2607798"/>
                  </a:lnTo>
                  <a:lnTo>
                    <a:pt x="0" y="2356652"/>
                  </a:lnTo>
                  <a:lnTo>
                    <a:pt x="222195" y="2396940"/>
                  </a:lnTo>
                  <a:cubicBezTo>
                    <a:pt x="304990" y="2407980"/>
                    <a:pt x="388511" y="2415283"/>
                    <a:pt x="472364" y="2419092"/>
                  </a:cubicBezTo>
                  <a:cubicBezTo>
                    <a:pt x="640376" y="2427095"/>
                    <a:pt x="808184" y="2421791"/>
                    <a:pt x="974972" y="2402122"/>
                  </a:cubicBezTo>
                  <a:cubicBezTo>
                    <a:pt x="1141658" y="2382358"/>
                    <a:pt x="1306812" y="2349286"/>
                    <a:pt x="1468292" y="2304162"/>
                  </a:cubicBezTo>
                  <a:cubicBezTo>
                    <a:pt x="1629874" y="2259231"/>
                    <a:pt x="1787475" y="2201091"/>
                    <a:pt x="1940176" y="2133695"/>
                  </a:cubicBezTo>
                  <a:cubicBezTo>
                    <a:pt x="2246498" y="2000349"/>
                    <a:pt x="2532507" y="1823520"/>
                    <a:pt x="2783403" y="1609954"/>
                  </a:cubicBezTo>
                  <a:cubicBezTo>
                    <a:pt x="2908442" y="1502833"/>
                    <a:pt x="3024295" y="1385975"/>
                    <a:pt x="3128104" y="1260439"/>
                  </a:cubicBezTo>
                  <a:cubicBezTo>
                    <a:pt x="3232116" y="1135096"/>
                    <a:pt x="3323881" y="1000689"/>
                    <a:pt x="3400639" y="859052"/>
                  </a:cubicBezTo>
                  <a:cubicBezTo>
                    <a:pt x="3477399" y="717510"/>
                    <a:pt x="3541296" y="569316"/>
                    <a:pt x="3585595" y="415336"/>
                  </a:cubicBezTo>
                  <a:cubicBezTo>
                    <a:pt x="3607796" y="338540"/>
                    <a:pt x="3624638" y="260224"/>
                    <a:pt x="3635918" y="18113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Freeform: Shape 36">
              <a:extLst>
                <a:ext uri="{FF2B5EF4-FFF2-40B4-BE49-F238E27FC236}">
                  <a16:creationId xmlns:a16="http://schemas.microsoft.com/office/drawing/2014/main" id="{B7A9A916-A926-43E6-800F-432ABC3F244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305" y="-1"/>
              <a:ext cx="3832270" cy="2876136"/>
            </a:xfrm>
            <a:custGeom>
              <a:avLst/>
              <a:gdLst>
                <a:gd name="connsiteX0" fmla="*/ 3800718 w 3832270"/>
                <a:gd name="connsiteY0" fmla="*/ 0 h 2876136"/>
                <a:gd name="connsiteX1" fmla="*/ 3832270 w 3832270"/>
                <a:gd name="connsiteY1" fmla="*/ 0 h 2876136"/>
                <a:gd name="connsiteX2" fmla="*/ 3824562 w 3832270"/>
                <a:gd name="connsiteY2" fmla="*/ 143769 h 2876136"/>
                <a:gd name="connsiteX3" fmla="*/ 3628155 w 3832270"/>
                <a:gd name="connsiteY3" fmla="*/ 922055 h 2876136"/>
                <a:gd name="connsiteX4" fmla="*/ 3514853 w 3832270"/>
                <a:gd name="connsiteY4" fmla="*/ 1169078 h 2876136"/>
                <a:gd name="connsiteX5" fmla="*/ 3379198 w 3832270"/>
                <a:gd name="connsiteY5" fmla="*/ 1407037 h 2876136"/>
                <a:gd name="connsiteX6" fmla="*/ 3043787 w 3832270"/>
                <a:gd name="connsiteY6" fmla="*/ 1848342 h 2876136"/>
                <a:gd name="connsiteX7" fmla="*/ 2845661 w 3832270"/>
                <a:gd name="connsiteY7" fmla="*/ 2047444 h 2876136"/>
                <a:gd name="connsiteX8" fmla="*/ 2793197 w 3832270"/>
                <a:gd name="connsiteY8" fmla="*/ 2094689 h 2876136"/>
                <a:gd name="connsiteX9" fmla="*/ 2739710 w 3832270"/>
                <a:gd name="connsiteY9" fmla="*/ 2140969 h 2876136"/>
                <a:gd name="connsiteX10" fmla="*/ 2629166 w 3832270"/>
                <a:gd name="connsiteY10" fmla="*/ 2229867 h 2876136"/>
                <a:gd name="connsiteX11" fmla="*/ 2145952 w 3832270"/>
                <a:gd name="connsiteY11" fmla="*/ 2535994 h 2876136"/>
                <a:gd name="connsiteX12" fmla="*/ 1034987 w 3832270"/>
                <a:gd name="connsiteY12" fmla="*/ 2863910 h 2876136"/>
                <a:gd name="connsiteX13" fmla="*/ 741909 w 3832270"/>
                <a:gd name="connsiteY13" fmla="*/ 2875939 h 2876136"/>
                <a:gd name="connsiteX14" fmla="*/ 450208 w 3832270"/>
                <a:gd name="connsiteY14" fmla="*/ 2857451 h 2876136"/>
                <a:gd name="connsiteX15" fmla="*/ 22215 w 3832270"/>
                <a:gd name="connsiteY15" fmla="*/ 2775923 h 2876136"/>
                <a:gd name="connsiteX16" fmla="*/ 0 w 3832270"/>
                <a:gd name="connsiteY16" fmla="*/ 2769256 h 2876136"/>
                <a:gd name="connsiteX17" fmla="*/ 0 w 3832270"/>
                <a:gd name="connsiteY17" fmla="*/ 2590612 h 2876136"/>
                <a:gd name="connsiteX18" fmla="*/ 199046 w 3832270"/>
                <a:gd name="connsiteY18" fmla="*/ 2627410 h 2876136"/>
                <a:gd name="connsiteX19" fmla="*/ 468174 w 3832270"/>
                <a:gd name="connsiteY19" fmla="*/ 2649670 h 2876136"/>
                <a:gd name="connsiteX20" fmla="*/ 1003650 w 3832270"/>
                <a:gd name="connsiteY20" fmla="*/ 2622480 h 2876136"/>
                <a:gd name="connsiteX21" fmla="*/ 1266489 w 3832270"/>
                <a:gd name="connsiteY21" fmla="*/ 2573982 h 2876136"/>
                <a:gd name="connsiteX22" fmla="*/ 1524223 w 3832270"/>
                <a:gd name="connsiteY22" fmla="*/ 2504657 h 2876136"/>
                <a:gd name="connsiteX23" fmla="*/ 1775731 w 3832270"/>
                <a:gd name="connsiteY23" fmla="*/ 2416243 h 2876136"/>
                <a:gd name="connsiteX24" fmla="*/ 2019789 w 3832270"/>
                <a:gd name="connsiteY24" fmla="*/ 2309412 h 2876136"/>
                <a:gd name="connsiteX25" fmla="*/ 2482486 w 3832270"/>
                <a:gd name="connsiteY25" fmla="*/ 2046962 h 2876136"/>
                <a:gd name="connsiteX26" fmla="*/ 2591908 w 3832270"/>
                <a:gd name="connsiteY26" fmla="*/ 1971371 h 2876136"/>
                <a:gd name="connsiteX27" fmla="*/ 2645702 w 3832270"/>
                <a:gd name="connsiteY27" fmla="*/ 1932321 h 2876136"/>
                <a:gd name="connsiteX28" fmla="*/ 2698779 w 3832270"/>
                <a:gd name="connsiteY28" fmla="*/ 1892309 h 2876136"/>
                <a:gd name="connsiteX29" fmla="*/ 2903537 w 3832270"/>
                <a:gd name="connsiteY29" fmla="*/ 1722516 h 2876136"/>
                <a:gd name="connsiteX30" fmla="*/ 3269061 w 3832270"/>
                <a:gd name="connsiteY30" fmla="*/ 1337327 h 2876136"/>
                <a:gd name="connsiteX31" fmla="*/ 3424928 w 3832270"/>
                <a:gd name="connsiteY31" fmla="*/ 1122508 h 2876136"/>
                <a:gd name="connsiteX32" fmla="*/ 3557622 w 3832270"/>
                <a:gd name="connsiteY32" fmla="*/ 893226 h 2876136"/>
                <a:gd name="connsiteX33" fmla="*/ 3587019 w 3832270"/>
                <a:gd name="connsiteY33" fmla="*/ 833929 h 2876136"/>
                <a:gd name="connsiteX34" fmla="*/ 3601310 w 3832270"/>
                <a:gd name="connsiteY34" fmla="*/ 804040 h 2876136"/>
                <a:gd name="connsiteX35" fmla="*/ 3614885 w 3832270"/>
                <a:gd name="connsiteY35" fmla="*/ 773861 h 2876136"/>
                <a:gd name="connsiteX36" fmla="*/ 3640812 w 3832270"/>
                <a:gd name="connsiteY36" fmla="*/ 713022 h 2876136"/>
                <a:gd name="connsiteX37" fmla="*/ 3665105 w 3832270"/>
                <a:gd name="connsiteY37" fmla="*/ 651506 h 2876136"/>
                <a:gd name="connsiteX38" fmla="*/ 3744110 w 3832270"/>
                <a:gd name="connsiteY38" fmla="*/ 399567 h 2876136"/>
                <a:gd name="connsiteX39" fmla="*/ 3792123 w 3832270"/>
                <a:gd name="connsiteY39" fmla="*/ 140444 h 28761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3832270" h="2876136">
                  <a:moveTo>
                    <a:pt x="3800718" y="0"/>
                  </a:moveTo>
                  <a:lnTo>
                    <a:pt x="3832270" y="0"/>
                  </a:lnTo>
                  <a:lnTo>
                    <a:pt x="3824562" y="143769"/>
                  </a:lnTo>
                  <a:cubicBezTo>
                    <a:pt x="3797131" y="409191"/>
                    <a:pt x="3730585" y="671345"/>
                    <a:pt x="3628155" y="922055"/>
                  </a:cubicBezTo>
                  <a:cubicBezTo>
                    <a:pt x="3593858" y="1005553"/>
                    <a:pt x="3556704" y="1088280"/>
                    <a:pt x="3514853" y="1169078"/>
                  </a:cubicBezTo>
                  <a:cubicBezTo>
                    <a:pt x="3473616" y="1250166"/>
                    <a:pt x="3428194" y="1329517"/>
                    <a:pt x="3379198" y="1407037"/>
                  </a:cubicBezTo>
                  <a:cubicBezTo>
                    <a:pt x="3281106" y="1561980"/>
                    <a:pt x="3169132" y="1710174"/>
                    <a:pt x="3043787" y="1848342"/>
                  </a:cubicBezTo>
                  <a:cubicBezTo>
                    <a:pt x="2980806" y="1917184"/>
                    <a:pt x="2915071" y="1984001"/>
                    <a:pt x="2845661" y="2047444"/>
                  </a:cubicBezTo>
                  <a:cubicBezTo>
                    <a:pt x="2828411" y="2063450"/>
                    <a:pt x="2811060" y="2079263"/>
                    <a:pt x="2793197" y="2094689"/>
                  </a:cubicBezTo>
                  <a:cubicBezTo>
                    <a:pt x="2775436" y="2110213"/>
                    <a:pt x="2757982" y="2126025"/>
                    <a:pt x="2739710" y="2140969"/>
                  </a:cubicBezTo>
                  <a:cubicBezTo>
                    <a:pt x="2703576" y="2171341"/>
                    <a:pt x="2666524" y="2200749"/>
                    <a:pt x="2629166" y="2229867"/>
                  </a:cubicBezTo>
                  <a:cubicBezTo>
                    <a:pt x="2479015" y="2345569"/>
                    <a:pt x="2316821" y="2448061"/>
                    <a:pt x="2145952" y="2535994"/>
                  </a:cubicBezTo>
                  <a:cubicBezTo>
                    <a:pt x="1804312" y="2711957"/>
                    <a:pt x="1424600" y="2826982"/>
                    <a:pt x="1034987" y="2863910"/>
                  </a:cubicBezTo>
                  <a:cubicBezTo>
                    <a:pt x="937762" y="2873167"/>
                    <a:pt x="839720" y="2877096"/>
                    <a:pt x="741909" y="2875939"/>
                  </a:cubicBezTo>
                  <a:cubicBezTo>
                    <a:pt x="644097" y="2874782"/>
                    <a:pt x="546515" y="2868539"/>
                    <a:pt x="450208" y="2857451"/>
                  </a:cubicBezTo>
                  <a:cubicBezTo>
                    <a:pt x="305520" y="2840674"/>
                    <a:pt x="162095" y="2813810"/>
                    <a:pt x="22215" y="2775923"/>
                  </a:cubicBezTo>
                  <a:lnTo>
                    <a:pt x="0" y="2769256"/>
                  </a:lnTo>
                  <a:lnTo>
                    <a:pt x="0" y="2590612"/>
                  </a:lnTo>
                  <a:lnTo>
                    <a:pt x="199046" y="2627410"/>
                  </a:lnTo>
                  <a:cubicBezTo>
                    <a:pt x="288321" y="2639209"/>
                    <a:pt x="378197" y="2646537"/>
                    <a:pt x="468174" y="2649670"/>
                  </a:cubicBezTo>
                  <a:cubicBezTo>
                    <a:pt x="648333" y="2656805"/>
                    <a:pt x="826655" y="2647163"/>
                    <a:pt x="1003650" y="2622480"/>
                  </a:cubicBezTo>
                  <a:cubicBezTo>
                    <a:pt x="1091943" y="2609658"/>
                    <a:pt x="1179725" y="2593747"/>
                    <a:pt x="1266489" y="2573982"/>
                  </a:cubicBezTo>
                  <a:cubicBezTo>
                    <a:pt x="1353250" y="2553927"/>
                    <a:pt x="1439298" y="2531076"/>
                    <a:pt x="1524223" y="2504657"/>
                  </a:cubicBezTo>
                  <a:cubicBezTo>
                    <a:pt x="1609149" y="2478336"/>
                    <a:pt x="1693052" y="2448833"/>
                    <a:pt x="1775731" y="2416243"/>
                  </a:cubicBezTo>
                  <a:cubicBezTo>
                    <a:pt x="1858309" y="2383557"/>
                    <a:pt x="1939764" y="2347882"/>
                    <a:pt x="2019789" y="2309412"/>
                  </a:cubicBezTo>
                  <a:cubicBezTo>
                    <a:pt x="2179839" y="2232567"/>
                    <a:pt x="2334583" y="2144923"/>
                    <a:pt x="2482486" y="2046962"/>
                  </a:cubicBezTo>
                  <a:cubicBezTo>
                    <a:pt x="2519334" y="2022376"/>
                    <a:pt x="2556081" y="1997403"/>
                    <a:pt x="2591908" y="1971371"/>
                  </a:cubicBezTo>
                  <a:cubicBezTo>
                    <a:pt x="2610077" y="1958644"/>
                    <a:pt x="2627838" y="1945434"/>
                    <a:pt x="2645702" y="1932321"/>
                  </a:cubicBezTo>
                  <a:cubicBezTo>
                    <a:pt x="2663666" y="1919305"/>
                    <a:pt x="2681325" y="1905903"/>
                    <a:pt x="2698779" y="1892309"/>
                  </a:cubicBezTo>
                  <a:cubicBezTo>
                    <a:pt x="2768903" y="1838025"/>
                    <a:pt x="2837496" y="1781717"/>
                    <a:pt x="2903537" y="1722516"/>
                  </a:cubicBezTo>
                  <a:cubicBezTo>
                    <a:pt x="3035926" y="1604501"/>
                    <a:pt x="3158720" y="1475784"/>
                    <a:pt x="3269061" y="1337327"/>
                  </a:cubicBezTo>
                  <a:cubicBezTo>
                    <a:pt x="3324182" y="1268099"/>
                    <a:pt x="3376341" y="1196461"/>
                    <a:pt x="3424928" y="1122508"/>
                  </a:cubicBezTo>
                  <a:cubicBezTo>
                    <a:pt x="3472697" y="1048170"/>
                    <a:pt x="3517814" y="972000"/>
                    <a:pt x="3557622" y="893226"/>
                  </a:cubicBezTo>
                  <a:cubicBezTo>
                    <a:pt x="3567931" y="873654"/>
                    <a:pt x="3577526" y="853791"/>
                    <a:pt x="3587019" y="833929"/>
                  </a:cubicBezTo>
                  <a:lnTo>
                    <a:pt x="3601310" y="804040"/>
                  </a:lnTo>
                  <a:lnTo>
                    <a:pt x="3614885" y="773861"/>
                  </a:lnTo>
                  <a:cubicBezTo>
                    <a:pt x="3623766" y="753709"/>
                    <a:pt x="3632748" y="733559"/>
                    <a:pt x="3640812" y="713022"/>
                  </a:cubicBezTo>
                  <a:cubicBezTo>
                    <a:pt x="3648876" y="692485"/>
                    <a:pt x="3657756" y="672236"/>
                    <a:pt x="3665105" y="651506"/>
                  </a:cubicBezTo>
                  <a:cubicBezTo>
                    <a:pt x="3696544" y="569166"/>
                    <a:pt x="3723185" y="485089"/>
                    <a:pt x="3744110" y="399567"/>
                  </a:cubicBezTo>
                  <a:cubicBezTo>
                    <a:pt x="3765341" y="314238"/>
                    <a:pt x="3781392" y="227654"/>
                    <a:pt x="3792123" y="140444"/>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 name="Slide Number Placeholder 3">
            <a:extLst>
              <a:ext uri="{FF2B5EF4-FFF2-40B4-BE49-F238E27FC236}">
                <a16:creationId xmlns:a16="http://schemas.microsoft.com/office/drawing/2014/main" id="{82A5F09E-F95E-3CC3-F678-88F847DDFFBE}"/>
              </a:ext>
            </a:extLst>
          </p:cNvPr>
          <p:cNvSpPr>
            <a:spLocks noGrp="1"/>
          </p:cNvSpPr>
          <p:nvPr>
            <p:ph type="sldNum" sz="quarter" idx="12"/>
          </p:nvPr>
        </p:nvSpPr>
        <p:spPr>
          <a:xfrm>
            <a:off x="6457950" y="6356350"/>
            <a:ext cx="2057400" cy="365125"/>
          </a:xfrm>
        </p:spPr>
        <p:txBody>
          <a:bodyPr vert="horz" lIns="91440" tIns="45720" rIns="91440" bIns="45720" rtlCol="0" anchor="ctr">
            <a:normAutofit/>
          </a:bodyPr>
          <a:lstStyle/>
          <a:p>
            <a:pPr defTabSz="914400">
              <a:spcAft>
                <a:spcPts val="600"/>
              </a:spcAft>
            </a:pPr>
            <a:fld id="{72FDC3A4-3ECB-4CC5-8031-F712224A9F4A}" type="slidenum">
              <a:rPr lang="en-US" altLang="en-US" smtClean="0"/>
              <a:pPr defTabSz="914400">
                <a:spcAft>
                  <a:spcPts val="600"/>
                </a:spcAft>
              </a:pPr>
              <a:t>2</a:t>
            </a:fld>
            <a:endParaRPr lang="en-US" altLang="en-US"/>
          </a:p>
        </p:txBody>
      </p:sp>
      <p:graphicFrame>
        <p:nvGraphicFramePr>
          <p:cNvPr id="3" name="Diagram 2">
            <a:extLst>
              <a:ext uri="{FF2B5EF4-FFF2-40B4-BE49-F238E27FC236}">
                <a16:creationId xmlns:a16="http://schemas.microsoft.com/office/drawing/2014/main" id="{6961D806-61CF-D09D-1280-73CED0A8F1DD}"/>
              </a:ext>
            </a:extLst>
          </p:cNvPr>
          <p:cNvGraphicFramePr/>
          <p:nvPr>
            <p:extLst>
              <p:ext uri="{D42A27DB-BD31-4B8C-83A1-F6EECF244321}">
                <p14:modId xmlns:p14="http://schemas.microsoft.com/office/powerpoint/2010/main" val="3525337542"/>
              </p:ext>
            </p:extLst>
          </p:nvPr>
        </p:nvGraphicFramePr>
        <p:xfrm>
          <a:off x="1295400" y="785463"/>
          <a:ext cx="7086600" cy="342435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Footer Placeholder 4">
            <a:extLst>
              <a:ext uri="{FF2B5EF4-FFF2-40B4-BE49-F238E27FC236}">
                <a16:creationId xmlns:a16="http://schemas.microsoft.com/office/drawing/2014/main" id="{F74F90F2-B637-0559-91CF-7F32400480EF}"/>
              </a:ext>
            </a:extLst>
          </p:cNvPr>
          <p:cNvSpPr>
            <a:spLocks noGrp="1"/>
          </p:cNvSpPr>
          <p:nvPr>
            <p:ph type="ftr" sz="quarter" idx="11"/>
          </p:nvPr>
        </p:nvSpPr>
        <p:spPr/>
        <p:txBody>
          <a:bodyPr/>
          <a:lstStyle/>
          <a:p>
            <a:endParaRPr lang="en-US" altLang="en-US" dirty="0"/>
          </a:p>
        </p:txBody>
      </p:sp>
    </p:spTree>
    <p:extLst>
      <p:ext uri="{BB962C8B-B14F-4D97-AF65-F5344CB8AC3E}">
        <p14:creationId xmlns:p14="http://schemas.microsoft.com/office/powerpoint/2010/main" val="29996900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827B839B-9ADE-406B-8590-F1CAEDED45A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07282" y="1022350"/>
            <a:ext cx="532209"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4"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07282" y="837744"/>
            <a:ext cx="302419"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6"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83495" y="640894"/>
            <a:ext cx="126206"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8"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8417402" y="635716"/>
            <a:ext cx="246459"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20" name="Rectangle 19">
            <a:extLst>
              <a:ext uri="{FF2B5EF4-FFF2-40B4-BE49-F238E27FC236}">
                <a16:creationId xmlns:a16="http://schemas.microsoft.com/office/drawing/2014/main" id="{14E91B64-9FCC-451E-AFB4-A827D632936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83041" y="635715"/>
            <a:ext cx="8180897"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2" name="Title 1"/>
          <p:cNvSpPr>
            <a:spLocks noGrp="1"/>
          </p:cNvSpPr>
          <p:nvPr>
            <p:ph type="title"/>
          </p:nvPr>
        </p:nvSpPr>
        <p:spPr>
          <a:xfrm>
            <a:off x="1015250" y="971852"/>
            <a:ext cx="7790971" cy="988878"/>
          </a:xfrm>
        </p:spPr>
        <p:txBody>
          <a:bodyPr>
            <a:normAutofit fontScale="90000"/>
          </a:bodyPr>
          <a:lstStyle/>
          <a:p>
            <a:r>
              <a:rPr lang="en-US" sz="3500" b="1" i="1" dirty="0">
                <a:solidFill>
                  <a:srgbClr val="FFFFFF"/>
                </a:solidFill>
              </a:rPr>
              <a:t>Department Functions:</a:t>
            </a:r>
            <a:br>
              <a:rPr lang="en-US" sz="3500" b="1" i="1" dirty="0">
                <a:solidFill>
                  <a:srgbClr val="FFFFFF"/>
                </a:solidFill>
              </a:rPr>
            </a:br>
            <a:r>
              <a:rPr lang="en-US" sz="3500" b="1" i="1" dirty="0">
                <a:solidFill>
                  <a:srgbClr val="FFFFFF"/>
                </a:solidFill>
              </a:rPr>
              <a:t>	</a:t>
            </a:r>
            <a:r>
              <a:rPr lang="en-US" sz="3600" b="1" i="1" dirty="0">
                <a:solidFill>
                  <a:srgbClr val="FFFFFF"/>
                </a:solidFill>
              </a:rPr>
              <a:t>Engineering Administration - 2200</a:t>
            </a:r>
            <a:br>
              <a:rPr lang="en-US" sz="3600" b="1" i="1" dirty="0">
                <a:solidFill>
                  <a:srgbClr val="FFFFFF"/>
                </a:solidFill>
              </a:rPr>
            </a:br>
            <a:endParaRPr lang="en-US" sz="3600" b="1" i="1" dirty="0">
              <a:solidFill>
                <a:srgbClr val="FFFFFF"/>
              </a:solidFill>
            </a:endParaRPr>
          </a:p>
        </p:txBody>
      </p:sp>
      <p:sp>
        <p:nvSpPr>
          <p:cNvPr id="4" name="Slide Number Placeholder 3"/>
          <p:cNvSpPr>
            <a:spLocks noGrp="1"/>
          </p:cNvSpPr>
          <p:nvPr>
            <p:ph type="sldNum" sz="quarter" idx="12"/>
          </p:nvPr>
        </p:nvSpPr>
        <p:spPr>
          <a:xfrm>
            <a:off x="8030718" y="6382512"/>
            <a:ext cx="514350" cy="320040"/>
          </a:xfrm>
        </p:spPr>
        <p:txBody>
          <a:bodyPr>
            <a:normAutofit/>
          </a:bodyPr>
          <a:lstStyle/>
          <a:p>
            <a:pPr marL="0" marR="0" lvl="0" indent="0" algn="r" defTabSz="457200" rtl="0" eaLnBrk="1" fontAlgn="auto" latinLnBrk="0" hangingPunct="1">
              <a:lnSpc>
                <a:spcPct val="100000"/>
              </a:lnSpc>
              <a:spcBef>
                <a:spcPts val="0"/>
              </a:spcBef>
              <a:spcAft>
                <a:spcPts val="600"/>
              </a:spcAft>
              <a:buClrTx/>
              <a:buSzTx/>
              <a:buFontTx/>
              <a:buNone/>
              <a:tabLst/>
              <a:defRPr/>
            </a:pPr>
            <a:fld id="{72FDC3A4-3ECB-4CC5-8031-F712224A9F4A}" type="slidenum">
              <a:rPr kumimoji="0" lang="en-US" altLang="en-US" sz="900" b="0" i="0" u="none" strike="noStrike" kern="1200" cap="none" spc="0" normalizeH="0" baseline="0" noProof="0">
                <a:ln>
                  <a:noFill/>
                </a:ln>
                <a:solidFill>
                  <a:prstClr val="black">
                    <a:tint val="75000"/>
                  </a:prstClr>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600"/>
                </a:spcAft>
                <a:buClrTx/>
                <a:buSzTx/>
                <a:buFontTx/>
                <a:buNone/>
                <a:tabLst/>
                <a:defRPr/>
              </a:pPr>
              <a:t>3</a:t>
            </a:fld>
            <a:endParaRPr kumimoji="0" lang="en-US" altLang="en-US" sz="9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pic>
        <p:nvPicPr>
          <p:cNvPr id="5" name="Picture 2" descr="http://tse1.mm.bing.net/th?&amp;id=JN.sAbfTz7oVgFn7cqJ7CTGiw&amp;w=300&amp;h=300&amp;c=0&amp;pid=1.9&amp;rs=0&amp;p=0"/>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flipH="1">
            <a:off x="8153400" y="162791"/>
            <a:ext cx="550926" cy="685800"/>
          </a:xfrm>
          <a:prstGeom prst="rect">
            <a:avLst/>
          </a:prstGeom>
          <a:noFill/>
          <a:extLst>
            <a:ext uri="{909E8E84-426E-40DD-AFC4-6F175D3DCCD1}">
              <a14:hiddenFill xmlns:a14="http://schemas.microsoft.com/office/drawing/2010/main">
                <a:solidFill>
                  <a:srgbClr val="FFFFFF"/>
                </a:solidFill>
              </a14:hiddenFill>
            </a:ext>
          </a:extLst>
        </p:spPr>
      </p:pic>
      <p:sp>
        <p:nvSpPr>
          <p:cNvPr id="7" name="Content Placeholder 6">
            <a:extLst>
              <a:ext uri="{FF2B5EF4-FFF2-40B4-BE49-F238E27FC236}">
                <a16:creationId xmlns:a16="http://schemas.microsoft.com/office/drawing/2014/main" id="{628D4881-DA4B-A4F4-BCF2-8597FCF7B1CD}"/>
              </a:ext>
            </a:extLst>
          </p:cNvPr>
          <p:cNvSpPr>
            <a:spLocks noGrp="1"/>
          </p:cNvSpPr>
          <p:nvPr>
            <p:ph idx="1"/>
          </p:nvPr>
        </p:nvSpPr>
        <p:spPr>
          <a:xfrm>
            <a:off x="912120" y="2296866"/>
            <a:ext cx="7603230" cy="4085645"/>
          </a:xfrm>
        </p:spPr>
        <p:txBody>
          <a:bodyPr>
            <a:normAutofit/>
          </a:bodyPr>
          <a:lstStyle/>
          <a:p>
            <a:pPr marL="342900" indent="-342900">
              <a:buFont typeface="Arial" panose="020B0604020202020204" pitchFamily="34" charset="0"/>
              <a:buChar char="•"/>
            </a:pPr>
            <a:r>
              <a:rPr lang="en-US" sz="1800" dirty="0">
                <a:solidFill>
                  <a:srgbClr val="002060"/>
                </a:solidFill>
              </a:rPr>
              <a:t>Research and respond to Fixit/</a:t>
            </a:r>
            <a:r>
              <a:rPr lang="en-US" sz="1800" dirty="0" err="1">
                <a:solidFill>
                  <a:srgbClr val="002060"/>
                </a:solidFill>
              </a:rPr>
              <a:t>Veoci</a:t>
            </a:r>
            <a:r>
              <a:rPr lang="en-US" sz="1800" dirty="0">
                <a:solidFill>
                  <a:srgbClr val="002060"/>
                </a:solidFill>
              </a:rPr>
              <a:t> complaints mainly related to drainage, Land Use, and street lighting.</a:t>
            </a:r>
          </a:p>
          <a:p>
            <a:pPr marL="342900" indent="-342900">
              <a:buFont typeface="Arial" panose="020B0604020202020204" pitchFamily="34" charset="0"/>
              <a:buChar char="•"/>
            </a:pPr>
            <a:r>
              <a:rPr lang="en-US" sz="1800" dirty="0">
                <a:solidFill>
                  <a:srgbClr val="002060"/>
                </a:solidFill>
              </a:rPr>
              <a:t>Assist City and BOE in processing utility bill payments for approximately 250 monthly utility bills across 120 different City and BOE accounts (electric, gas and water). </a:t>
            </a:r>
          </a:p>
          <a:p>
            <a:pPr marL="342900" indent="-342900">
              <a:buFont typeface="Arial" panose="020B0604020202020204" pitchFamily="34" charset="0"/>
              <a:buChar char="•"/>
            </a:pPr>
            <a:r>
              <a:rPr lang="en-US" sz="1800" dirty="0">
                <a:solidFill>
                  <a:srgbClr val="002060"/>
                </a:solidFill>
              </a:rPr>
              <a:t>Over the past 6 months (Sep22 to Feb 23),  received 683 street light requests through </a:t>
            </a:r>
            <a:r>
              <a:rPr lang="en-US" sz="1800" dirty="0" err="1">
                <a:solidFill>
                  <a:srgbClr val="002060"/>
                </a:solidFill>
              </a:rPr>
              <a:t>FixIt</a:t>
            </a:r>
            <a:r>
              <a:rPr lang="en-US" sz="1800" dirty="0">
                <a:solidFill>
                  <a:srgbClr val="002060"/>
                </a:solidFill>
              </a:rPr>
              <a:t>/</a:t>
            </a:r>
            <a:r>
              <a:rPr lang="en-US" sz="1800" dirty="0" err="1">
                <a:solidFill>
                  <a:srgbClr val="002060"/>
                </a:solidFill>
              </a:rPr>
              <a:t>Veoci</a:t>
            </a:r>
            <a:r>
              <a:rPr lang="en-US" sz="1800" dirty="0">
                <a:solidFill>
                  <a:srgbClr val="002060"/>
                </a:solidFill>
              </a:rPr>
              <a:t>, completed and closed 443 repairs.  </a:t>
            </a:r>
          </a:p>
          <a:p>
            <a:pPr marL="342900" indent="-342900">
              <a:buFont typeface="Arial" panose="020B0604020202020204" pitchFamily="34" charset="0"/>
              <a:buChar char="•"/>
            </a:pPr>
            <a:r>
              <a:rPr lang="en-US" sz="1800" dirty="0">
                <a:solidFill>
                  <a:srgbClr val="002060"/>
                </a:solidFill>
              </a:rPr>
              <a:t>Provide technical response actions to emergencies when they arise. This year response actions included utility breaks, foundation wall assessment, and lack of temporary soil support leading to roadway collapse. </a:t>
            </a:r>
          </a:p>
          <a:p>
            <a:pPr marL="342900" indent="-342900">
              <a:buFont typeface="Arial" panose="020B0604020202020204" pitchFamily="34" charset="0"/>
              <a:buChar char="•"/>
            </a:pPr>
            <a:r>
              <a:rPr lang="en-US" sz="1800" dirty="0">
                <a:solidFill>
                  <a:srgbClr val="002060"/>
                </a:solidFill>
              </a:rPr>
              <a:t>Migration from H.T.E to Oracle Financial System.</a:t>
            </a:r>
          </a:p>
          <a:p>
            <a:pPr marL="342900" indent="-342900">
              <a:buFont typeface="Arial" panose="020B0604020202020204" pitchFamily="34" charset="0"/>
              <a:buChar char="•"/>
            </a:pPr>
            <a:r>
              <a:rPr lang="en-US" sz="1800" dirty="0">
                <a:solidFill>
                  <a:srgbClr val="002060"/>
                </a:solidFill>
              </a:rPr>
              <a:t>Continue to convert record drawings into electronic document management platform to catalog large format paper drawings. </a:t>
            </a:r>
          </a:p>
        </p:txBody>
      </p:sp>
      <p:sp>
        <p:nvSpPr>
          <p:cNvPr id="3" name="Footer Placeholder 2">
            <a:extLst>
              <a:ext uri="{FF2B5EF4-FFF2-40B4-BE49-F238E27FC236}">
                <a16:creationId xmlns:a16="http://schemas.microsoft.com/office/drawing/2014/main" id="{B2674FC7-41F0-B66C-393C-417E7300918A}"/>
              </a:ext>
            </a:extLst>
          </p:cNvPr>
          <p:cNvSpPr>
            <a:spLocks noGrp="1"/>
          </p:cNvSpPr>
          <p:nvPr>
            <p:ph type="ftr" sz="quarter" idx="11"/>
          </p:nvPr>
        </p:nvSpPr>
        <p:spPr/>
        <p:txBody>
          <a:bodyPr/>
          <a:lstStyle/>
          <a:p>
            <a:endParaRPr lang="en-US" altLang="en-US" dirty="0"/>
          </a:p>
        </p:txBody>
      </p:sp>
    </p:spTree>
    <p:extLst>
      <p:ext uri="{BB962C8B-B14F-4D97-AF65-F5344CB8AC3E}">
        <p14:creationId xmlns:p14="http://schemas.microsoft.com/office/powerpoint/2010/main" val="3873312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827B839B-9ADE-406B-8590-F1CAEDED45A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07282" y="1022350"/>
            <a:ext cx="532209"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4"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07282" y="837744"/>
            <a:ext cx="302419"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6"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83495" y="640894"/>
            <a:ext cx="126206"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8"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8417402" y="635716"/>
            <a:ext cx="246459"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20" name="Rectangle 19">
            <a:extLst>
              <a:ext uri="{FF2B5EF4-FFF2-40B4-BE49-F238E27FC236}">
                <a16:creationId xmlns:a16="http://schemas.microsoft.com/office/drawing/2014/main" id="{14E91B64-9FCC-451E-AFB4-A827D632936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83041" y="635715"/>
            <a:ext cx="8180897"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2" name="Title 1"/>
          <p:cNvSpPr>
            <a:spLocks noGrp="1"/>
          </p:cNvSpPr>
          <p:nvPr>
            <p:ph type="title"/>
          </p:nvPr>
        </p:nvSpPr>
        <p:spPr>
          <a:xfrm>
            <a:off x="1015250" y="914400"/>
            <a:ext cx="7790971" cy="988878"/>
          </a:xfrm>
        </p:spPr>
        <p:txBody>
          <a:bodyPr>
            <a:normAutofit fontScale="90000"/>
          </a:bodyPr>
          <a:lstStyle/>
          <a:p>
            <a:r>
              <a:rPr lang="en-US" sz="3500" b="1" i="1" dirty="0">
                <a:solidFill>
                  <a:srgbClr val="FFFFFF"/>
                </a:solidFill>
              </a:rPr>
              <a:t>Department Functions:</a:t>
            </a:r>
            <a:br>
              <a:rPr lang="en-US" sz="3500" b="1" i="1" dirty="0">
                <a:solidFill>
                  <a:srgbClr val="FFFFFF"/>
                </a:solidFill>
              </a:rPr>
            </a:br>
            <a:r>
              <a:rPr lang="en-US" sz="3500" b="1" i="1" dirty="0">
                <a:solidFill>
                  <a:srgbClr val="FFFFFF"/>
                </a:solidFill>
              </a:rPr>
              <a:t>	</a:t>
            </a:r>
            <a:r>
              <a:rPr lang="en-US" sz="3600" b="1" i="1" dirty="0">
                <a:solidFill>
                  <a:srgbClr val="FFFFFF"/>
                </a:solidFill>
              </a:rPr>
              <a:t>Construction Management - 2201</a:t>
            </a:r>
          </a:p>
        </p:txBody>
      </p:sp>
      <p:sp>
        <p:nvSpPr>
          <p:cNvPr id="4" name="Slide Number Placeholder 3"/>
          <p:cNvSpPr>
            <a:spLocks noGrp="1"/>
          </p:cNvSpPr>
          <p:nvPr>
            <p:ph type="sldNum" sz="quarter" idx="12"/>
          </p:nvPr>
        </p:nvSpPr>
        <p:spPr>
          <a:xfrm>
            <a:off x="8030718" y="6382512"/>
            <a:ext cx="514350" cy="320040"/>
          </a:xfrm>
        </p:spPr>
        <p:txBody>
          <a:bodyPr>
            <a:normAutofit/>
          </a:bodyPr>
          <a:lstStyle/>
          <a:p>
            <a:pPr marL="0" marR="0" lvl="0" indent="0" algn="r" defTabSz="457200" rtl="0" eaLnBrk="1" fontAlgn="auto" latinLnBrk="0" hangingPunct="1">
              <a:lnSpc>
                <a:spcPct val="100000"/>
              </a:lnSpc>
              <a:spcBef>
                <a:spcPts val="0"/>
              </a:spcBef>
              <a:spcAft>
                <a:spcPts val="600"/>
              </a:spcAft>
              <a:buClrTx/>
              <a:buSzTx/>
              <a:buFontTx/>
              <a:buNone/>
              <a:tabLst/>
              <a:defRPr/>
            </a:pPr>
            <a:fld id="{72FDC3A4-3ECB-4CC5-8031-F712224A9F4A}" type="slidenum">
              <a:rPr kumimoji="0" lang="en-US" altLang="en-US" sz="900" b="0" i="0" u="none" strike="noStrike" kern="1200" cap="none" spc="0" normalizeH="0" baseline="0" noProof="0">
                <a:ln>
                  <a:noFill/>
                </a:ln>
                <a:solidFill>
                  <a:prstClr val="black">
                    <a:tint val="75000"/>
                  </a:prstClr>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600"/>
                </a:spcAft>
                <a:buClrTx/>
                <a:buSzTx/>
                <a:buFontTx/>
                <a:buNone/>
                <a:tabLst/>
                <a:defRPr/>
              </a:pPr>
              <a:t>4</a:t>
            </a:fld>
            <a:endParaRPr kumimoji="0" lang="en-US" altLang="en-US" sz="9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pic>
        <p:nvPicPr>
          <p:cNvPr id="5" name="Picture 2" descr="http://tse1.mm.bing.net/th?&amp;id=JN.sAbfTz7oVgFn7cqJ7CTGiw&amp;w=300&amp;h=300&amp;c=0&amp;pid=1.9&amp;rs=0&amp;p=0"/>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flipH="1">
            <a:off x="8153400" y="162791"/>
            <a:ext cx="550926" cy="685800"/>
          </a:xfrm>
          <a:prstGeom prst="rect">
            <a:avLst/>
          </a:prstGeom>
          <a:noFill/>
          <a:extLst>
            <a:ext uri="{909E8E84-426E-40DD-AFC4-6F175D3DCCD1}">
              <a14:hiddenFill xmlns:a14="http://schemas.microsoft.com/office/drawing/2010/main">
                <a:solidFill>
                  <a:srgbClr val="FFFFFF"/>
                </a:solidFill>
              </a14:hiddenFill>
            </a:ext>
          </a:extLst>
        </p:spPr>
      </p:pic>
      <p:sp>
        <p:nvSpPr>
          <p:cNvPr id="7" name="Content Placeholder 6">
            <a:extLst>
              <a:ext uri="{FF2B5EF4-FFF2-40B4-BE49-F238E27FC236}">
                <a16:creationId xmlns:a16="http://schemas.microsoft.com/office/drawing/2014/main" id="{628D4881-DA4B-A4F4-BCF2-8597FCF7B1CD}"/>
              </a:ext>
            </a:extLst>
          </p:cNvPr>
          <p:cNvSpPr>
            <a:spLocks noGrp="1"/>
          </p:cNvSpPr>
          <p:nvPr>
            <p:ph idx="1"/>
          </p:nvPr>
        </p:nvSpPr>
        <p:spPr>
          <a:xfrm>
            <a:off x="912120" y="2296866"/>
            <a:ext cx="7603230" cy="4085645"/>
          </a:xfrm>
        </p:spPr>
        <p:txBody>
          <a:bodyPr vert="horz" lIns="91440" tIns="45720" rIns="91440" bIns="45720" rtlCol="0" anchor="t">
            <a:normAutofit/>
          </a:bodyPr>
          <a:lstStyle/>
          <a:p>
            <a:pPr marL="342900" indent="-342900"/>
            <a:r>
              <a:rPr lang="en-US" sz="1800" dirty="0">
                <a:solidFill>
                  <a:srgbClr val="002060"/>
                </a:solidFill>
              </a:rPr>
              <a:t>Administrate many capital improvement projects involving the City’s infrastructure including storm sewers, school construction, roadways, bridges, parks, city building facilities &amp; mechanical systems. </a:t>
            </a:r>
          </a:p>
          <a:p>
            <a:pPr marL="342900" indent="-342900"/>
            <a:r>
              <a:rPr lang="en-US" sz="1800" dirty="0">
                <a:solidFill>
                  <a:srgbClr val="002060"/>
                </a:solidFill>
              </a:rPr>
              <a:t>In addition to managing design and construction of Engineering Dept. projects, the Department has undertaken the management of many capital projects for other departments including the Board of Education, Land Use, Public Safety, Parks and Recreation Department, and Facilities Management.</a:t>
            </a:r>
          </a:p>
          <a:p>
            <a:pPr marL="342900" indent="-342900"/>
            <a:r>
              <a:rPr lang="en-US" sz="1800" dirty="0">
                <a:solidFill>
                  <a:srgbClr val="002060"/>
                </a:solidFill>
              </a:rPr>
              <a:t>Current capital projects include design of Westhill High School and Roxbury Schools over 30 other BOE projects. Design &amp; construction of 7 bridge projects, completion of a PD Training Academy &amp; a Public Safety complex assessment, new animal shelter, new boat ramp, Mill River Greenway Middle Corridor, Cummings Beachfront Improvement, and </a:t>
            </a:r>
            <a:r>
              <a:rPr lang="en-US" sz="1800" dirty="0" err="1">
                <a:solidFill>
                  <a:srgbClr val="002060"/>
                </a:solidFill>
              </a:rPr>
              <a:t>Westbeach</a:t>
            </a:r>
            <a:r>
              <a:rPr lang="en-US" sz="1800" dirty="0">
                <a:solidFill>
                  <a:srgbClr val="002060"/>
                </a:solidFill>
              </a:rPr>
              <a:t> Boat Ramp. </a:t>
            </a:r>
          </a:p>
        </p:txBody>
      </p:sp>
      <p:sp>
        <p:nvSpPr>
          <p:cNvPr id="3" name="Footer Placeholder 2">
            <a:extLst>
              <a:ext uri="{FF2B5EF4-FFF2-40B4-BE49-F238E27FC236}">
                <a16:creationId xmlns:a16="http://schemas.microsoft.com/office/drawing/2014/main" id="{709046A9-3C8D-AFEF-468A-F97C34843C2B}"/>
              </a:ext>
            </a:extLst>
          </p:cNvPr>
          <p:cNvSpPr>
            <a:spLocks noGrp="1"/>
          </p:cNvSpPr>
          <p:nvPr>
            <p:ph type="ftr" sz="quarter" idx="11"/>
          </p:nvPr>
        </p:nvSpPr>
        <p:spPr/>
        <p:txBody>
          <a:bodyPr/>
          <a:lstStyle/>
          <a:p>
            <a:endParaRPr lang="en-US" altLang="en-US" dirty="0"/>
          </a:p>
        </p:txBody>
      </p:sp>
    </p:spTree>
    <p:extLst>
      <p:ext uri="{BB962C8B-B14F-4D97-AF65-F5344CB8AC3E}">
        <p14:creationId xmlns:p14="http://schemas.microsoft.com/office/powerpoint/2010/main" val="27962636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827B839B-9ADE-406B-8590-F1CAEDED45A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07282" y="1022350"/>
            <a:ext cx="532209"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4"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07282" y="837744"/>
            <a:ext cx="302419"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6"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83495" y="640894"/>
            <a:ext cx="126206"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8"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8417402" y="635716"/>
            <a:ext cx="246459"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20" name="Rectangle 19">
            <a:extLst>
              <a:ext uri="{FF2B5EF4-FFF2-40B4-BE49-F238E27FC236}">
                <a16:creationId xmlns:a16="http://schemas.microsoft.com/office/drawing/2014/main" id="{14E91B64-9FCC-451E-AFB4-A827D632936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83041" y="635715"/>
            <a:ext cx="8180897"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2" name="Title 1"/>
          <p:cNvSpPr>
            <a:spLocks noGrp="1"/>
          </p:cNvSpPr>
          <p:nvPr>
            <p:ph type="title"/>
          </p:nvPr>
        </p:nvSpPr>
        <p:spPr>
          <a:xfrm>
            <a:off x="1015250" y="914400"/>
            <a:ext cx="7790971" cy="988878"/>
          </a:xfrm>
        </p:spPr>
        <p:txBody>
          <a:bodyPr>
            <a:normAutofit fontScale="90000"/>
          </a:bodyPr>
          <a:lstStyle/>
          <a:p>
            <a:r>
              <a:rPr lang="en-US" sz="3500" b="1" i="1" dirty="0">
                <a:solidFill>
                  <a:srgbClr val="FFFFFF"/>
                </a:solidFill>
              </a:rPr>
              <a:t>Department Functions:</a:t>
            </a:r>
            <a:br>
              <a:rPr lang="en-US" sz="3500" b="1" i="1" dirty="0">
                <a:solidFill>
                  <a:srgbClr val="FFFFFF"/>
                </a:solidFill>
              </a:rPr>
            </a:br>
            <a:r>
              <a:rPr lang="en-US" sz="3500" b="1" i="1" dirty="0">
                <a:solidFill>
                  <a:srgbClr val="FFFFFF"/>
                </a:solidFill>
              </a:rPr>
              <a:t>	</a:t>
            </a:r>
            <a:r>
              <a:rPr lang="en-US" sz="3600" b="1" i="1" dirty="0">
                <a:solidFill>
                  <a:srgbClr val="FFFFFF"/>
                </a:solidFill>
              </a:rPr>
              <a:t>Regulatory Compliance - 2202</a:t>
            </a:r>
          </a:p>
        </p:txBody>
      </p:sp>
      <p:sp>
        <p:nvSpPr>
          <p:cNvPr id="4" name="Slide Number Placeholder 3"/>
          <p:cNvSpPr>
            <a:spLocks noGrp="1"/>
          </p:cNvSpPr>
          <p:nvPr>
            <p:ph type="sldNum" sz="quarter" idx="12"/>
          </p:nvPr>
        </p:nvSpPr>
        <p:spPr>
          <a:xfrm>
            <a:off x="8030718" y="6382512"/>
            <a:ext cx="514350" cy="320040"/>
          </a:xfrm>
        </p:spPr>
        <p:txBody>
          <a:bodyPr>
            <a:normAutofit/>
          </a:bodyPr>
          <a:lstStyle/>
          <a:p>
            <a:pPr marL="0" marR="0" lvl="0" indent="0" algn="r" defTabSz="457200" rtl="0" eaLnBrk="1" fontAlgn="auto" latinLnBrk="0" hangingPunct="1">
              <a:lnSpc>
                <a:spcPct val="100000"/>
              </a:lnSpc>
              <a:spcBef>
                <a:spcPts val="0"/>
              </a:spcBef>
              <a:spcAft>
                <a:spcPts val="600"/>
              </a:spcAft>
              <a:buClrTx/>
              <a:buSzTx/>
              <a:buFontTx/>
              <a:buNone/>
              <a:tabLst/>
              <a:defRPr/>
            </a:pPr>
            <a:fld id="{72FDC3A4-3ECB-4CC5-8031-F712224A9F4A}" type="slidenum">
              <a:rPr kumimoji="0" lang="en-US" altLang="en-US" sz="900" b="0" i="0" u="none" strike="noStrike" kern="1200" cap="none" spc="0" normalizeH="0" baseline="0" noProof="0">
                <a:ln>
                  <a:noFill/>
                </a:ln>
                <a:solidFill>
                  <a:prstClr val="black">
                    <a:tint val="75000"/>
                  </a:prstClr>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600"/>
                </a:spcAft>
                <a:buClrTx/>
                <a:buSzTx/>
                <a:buFontTx/>
                <a:buNone/>
                <a:tabLst/>
                <a:defRPr/>
              </a:pPr>
              <a:t>5</a:t>
            </a:fld>
            <a:endParaRPr kumimoji="0" lang="en-US" altLang="en-US" sz="9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pic>
        <p:nvPicPr>
          <p:cNvPr id="5" name="Picture 2" descr="http://tse1.mm.bing.net/th?&amp;id=JN.sAbfTz7oVgFn7cqJ7CTGiw&amp;w=300&amp;h=300&amp;c=0&amp;pid=1.9&amp;rs=0&amp;p=0"/>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flipH="1">
            <a:off x="8153400" y="162791"/>
            <a:ext cx="550926" cy="685800"/>
          </a:xfrm>
          <a:prstGeom prst="rect">
            <a:avLst/>
          </a:prstGeom>
          <a:noFill/>
          <a:extLst>
            <a:ext uri="{909E8E84-426E-40DD-AFC4-6F175D3DCCD1}">
              <a14:hiddenFill xmlns:a14="http://schemas.microsoft.com/office/drawing/2010/main">
                <a:solidFill>
                  <a:srgbClr val="FFFFFF"/>
                </a:solidFill>
              </a14:hiddenFill>
            </a:ext>
          </a:extLst>
        </p:spPr>
      </p:pic>
      <p:sp>
        <p:nvSpPr>
          <p:cNvPr id="7" name="Content Placeholder 6">
            <a:extLst>
              <a:ext uri="{FF2B5EF4-FFF2-40B4-BE49-F238E27FC236}">
                <a16:creationId xmlns:a16="http://schemas.microsoft.com/office/drawing/2014/main" id="{628D4881-DA4B-A4F4-BCF2-8597FCF7B1CD}"/>
              </a:ext>
            </a:extLst>
          </p:cNvPr>
          <p:cNvSpPr>
            <a:spLocks noGrp="1"/>
          </p:cNvSpPr>
          <p:nvPr>
            <p:ph idx="1"/>
          </p:nvPr>
        </p:nvSpPr>
        <p:spPr>
          <a:xfrm>
            <a:off x="912120" y="2296866"/>
            <a:ext cx="7603230" cy="4085645"/>
          </a:xfrm>
        </p:spPr>
        <p:txBody>
          <a:bodyPr vert="horz" lIns="91440" tIns="45720" rIns="91440" bIns="45720" rtlCol="0" anchor="t">
            <a:normAutofit lnSpcReduction="10000"/>
          </a:bodyPr>
          <a:lstStyle/>
          <a:p>
            <a:pPr marL="342900" indent="-342900"/>
            <a:r>
              <a:rPr lang="en-US" sz="1800" dirty="0">
                <a:solidFill>
                  <a:srgbClr val="002060"/>
                </a:solidFill>
              </a:rPr>
              <a:t>The department routinely works with public utilities in the City’s right-of-way by reviewing plans, issuing permits and overseeing repair and upgrade projects. The Dept. coordinates with the public utilities to incorporate City’s roadway improvement and/or City’s infrastructure improvement projects to minimize street cuts. The Dept. also takes lead on renewable energy projects and participated in mediation with multiple telecom carriers for installation of 5G small cell equipment on City-owned utility poles.</a:t>
            </a:r>
          </a:p>
          <a:p>
            <a:pPr marL="342900" indent="-342900"/>
            <a:r>
              <a:rPr lang="en-US" sz="1800" dirty="0">
                <a:solidFill>
                  <a:srgbClr val="002060"/>
                </a:solidFill>
              </a:rPr>
              <a:t>In 2022, issued 956 excavation permits, and 182 obstruction permits.</a:t>
            </a:r>
          </a:p>
          <a:p>
            <a:pPr marL="342900" indent="-342900"/>
            <a:r>
              <a:rPr lang="en-US" sz="1800" dirty="0">
                <a:solidFill>
                  <a:srgbClr val="002060"/>
                </a:solidFill>
              </a:rPr>
              <a:t>The department reviews site plans based on referral from Land Use and Building Department permit sign-offs.</a:t>
            </a:r>
          </a:p>
          <a:p>
            <a:pPr marL="342900" indent="-342900"/>
            <a:r>
              <a:rPr lang="en-US" sz="1800" dirty="0">
                <a:solidFill>
                  <a:srgbClr val="002060"/>
                </a:solidFill>
              </a:rPr>
              <a:t>In 2022, reviewed 474 site plans reviews, performed 118 as-built construction inspections, and signed-off 302 building permits and 208 Certificate of Occupancies.</a:t>
            </a:r>
          </a:p>
          <a:p>
            <a:pPr marL="342900" indent="-342900"/>
            <a:r>
              <a:rPr lang="en-US" sz="1800" dirty="0">
                <a:solidFill>
                  <a:srgbClr val="002060"/>
                </a:solidFill>
              </a:rPr>
              <a:t>In 2022, issued 30 new house numbers. Assigned 15 new address numbers to properties that had a zero-address number. </a:t>
            </a:r>
          </a:p>
        </p:txBody>
      </p:sp>
      <p:sp>
        <p:nvSpPr>
          <p:cNvPr id="3" name="Footer Placeholder 2">
            <a:extLst>
              <a:ext uri="{FF2B5EF4-FFF2-40B4-BE49-F238E27FC236}">
                <a16:creationId xmlns:a16="http://schemas.microsoft.com/office/drawing/2014/main" id="{1092C530-A30A-D5C5-DE98-7DDE697037F8}"/>
              </a:ext>
            </a:extLst>
          </p:cNvPr>
          <p:cNvSpPr>
            <a:spLocks noGrp="1"/>
          </p:cNvSpPr>
          <p:nvPr>
            <p:ph type="ftr" sz="quarter" idx="11"/>
          </p:nvPr>
        </p:nvSpPr>
        <p:spPr/>
        <p:txBody>
          <a:bodyPr/>
          <a:lstStyle/>
          <a:p>
            <a:endParaRPr lang="en-US" altLang="en-US" dirty="0"/>
          </a:p>
        </p:txBody>
      </p:sp>
    </p:spTree>
    <p:extLst>
      <p:ext uri="{BB962C8B-B14F-4D97-AF65-F5344CB8AC3E}">
        <p14:creationId xmlns:p14="http://schemas.microsoft.com/office/powerpoint/2010/main" val="13874331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2" name="Rectangle 22">
            <a:extLst>
              <a:ext uri="{FF2B5EF4-FFF2-40B4-BE49-F238E27FC236}">
                <a16:creationId xmlns:a16="http://schemas.microsoft.com/office/drawing/2014/main" id="{23D09407-53BC-485E-B4CE-BC5E4FC4B25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377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24">
            <a:extLst>
              <a:ext uri="{FF2B5EF4-FFF2-40B4-BE49-F238E27FC236}">
                <a16:creationId xmlns:a16="http://schemas.microsoft.com/office/drawing/2014/main" id="{921DB988-49FC-4608-B0A2-E2F3A401904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8" y="0"/>
            <a:ext cx="9143772"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9" name="Group 26">
            <a:extLst>
              <a:ext uri="{FF2B5EF4-FFF2-40B4-BE49-F238E27FC236}">
                <a16:creationId xmlns:a16="http://schemas.microsoft.com/office/drawing/2014/main" id="{E9B930FD-8671-4C4C-ADCF-73AC1D0CD417}"/>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7257560" y="0"/>
            <a:ext cx="1886211" cy="2174333"/>
            <a:chOff x="-305" y="-4155"/>
            <a:chExt cx="2514948" cy="2174333"/>
          </a:xfrm>
        </p:grpSpPr>
        <p:sp>
          <p:nvSpPr>
            <p:cNvPr id="28" name="Freeform: Shape 27">
              <a:extLst>
                <a:ext uri="{FF2B5EF4-FFF2-40B4-BE49-F238E27FC236}">
                  <a16:creationId xmlns:a16="http://schemas.microsoft.com/office/drawing/2014/main" id="{C35B12C1-569C-4E37-AA33-7EF215F201B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305" y="0"/>
              <a:ext cx="2514948" cy="2170178"/>
            </a:xfrm>
            <a:custGeom>
              <a:avLst/>
              <a:gdLst>
                <a:gd name="connsiteX0" fmla="*/ 2466091 w 2514948"/>
                <a:gd name="connsiteY0" fmla="*/ 0 h 2170178"/>
                <a:gd name="connsiteX1" fmla="*/ 2514948 w 2514948"/>
                <a:gd name="connsiteY1" fmla="*/ 0 h 2170178"/>
                <a:gd name="connsiteX2" fmla="*/ 2512286 w 2514948"/>
                <a:gd name="connsiteY2" fmla="*/ 12375 h 2170178"/>
                <a:gd name="connsiteX3" fmla="*/ 2394961 w 2514948"/>
                <a:gd name="connsiteY3" fmla="*/ 368660 h 2170178"/>
                <a:gd name="connsiteX4" fmla="*/ 2289734 w 2514948"/>
                <a:gd name="connsiteY4" fmla="*/ 598078 h 2170178"/>
                <a:gd name="connsiteX5" fmla="*/ 2163747 w 2514948"/>
                <a:gd name="connsiteY5" fmla="*/ 819078 h 2170178"/>
                <a:gd name="connsiteX6" fmla="*/ 1852241 w 2514948"/>
                <a:gd name="connsiteY6" fmla="*/ 1228932 h 2170178"/>
                <a:gd name="connsiteX7" fmla="*/ 1668235 w 2514948"/>
                <a:gd name="connsiteY7" fmla="*/ 1413844 h 2170178"/>
                <a:gd name="connsiteX8" fmla="*/ 1619510 w 2514948"/>
                <a:gd name="connsiteY8" fmla="*/ 1457722 h 2170178"/>
                <a:gd name="connsiteX9" fmla="*/ 1569835 w 2514948"/>
                <a:gd name="connsiteY9" fmla="*/ 1500704 h 2170178"/>
                <a:gd name="connsiteX10" fmla="*/ 1467169 w 2514948"/>
                <a:gd name="connsiteY10" fmla="*/ 1583266 h 2170178"/>
                <a:gd name="connsiteX11" fmla="*/ 1018393 w 2514948"/>
                <a:gd name="connsiteY11" fmla="*/ 1867576 h 2170178"/>
                <a:gd name="connsiteX12" fmla="*/ 255857 w 2514948"/>
                <a:gd name="connsiteY12" fmla="*/ 2133049 h 2170178"/>
                <a:gd name="connsiteX13" fmla="*/ 0 w 2514948"/>
                <a:gd name="connsiteY13" fmla="*/ 2170178 h 2170178"/>
                <a:gd name="connsiteX14" fmla="*/ 0 w 2514948"/>
                <a:gd name="connsiteY14" fmla="*/ 1940056 h 2170178"/>
                <a:gd name="connsiteX15" fmla="*/ 201609 w 2514948"/>
                <a:gd name="connsiteY15" fmla="*/ 1902856 h 2170178"/>
                <a:gd name="connsiteX16" fmla="*/ 440974 w 2514948"/>
                <a:gd name="connsiteY16" fmla="*/ 1838472 h 2170178"/>
                <a:gd name="connsiteX17" fmla="*/ 674558 w 2514948"/>
                <a:gd name="connsiteY17" fmla="*/ 1756359 h 2170178"/>
                <a:gd name="connsiteX18" fmla="*/ 901222 w 2514948"/>
                <a:gd name="connsiteY18" fmla="*/ 1657142 h 2170178"/>
                <a:gd name="connsiteX19" fmla="*/ 1330943 w 2514948"/>
                <a:gd name="connsiteY19" fmla="*/ 1413396 h 2170178"/>
                <a:gd name="connsiteX20" fmla="*/ 1432566 w 2514948"/>
                <a:gd name="connsiteY20" fmla="*/ 1343193 h 2170178"/>
                <a:gd name="connsiteX21" fmla="*/ 1482527 w 2514948"/>
                <a:gd name="connsiteY21" fmla="*/ 1306926 h 2170178"/>
                <a:gd name="connsiteX22" fmla="*/ 1531821 w 2514948"/>
                <a:gd name="connsiteY22" fmla="*/ 1269765 h 2170178"/>
                <a:gd name="connsiteX23" fmla="*/ 1721986 w 2514948"/>
                <a:gd name="connsiteY23" fmla="*/ 1112073 h 2170178"/>
                <a:gd name="connsiteX24" fmla="*/ 2061460 w 2514948"/>
                <a:gd name="connsiteY24" fmla="*/ 754336 h 2170178"/>
                <a:gd name="connsiteX25" fmla="*/ 2206218 w 2514948"/>
                <a:gd name="connsiteY25" fmla="*/ 554827 h 2170178"/>
                <a:gd name="connsiteX26" fmla="*/ 2329455 w 2514948"/>
                <a:gd name="connsiteY26" fmla="*/ 341886 h 2170178"/>
                <a:gd name="connsiteX27" fmla="*/ 2356757 w 2514948"/>
                <a:gd name="connsiteY27" fmla="*/ 286815 h 2170178"/>
                <a:gd name="connsiteX28" fmla="*/ 2370030 w 2514948"/>
                <a:gd name="connsiteY28" fmla="*/ 259056 h 2170178"/>
                <a:gd name="connsiteX29" fmla="*/ 2382637 w 2514948"/>
                <a:gd name="connsiteY29" fmla="*/ 231028 h 2170178"/>
                <a:gd name="connsiteX30" fmla="*/ 2406716 w 2514948"/>
                <a:gd name="connsiteY30" fmla="*/ 174525 h 2170178"/>
                <a:gd name="connsiteX31" fmla="*/ 2429278 w 2514948"/>
                <a:gd name="connsiteY31" fmla="*/ 117393 h 21701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2514948" h="2170178">
                  <a:moveTo>
                    <a:pt x="2466091" y="0"/>
                  </a:moveTo>
                  <a:lnTo>
                    <a:pt x="2514948" y="0"/>
                  </a:lnTo>
                  <a:lnTo>
                    <a:pt x="2512286" y="12375"/>
                  </a:lnTo>
                  <a:cubicBezTo>
                    <a:pt x="2481760" y="133161"/>
                    <a:pt x="2442526" y="252239"/>
                    <a:pt x="2394961" y="368660"/>
                  </a:cubicBezTo>
                  <a:cubicBezTo>
                    <a:pt x="2363109" y="446208"/>
                    <a:pt x="2328603" y="523039"/>
                    <a:pt x="2289734" y="598078"/>
                  </a:cubicBezTo>
                  <a:cubicBezTo>
                    <a:pt x="2251436" y="673387"/>
                    <a:pt x="2209251" y="747083"/>
                    <a:pt x="2163747" y="819078"/>
                  </a:cubicBezTo>
                  <a:cubicBezTo>
                    <a:pt x="2072646" y="962979"/>
                    <a:pt x="1968652" y="1100611"/>
                    <a:pt x="1852241" y="1228932"/>
                  </a:cubicBezTo>
                  <a:cubicBezTo>
                    <a:pt x="1793748" y="1292868"/>
                    <a:pt x="1732698" y="1354923"/>
                    <a:pt x="1668235" y="1413844"/>
                  </a:cubicBezTo>
                  <a:cubicBezTo>
                    <a:pt x="1652214" y="1428709"/>
                    <a:pt x="1636100" y="1443395"/>
                    <a:pt x="1619510" y="1457722"/>
                  </a:cubicBezTo>
                  <a:cubicBezTo>
                    <a:pt x="1603015" y="1472140"/>
                    <a:pt x="1586805" y="1486825"/>
                    <a:pt x="1569835" y="1500704"/>
                  </a:cubicBezTo>
                  <a:cubicBezTo>
                    <a:pt x="1536276" y="1528911"/>
                    <a:pt x="1501865" y="1556223"/>
                    <a:pt x="1467169" y="1583266"/>
                  </a:cubicBezTo>
                  <a:cubicBezTo>
                    <a:pt x="1327719" y="1690722"/>
                    <a:pt x="1177085" y="1785910"/>
                    <a:pt x="1018393" y="1867576"/>
                  </a:cubicBezTo>
                  <a:cubicBezTo>
                    <a:pt x="780425" y="1990142"/>
                    <a:pt x="522567" y="2080875"/>
                    <a:pt x="255857" y="2133049"/>
                  </a:cubicBezTo>
                  <a:lnTo>
                    <a:pt x="0" y="2170178"/>
                  </a:lnTo>
                  <a:lnTo>
                    <a:pt x="0" y="1940056"/>
                  </a:lnTo>
                  <a:lnTo>
                    <a:pt x="201609" y="1902856"/>
                  </a:lnTo>
                  <a:cubicBezTo>
                    <a:pt x="282186" y="1884231"/>
                    <a:pt x="362102" y="1863008"/>
                    <a:pt x="440974" y="1838472"/>
                  </a:cubicBezTo>
                  <a:cubicBezTo>
                    <a:pt x="519848" y="1814027"/>
                    <a:pt x="597771" y="1786627"/>
                    <a:pt x="674558" y="1756359"/>
                  </a:cubicBezTo>
                  <a:cubicBezTo>
                    <a:pt x="751250" y="1726003"/>
                    <a:pt x="826900" y="1692870"/>
                    <a:pt x="901222" y="1657142"/>
                  </a:cubicBezTo>
                  <a:cubicBezTo>
                    <a:pt x="1049865" y="1585774"/>
                    <a:pt x="1193581" y="1504376"/>
                    <a:pt x="1330943" y="1413396"/>
                  </a:cubicBezTo>
                  <a:cubicBezTo>
                    <a:pt x="1365165" y="1390563"/>
                    <a:pt x="1399293" y="1367370"/>
                    <a:pt x="1432566" y="1343193"/>
                  </a:cubicBezTo>
                  <a:cubicBezTo>
                    <a:pt x="1449441" y="1331373"/>
                    <a:pt x="1465936" y="1319104"/>
                    <a:pt x="1482527" y="1306926"/>
                  </a:cubicBezTo>
                  <a:cubicBezTo>
                    <a:pt x="1499210" y="1294837"/>
                    <a:pt x="1515611" y="1282391"/>
                    <a:pt x="1531821" y="1269765"/>
                  </a:cubicBezTo>
                  <a:cubicBezTo>
                    <a:pt x="1596947" y="1219350"/>
                    <a:pt x="1660652" y="1167055"/>
                    <a:pt x="1721986" y="1112073"/>
                  </a:cubicBezTo>
                  <a:cubicBezTo>
                    <a:pt x="1844940" y="1002469"/>
                    <a:pt x="1958983" y="882926"/>
                    <a:pt x="2061460" y="754336"/>
                  </a:cubicBezTo>
                  <a:cubicBezTo>
                    <a:pt x="2112652" y="690042"/>
                    <a:pt x="2161094" y="623510"/>
                    <a:pt x="2206218" y="554827"/>
                  </a:cubicBezTo>
                  <a:cubicBezTo>
                    <a:pt x="2250583" y="485787"/>
                    <a:pt x="2292484" y="415046"/>
                    <a:pt x="2329455" y="341886"/>
                  </a:cubicBezTo>
                  <a:cubicBezTo>
                    <a:pt x="2339030" y="323709"/>
                    <a:pt x="2347941" y="305261"/>
                    <a:pt x="2356757" y="286815"/>
                  </a:cubicBezTo>
                  <a:lnTo>
                    <a:pt x="2370030" y="259056"/>
                  </a:lnTo>
                  <a:lnTo>
                    <a:pt x="2382637" y="231028"/>
                  </a:lnTo>
                  <a:cubicBezTo>
                    <a:pt x="2390885" y="212312"/>
                    <a:pt x="2399227" y="193598"/>
                    <a:pt x="2406716" y="174525"/>
                  </a:cubicBezTo>
                  <a:cubicBezTo>
                    <a:pt x="2414206" y="155452"/>
                    <a:pt x="2422453" y="136646"/>
                    <a:pt x="2429278" y="117393"/>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Freeform: Shape 28">
              <a:extLst>
                <a:ext uri="{FF2B5EF4-FFF2-40B4-BE49-F238E27FC236}">
                  <a16:creationId xmlns:a16="http://schemas.microsoft.com/office/drawing/2014/main" id="{F23E2660-7810-46F6-8752-187127C830C6}"/>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305" y="-4155"/>
              <a:ext cx="2493062" cy="1947896"/>
            </a:xfrm>
            <a:custGeom>
              <a:avLst/>
              <a:gdLst>
                <a:gd name="connsiteX0" fmla="*/ 1896911 w 2493062"/>
                <a:gd name="connsiteY0" fmla="*/ 0 h 1947896"/>
                <a:gd name="connsiteX1" fmla="*/ 2493062 w 2493062"/>
                <a:gd name="connsiteY1" fmla="*/ 0 h 1947896"/>
                <a:gd name="connsiteX2" fmla="*/ 2435315 w 2493062"/>
                <a:gd name="connsiteY2" fmla="*/ 178165 h 1947896"/>
                <a:gd name="connsiteX3" fmla="*/ 93066 w 2493062"/>
                <a:gd name="connsiteY3" fmla="*/ 1935859 h 1947896"/>
                <a:gd name="connsiteX4" fmla="*/ 0 w 2493062"/>
                <a:gd name="connsiteY4" fmla="*/ 1947896 h 1947896"/>
                <a:gd name="connsiteX5" fmla="*/ 0 w 2493062"/>
                <a:gd name="connsiteY5" fmla="*/ 1404756 h 1947896"/>
                <a:gd name="connsiteX6" fmla="*/ 17392 w 2493062"/>
                <a:gd name="connsiteY6" fmla="*/ 1402364 h 1947896"/>
                <a:gd name="connsiteX7" fmla="*/ 464249 w 2493062"/>
                <a:gd name="connsiteY7" fmla="*/ 1281208 h 1947896"/>
                <a:gd name="connsiteX8" fmla="*/ 1260556 w 2493062"/>
                <a:gd name="connsiteY8" fmla="*/ 833835 h 1947896"/>
                <a:gd name="connsiteX9" fmla="*/ 1807924 w 2493062"/>
                <a:gd name="connsiteY9" fmla="*/ 193222 h 1947896"/>
                <a:gd name="connsiteX10" fmla="*/ 1874357 w 2493062"/>
                <a:gd name="connsiteY10" fmla="*/ 58333 h 19478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3062" h="1947896">
                  <a:moveTo>
                    <a:pt x="1896911" y="0"/>
                  </a:moveTo>
                  <a:lnTo>
                    <a:pt x="2493062" y="0"/>
                  </a:lnTo>
                  <a:lnTo>
                    <a:pt x="2435315" y="178165"/>
                  </a:lnTo>
                  <a:cubicBezTo>
                    <a:pt x="2088122" y="1071812"/>
                    <a:pt x="1129732" y="1758033"/>
                    <a:pt x="93066" y="1935859"/>
                  </a:cubicBezTo>
                  <a:lnTo>
                    <a:pt x="0" y="1947896"/>
                  </a:lnTo>
                  <a:lnTo>
                    <a:pt x="0" y="1404756"/>
                  </a:lnTo>
                  <a:lnTo>
                    <a:pt x="17392" y="1402364"/>
                  </a:lnTo>
                  <a:cubicBezTo>
                    <a:pt x="167719" y="1375030"/>
                    <a:pt x="318070" y="1334398"/>
                    <a:pt x="464249" y="1281208"/>
                  </a:cubicBezTo>
                  <a:cubicBezTo>
                    <a:pt x="753480" y="1176081"/>
                    <a:pt x="1028869" y="1021346"/>
                    <a:pt x="1260556" y="833835"/>
                  </a:cubicBezTo>
                  <a:cubicBezTo>
                    <a:pt x="1491960" y="646594"/>
                    <a:pt x="1681177" y="425056"/>
                    <a:pt x="1807924" y="193222"/>
                  </a:cubicBezTo>
                  <a:cubicBezTo>
                    <a:pt x="1832328" y="148578"/>
                    <a:pt x="1854477" y="103599"/>
                    <a:pt x="1874357" y="58333"/>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Freeform: Shape 29">
              <a:extLst>
                <a:ext uri="{FF2B5EF4-FFF2-40B4-BE49-F238E27FC236}">
                  <a16:creationId xmlns:a16="http://schemas.microsoft.com/office/drawing/2014/main" id="{C991DC45-0378-45B3-B325-FB8F98545E6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305" y="0"/>
              <a:ext cx="2501089" cy="1972702"/>
            </a:xfrm>
            <a:custGeom>
              <a:avLst/>
              <a:gdLst>
                <a:gd name="connsiteX0" fmla="*/ 2318728 w 2501089"/>
                <a:gd name="connsiteY0" fmla="*/ 0 h 1972702"/>
                <a:gd name="connsiteX1" fmla="*/ 2501089 w 2501089"/>
                <a:gd name="connsiteY1" fmla="*/ 0 h 1972702"/>
                <a:gd name="connsiteX2" fmla="*/ 2453909 w 2501089"/>
                <a:gd name="connsiteY2" fmla="*/ 167837 h 1972702"/>
                <a:gd name="connsiteX3" fmla="*/ 2361125 w 2501089"/>
                <a:gd name="connsiteY3" fmla="*/ 392084 h 1972702"/>
                <a:gd name="connsiteX4" fmla="*/ 1768255 w 2501089"/>
                <a:gd name="connsiteY4" fmla="*/ 1167644 h 1972702"/>
                <a:gd name="connsiteX5" fmla="*/ 1375125 w 2501089"/>
                <a:gd name="connsiteY5" fmla="*/ 1471474 h 1972702"/>
                <a:gd name="connsiteX6" fmla="*/ 935735 w 2501089"/>
                <a:gd name="connsiteY6" fmla="*/ 1712713 h 1972702"/>
                <a:gd name="connsiteX7" fmla="*/ 212353 w 2501089"/>
                <a:gd name="connsiteY7" fmla="*/ 1940294 h 1972702"/>
                <a:gd name="connsiteX8" fmla="*/ 0 w 2501089"/>
                <a:gd name="connsiteY8" fmla="*/ 1972702 h 1972702"/>
                <a:gd name="connsiteX9" fmla="*/ 0 w 2501089"/>
                <a:gd name="connsiteY9" fmla="*/ 1732181 h 1972702"/>
                <a:gd name="connsiteX10" fmla="*/ 161195 w 2501089"/>
                <a:gd name="connsiteY10" fmla="*/ 1706590 h 1972702"/>
                <a:gd name="connsiteX11" fmla="*/ 388463 w 2501089"/>
                <a:gd name="connsiteY11" fmla="*/ 1652268 h 1972702"/>
                <a:gd name="connsiteX12" fmla="*/ 826716 w 2501089"/>
                <a:gd name="connsiteY12" fmla="*/ 1493950 h 1972702"/>
                <a:gd name="connsiteX13" fmla="*/ 1609847 w 2501089"/>
                <a:gd name="connsiteY13" fmla="*/ 1007535 h 1972702"/>
                <a:gd name="connsiteX14" fmla="*/ 1929982 w 2501089"/>
                <a:gd name="connsiteY14" fmla="*/ 682930 h 1972702"/>
                <a:gd name="connsiteX15" fmla="*/ 2183093 w 2501089"/>
                <a:gd name="connsiteY15" fmla="*/ 310149 h 1972702"/>
                <a:gd name="connsiteX16" fmla="*/ 2280286 w 2501089"/>
                <a:gd name="connsiteY16" fmla="*/ 108435 h 19727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501089" h="1972702">
                  <a:moveTo>
                    <a:pt x="2318728" y="0"/>
                  </a:moveTo>
                  <a:lnTo>
                    <a:pt x="2501089" y="0"/>
                  </a:lnTo>
                  <a:lnTo>
                    <a:pt x="2453909" y="167837"/>
                  </a:lnTo>
                  <a:cubicBezTo>
                    <a:pt x="2427555" y="244153"/>
                    <a:pt x="2396627" y="319103"/>
                    <a:pt x="2361125" y="392084"/>
                  </a:cubicBezTo>
                  <a:cubicBezTo>
                    <a:pt x="2218453" y="684005"/>
                    <a:pt x="2011698" y="945211"/>
                    <a:pt x="1768255" y="1167644"/>
                  </a:cubicBezTo>
                  <a:cubicBezTo>
                    <a:pt x="1646250" y="1278860"/>
                    <a:pt x="1514385" y="1380316"/>
                    <a:pt x="1375125" y="1471474"/>
                  </a:cubicBezTo>
                  <a:cubicBezTo>
                    <a:pt x="1235677" y="1562542"/>
                    <a:pt x="1088928" y="1643672"/>
                    <a:pt x="935735" y="1712713"/>
                  </a:cubicBezTo>
                  <a:cubicBezTo>
                    <a:pt x="705659" y="1815533"/>
                    <a:pt x="462359" y="1892212"/>
                    <a:pt x="212353" y="1940294"/>
                  </a:cubicBezTo>
                  <a:lnTo>
                    <a:pt x="0" y="1972702"/>
                  </a:lnTo>
                  <a:lnTo>
                    <a:pt x="0" y="1732181"/>
                  </a:lnTo>
                  <a:lnTo>
                    <a:pt x="161195" y="1706590"/>
                  </a:lnTo>
                  <a:cubicBezTo>
                    <a:pt x="237638" y="1691378"/>
                    <a:pt x="313477" y="1673222"/>
                    <a:pt x="388463" y="1652268"/>
                  </a:cubicBezTo>
                  <a:cubicBezTo>
                    <a:pt x="538529" y="1610539"/>
                    <a:pt x="684898" y="1556543"/>
                    <a:pt x="826716" y="1493950"/>
                  </a:cubicBezTo>
                  <a:cubicBezTo>
                    <a:pt x="1111207" y="1370107"/>
                    <a:pt x="1376832" y="1205881"/>
                    <a:pt x="1609847" y="1007535"/>
                  </a:cubicBezTo>
                  <a:cubicBezTo>
                    <a:pt x="1725975" y="908049"/>
                    <a:pt x="1833571" y="799519"/>
                    <a:pt x="1929982" y="682930"/>
                  </a:cubicBezTo>
                  <a:cubicBezTo>
                    <a:pt x="2026581" y="566520"/>
                    <a:pt x="2111806" y="441692"/>
                    <a:pt x="2183093" y="310149"/>
                  </a:cubicBezTo>
                  <a:cubicBezTo>
                    <a:pt x="2218738" y="244422"/>
                    <a:pt x="2251396" y="177150"/>
                    <a:pt x="2280286" y="10843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800"/>
            </a:p>
          </p:txBody>
        </p:sp>
        <p:sp>
          <p:nvSpPr>
            <p:cNvPr id="31" name="Freeform: Shape 30">
              <a:extLst>
                <a:ext uri="{FF2B5EF4-FFF2-40B4-BE49-F238E27FC236}">
                  <a16:creationId xmlns:a16="http://schemas.microsoft.com/office/drawing/2014/main" id="{E228F5BA-5150-4554-B7EA-93F371F3B17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305" y="1"/>
              <a:ext cx="2491105" cy="1943661"/>
            </a:xfrm>
            <a:custGeom>
              <a:avLst/>
              <a:gdLst>
                <a:gd name="connsiteX0" fmla="*/ 1995408 w 2491105"/>
                <a:gd name="connsiteY0" fmla="*/ 0 h 1943661"/>
                <a:gd name="connsiteX1" fmla="*/ 2491105 w 2491105"/>
                <a:gd name="connsiteY1" fmla="*/ 0 h 1943661"/>
                <a:gd name="connsiteX2" fmla="*/ 2434705 w 2491105"/>
                <a:gd name="connsiteY2" fmla="*/ 174009 h 1943661"/>
                <a:gd name="connsiteX3" fmla="*/ 92457 w 2491105"/>
                <a:gd name="connsiteY3" fmla="*/ 1931703 h 1943661"/>
                <a:gd name="connsiteX4" fmla="*/ 0 w 2491105"/>
                <a:gd name="connsiteY4" fmla="*/ 1943661 h 1943661"/>
                <a:gd name="connsiteX5" fmla="*/ 0 w 2491105"/>
                <a:gd name="connsiteY5" fmla="*/ 1491489 h 1943661"/>
                <a:gd name="connsiteX6" fmla="*/ 34107 w 2491105"/>
                <a:gd name="connsiteY6" fmla="*/ 1486836 h 1943661"/>
                <a:gd name="connsiteX7" fmla="*/ 497577 w 2491105"/>
                <a:gd name="connsiteY7" fmla="*/ 1360598 h 1943661"/>
                <a:gd name="connsiteX8" fmla="*/ 1321566 w 2491105"/>
                <a:gd name="connsiteY8" fmla="*/ 897645 h 1943661"/>
                <a:gd name="connsiteX9" fmla="*/ 1891495 w 2491105"/>
                <a:gd name="connsiteY9" fmla="*/ 230078 h 1943661"/>
                <a:gd name="connsiteX10" fmla="*/ 1961469 w 2491105"/>
                <a:gd name="connsiteY10" fmla="*/ 87885 h 1943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1105" h="1943661">
                  <a:moveTo>
                    <a:pt x="1995408" y="0"/>
                  </a:moveTo>
                  <a:lnTo>
                    <a:pt x="2491105" y="0"/>
                  </a:lnTo>
                  <a:lnTo>
                    <a:pt x="2434705" y="174009"/>
                  </a:lnTo>
                  <a:cubicBezTo>
                    <a:pt x="2087512" y="1067655"/>
                    <a:pt x="1129122" y="1753877"/>
                    <a:pt x="92457" y="1931703"/>
                  </a:cubicBezTo>
                  <a:lnTo>
                    <a:pt x="0" y="1943661"/>
                  </a:lnTo>
                  <a:lnTo>
                    <a:pt x="0" y="1491489"/>
                  </a:lnTo>
                  <a:lnTo>
                    <a:pt x="34107" y="1486836"/>
                  </a:lnTo>
                  <a:cubicBezTo>
                    <a:pt x="189055" y="1458696"/>
                    <a:pt x="343908" y="1416565"/>
                    <a:pt x="497577" y="1360598"/>
                  </a:cubicBezTo>
                  <a:cubicBezTo>
                    <a:pt x="796856" y="1251889"/>
                    <a:pt x="1081725" y="1091781"/>
                    <a:pt x="1321566" y="897645"/>
                  </a:cubicBezTo>
                  <a:cubicBezTo>
                    <a:pt x="1565577" y="700195"/>
                    <a:pt x="1757355" y="475523"/>
                    <a:pt x="1891495" y="230078"/>
                  </a:cubicBezTo>
                  <a:cubicBezTo>
                    <a:pt x="1917197" y="183033"/>
                    <a:pt x="1940526" y="135619"/>
                    <a:pt x="1961469" y="8788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33" name="Group 32">
            <a:extLst>
              <a:ext uri="{FF2B5EF4-FFF2-40B4-BE49-F238E27FC236}">
                <a16:creationId xmlns:a16="http://schemas.microsoft.com/office/drawing/2014/main" id="{383C2651-AE0C-4AE4-8725-E2F9414FE219}"/>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0800000" flipH="1">
            <a:off x="-228" y="4322879"/>
            <a:ext cx="2533818" cy="2535121"/>
            <a:chOff x="-305" y="-1"/>
            <a:chExt cx="3832880" cy="2876136"/>
          </a:xfrm>
        </p:grpSpPr>
        <p:sp>
          <p:nvSpPr>
            <p:cNvPr id="34" name="Freeform: Shape 33">
              <a:extLst>
                <a:ext uri="{FF2B5EF4-FFF2-40B4-BE49-F238E27FC236}">
                  <a16:creationId xmlns:a16="http://schemas.microsoft.com/office/drawing/2014/main" id="{CCE13265-B5D2-47B4-A199-E05F390D5B9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305" y="1"/>
              <a:ext cx="3815424" cy="2653659"/>
            </a:xfrm>
            <a:custGeom>
              <a:avLst/>
              <a:gdLst>
                <a:gd name="connsiteX0" fmla="*/ 3203055 w 3815424"/>
                <a:gd name="connsiteY0" fmla="*/ 0 h 2653659"/>
                <a:gd name="connsiteX1" fmla="*/ 3815424 w 3815424"/>
                <a:gd name="connsiteY1" fmla="*/ 0 h 2653659"/>
                <a:gd name="connsiteX2" fmla="*/ 3801025 w 3815424"/>
                <a:gd name="connsiteY2" fmla="*/ 214243 h 2653659"/>
                <a:gd name="connsiteX3" fmla="*/ 587142 w 3815424"/>
                <a:gd name="connsiteY3" fmla="*/ 2653659 h 2653659"/>
                <a:gd name="connsiteX4" fmla="*/ 53389 w 3815424"/>
                <a:gd name="connsiteY4" fmla="*/ 2605041 h 2653659"/>
                <a:gd name="connsiteX5" fmla="*/ 0 w 3815424"/>
                <a:gd name="connsiteY5" fmla="*/ 2593136 h 2653659"/>
                <a:gd name="connsiteX6" fmla="*/ 0 w 3815424"/>
                <a:gd name="connsiteY6" fmla="*/ 1994836 h 2653659"/>
                <a:gd name="connsiteX7" fmla="*/ 159710 w 3815424"/>
                <a:gd name="connsiteY7" fmla="*/ 2035054 h 2653659"/>
                <a:gd name="connsiteX8" fmla="*/ 587142 w 3815424"/>
                <a:gd name="connsiteY8" fmla="*/ 2075152 h 2653659"/>
                <a:gd name="connsiteX9" fmla="*/ 1549283 w 3815424"/>
                <a:gd name="connsiteY9" fmla="*/ 1900153 h 2653659"/>
                <a:gd name="connsiteX10" fmla="*/ 2406698 w 3815424"/>
                <a:gd name="connsiteY10" fmla="*/ 1418450 h 2653659"/>
                <a:gd name="connsiteX11" fmla="*/ 2996069 w 3815424"/>
                <a:gd name="connsiteY11" fmla="*/ 728678 h 2653659"/>
                <a:gd name="connsiteX12" fmla="*/ 3193967 w 3815424"/>
                <a:gd name="connsiteY12" fmla="*/ 137719 h 26536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59">
                  <a:moveTo>
                    <a:pt x="3203055" y="0"/>
                  </a:moveTo>
                  <a:lnTo>
                    <a:pt x="3815424" y="0"/>
                  </a:lnTo>
                  <a:lnTo>
                    <a:pt x="3801025" y="214243"/>
                  </a:lnTo>
                  <a:cubicBezTo>
                    <a:pt x="3616317" y="1584467"/>
                    <a:pt x="2091637" y="2653659"/>
                    <a:pt x="587142" y="2653659"/>
                  </a:cubicBezTo>
                  <a:cubicBezTo>
                    <a:pt x="400192" y="2653659"/>
                    <a:pt x="222112" y="2636953"/>
                    <a:pt x="53389" y="2605041"/>
                  </a:cubicBezTo>
                  <a:lnTo>
                    <a:pt x="0" y="2593136"/>
                  </a:lnTo>
                  <a:lnTo>
                    <a:pt x="0" y="1994836"/>
                  </a:lnTo>
                  <a:lnTo>
                    <a:pt x="159710" y="2035054"/>
                  </a:lnTo>
                  <a:cubicBezTo>
                    <a:pt x="295467" y="2061726"/>
                    <a:pt x="438268" y="2075152"/>
                    <a:pt x="587142" y="2075152"/>
                  </a:cubicBezTo>
                  <a:cubicBezTo>
                    <a:pt x="901731" y="2075152"/>
                    <a:pt x="1234490" y="2014697"/>
                    <a:pt x="1549283" y="1900153"/>
                  </a:cubicBezTo>
                  <a:cubicBezTo>
                    <a:pt x="1860709" y="1786959"/>
                    <a:pt x="2157231" y="1620350"/>
                    <a:pt x="2406698" y="1418450"/>
                  </a:cubicBezTo>
                  <a:cubicBezTo>
                    <a:pt x="2655859" y="1216840"/>
                    <a:pt x="2859596" y="978302"/>
                    <a:pt x="2996069" y="728678"/>
                  </a:cubicBezTo>
                  <a:cubicBezTo>
                    <a:pt x="3101178" y="536396"/>
                    <a:pt x="3167417" y="338366"/>
                    <a:pt x="3193967" y="13771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Freeform: Shape 34">
              <a:extLst>
                <a:ext uri="{FF2B5EF4-FFF2-40B4-BE49-F238E27FC236}">
                  <a16:creationId xmlns:a16="http://schemas.microsoft.com/office/drawing/2014/main" id="{693EBD03-D832-462C-9304-7273698ED4F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305" y="-1"/>
              <a:ext cx="3815424" cy="2653660"/>
            </a:xfrm>
            <a:custGeom>
              <a:avLst/>
              <a:gdLst>
                <a:gd name="connsiteX0" fmla="*/ 3305038 w 3815424"/>
                <a:gd name="connsiteY0" fmla="*/ 0 h 2653660"/>
                <a:gd name="connsiteX1" fmla="*/ 3815424 w 3815424"/>
                <a:gd name="connsiteY1" fmla="*/ 0 h 2653660"/>
                <a:gd name="connsiteX2" fmla="*/ 3801025 w 3815424"/>
                <a:gd name="connsiteY2" fmla="*/ 214244 h 2653660"/>
                <a:gd name="connsiteX3" fmla="*/ 587142 w 3815424"/>
                <a:gd name="connsiteY3" fmla="*/ 2653660 h 2653660"/>
                <a:gd name="connsiteX4" fmla="*/ 53389 w 3815424"/>
                <a:gd name="connsiteY4" fmla="*/ 2605042 h 2653660"/>
                <a:gd name="connsiteX5" fmla="*/ 0 w 3815424"/>
                <a:gd name="connsiteY5" fmla="*/ 2593137 h 2653660"/>
                <a:gd name="connsiteX6" fmla="*/ 0 w 3815424"/>
                <a:gd name="connsiteY6" fmla="*/ 2094444 h 2653660"/>
                <a:gd name="connsiteX7" fmla="*/ 137675 w 3815424"/>
                <a:gd name="connsiteY7" fmla="*/ 2129195 h 2653660"/>
                <a:gd name="connsiteX8" fmla="*/ 587142 w 3815424"/>
                <a:gd name="connsiteY8" fmla="*/ 2171571 h 2653660"/>
                <a:gd name="connsiteX9" fmla="*/ 1585826 w 3815424"/>
                <a:gd name="connsiteY9" fmla="*/ 1990112 h 2653660"/>
                <a:gd name="connsiteX10" fmla="*/ 2473046 w 3815424"/>
                <a:gd name="connsiteY10" fmla="*/ 1491633 h 2653660"/>
                <a:gd name="connsiteX11" fmla="*/ 3086710 w 3815424"/>
                <a:gd name="connsiteY11" fmla="*/ 772838 h 2653660"/>
                <a:gd name="connsiteX12" fmla="*/ 3295217 w 3815424"/>
                <a:gd name="connsiteY12" fmla="*/ 149229 h 26536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60">
                  <a:moveTo>
                    <a:pt x="3305038" y="0"/>
                  </a:moveTo>
                  <a:lnTo>
                    <a:pt x="3815424" y="0"/>
                  </a:lnTo>
                  <a:lnTo>
                    <a:pt x="3801025" y="214244"/>
                  </a:lnTo>
                  <a:cubicBezTo>
                    <a:pt x="3616317" y="1584467"/>
                    <a:pt x="2091637" y="2653660"/>
                    <a:pt x="587142" y="2653660"/>
                  </a:cubicBezTo>
                  <a:cubicBezTo>
                    <a:pt x="400192" y="2653660"/>
                    <a:pt x="222112" y="2636954"/>
                    <a:pt x="53389" y="2605042"/>
                  </a:cubicBezTo>
                  <a:lnTo>
                    <a:pt x="0" y="2593137"/>
                  </a:lnTo>
                  <a:lnTo>
                    <a:pt x="0" y="2094444"/>
                  </a:lnTo>
                  <a:lnTo>
                    <a:pt x="137675" y="2129195"/>
                  </a:lnTo>
                  <a:cubicBezTo>
                    <a:pt x="280616" y="2157374"/>
                    <a:pt x="430766" y="2171571"/>
                    <a:pt x="587142" y="2171571"/>
                  </a:cubicBezTo>
                  <a:cubicBezTo>
                    <a:pt x="918879" y="2171571"/>
                    <a:pt x="1254904" y="2110634"/>
                    <a:pt x="1585826" y="1990112"/>
                  </a:cubicBezTo>
                  <a:cubicBezTo>
                    <a:pt x="1908071" y="1873061"/>
                    <a:pt x="2214800" y="1700666"/>
                    <a:pt x="2473046" y="1491633"/>
                  </a:cubicBezTo>
                  <a:cubicBezTo>
                    <a:pt x="2735782" y="1279031"/>
                    <a:pt x="2942276" y="1037118"/>
                    <a:pt x="3086710" y="772838"/>
                  </a:cubicBezTo>
                  <a:cubicBezTo>
                    <a:pt x="3197408" y="570216"/>
                    <a:pt x="3267226" y="361248"/>
                    <a:pt x="3295217" y="14922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Freeform: Shape 35">
              <a:extLst>
                <a:ext uri="{FF2B5EF4-FFF2-40B4-BE49-F238E27FC236}">
                  <a16:creationId xmlns:a16="http://schemas.microsoft.com/office/drawing/2014/main" id="{0D53D3E2-805E-40D2-964F-352BF6D476B6}"/>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305" y="1"/>
              <a:ext cx="3815986" cy="2675935"/>
            </a:xfrm>
            <a:custGeom>
              <a:avLst/>
              <a:gdLst>
                <a:gd name="connsiteX0" fmla="*/ 3648768 w 3815986"/>
                <a:gd name="connsiteY0" fmla="*/ 0 h 2675935"/>
                <a:gd name="connsiteX1" fmla="*/ 3815986 w 3815986"/>
                <a:gd name="connsiteY1" fmla="*/ 0 h 2675935"/>
                <a:gd name="connsiteX2" fmla="*/ 3804695 w 3815986"/>
                <a:gd name="connsiteY2" fmla="*/ 200084 h 2675935"/>
                <a:gd name="connsiteX3" fmla="*/ 3762590 w 3815986"/>
                <a:gd name="connsiteY3" fmla="*/ 455543 h 2675935"/>
                <a:gd name="connsiteX4" fmla="*/ 3592332 w 3815986"/>
                <a:gd name="connsiteY4" fmla="*/ 947274 h 2675935"/>
                <a:gd name="connsiteX5" fmla="*/ 2953967 w 3815986"/>
                <a:gd name="connsiteY5" fmla="*/ 1782349 h 2675935"/>
                <a:gd name="connsiteX6" fmla="*/ 2530669 w 3815986"/>
                <a:gd name="connsiteY6" fmla="*/ 2109494 h 2675935"/>
                <a:gd name="connsiteX7" fmla="*/ 2057561 w 3815986"/>
                <a:gd name="connsiteY7" fmla="*/ 2369245 h 2675935"/>
                <a:gd name="connsiteX8" fmla="*/ 1007330 w 3815986"/>
                <a:gd name="connsiteY8" fmla="*/ 2655701 h 2675935"/>
                <a:gd name="connsiteX9" fmla="*/ 732765 w 3815986"/>
                <a:gd name="connsiteY9" fmla="*/ 2674696 h 2675935"/>
                <a:gd name="connsiteX10" fmla="*/ 457666 w 3815986"/>
                <a:gd name="connsiteY10" fmla="*/ 2670839 h 2675935"/>
                <a:gd name="connsiteX11" fmla="*/ 183574 w 3815986"/>
                <a:gd name="connsiteY11" fmla="*/ 2643312 h 2675935"/>
                <a:gd name="connsiteX12" fmla="*/ 0 w 3815986"/>
                <a:gd name="connsiteY12" fmla="*/ 2607798 h 2675935"/>
                <a:gd name="connsiteX13" fmla="*/ 0 w 3815986"/>
                <a:gd name="connsiteY13" fmla="*/ 2356652 h 2675935"/>
                <a:gd name="connsiteX14" fmla="*/ 222195 w 3815986"/>
                <a:gd name="connsiteY14" fmla="*/ 2396940 h 2675935"/>
                <a:gd name="connsiteX15" fmla="*/ 472364 w 3815986"/>
                <a:gd name="connsiteY15" fmla="*/ 2419092 h 2675935"/>
                <a:gd name="connsiteX16" fmla="*/ 974972 w 3815986"/>
                <a:gd name="connsiteY16" fmla="*/ 2402122 h 2675935"/>
                <a:gd name="connsiteX17" fmla="*/ 1468292 w 3815986"/>
                <a:gd name="connsiteY17" fmla="*/ 2304162 h 2675935"/>
                <a:gd name="connsiteX18" fmla="*/ 1940176 w 3815986"/>
                <a:gd name="connsiteY18" fmla="*/ 2133695 h 2675935"/>
                <a:gd name="connsiteX19" fmla="*/ 2783403 w 3815986"/>
                <a:gd name="connsiteY19" fmla="*/ 1609954 h 2675935"/>
                <a:gd name="connsiteX20" fmla="*/ 3128104 w 3815986"/>
                <a:gd name="connsiteY20" fmla="*/ 1260439 h 2675935"/>
                <a:gd name="connsiteX21" fmla="*/ 3400639 w 3815986"/>
                <a:gd name="connsiteY21" fmla="*/ 859052 h 2675935"/>
                <a:gd name="connsiteX22" fmla="*/ 3585595 w 3815986"/>
                <a:gd name="connsiteY22" fmla="*/ 415336 h 2675935"/>
                <a:gd name="connsiteX23" fmla="*/ 3635918 w 3815986"/>
                <a:gd name="connsiteY23" fmla="*/ 181137 h 26759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815986" h="2675935">
                  <a:moveTo>
                    <a:pt x="3648768" y="0"/>
                  </a:moveTo>
                  <a:lnTo>
                    <a:pt x="3815986" y="0"/>
                  </a:lnTo>
                  <a:lnTo>
                    <a:pt x="3804695" y="200084"/>
                  </a:lnTo>
                  <a:cubicBezTo>
                    <a:pt x="3795228" y="285751"/>
                    <a:pt x="3781167" y="371032"/>
                    <a:pt x="3762590" y="455543"/>
                  </a:cubicBezTo>
                  <a:cubicBezTo>
                    <a:pt x="3725537" y="624467"/>
                    <a:pt x="3668784" y="790112"/>
                    <a:pt x="3592332" y="947274"/>
                  </a:cubicBezTo>
                  <a:cubicBezTo>
                    <a:pt x="3438712" y="1261596"/>
                    <a:pt x="3216091" y="1542847"/>
                    <a:pt x="2953967" y="1782349"/>
                  </a:cubicBezTo>
                  <a:cubicBezTo>
                    <a:pt x="2822599" y="1902099"/>
                    <a:pt x="2680615" y="2011341"/>
                    <a:pt x="2530669" y="2109494"/>
                  </a:cubicBezTo>
                  <a:cubicBezTo>
                    <a:pt x="2380520" y="2207551"/>
                    <a:pt x="2222510" y="2294906"/>
                    <a:pt x="2057561" y="2369245"/>
                  </a:cubicBezTo>
                  <a:cubicBezTo>
                    <a:pt x="1727252" y="2516859"/>
                    <a:pt x="1371629" y="2614434"/>
                    <a:pt x="1007330" y="2655701"/>
                  </a:cubicBezTo>
                  <a:cubicBezTo>
                    <a:pt x="916281" y="2665873"/>
                    <a:pt x="824568" y="2672188"/>
                    <a:pt x="732765" y="2674696"/>
                  </a:cubicBezTo>
                  <a:cubicBezTo>
                    <a:pt x="640963" y="2677203"/>
                    <a:pt x="549072" y="2675901"/>
                    <a:pt x="457666" y="2670839"/>
                  </a:cubicBezTo>
                  <a:cubicBezTo>
                    <a:pt x="366106" y="2665584"/>
                    <a:pt x="274572" y="2656521"/>
                    <a:pt x="183574" y="2643312"/>
                  </a:cubicBezTo>
                  <a:lnTo>
                    <a:pt x="0" y="2607798"/>
                  </a:lnTo>
                  <a:lnTo>
                    <a:pt x="0" y="2356652"/>
                  </a:lnTo>
                  <a:lnTo>
                    <a:pt x="222195" y="2396940"/>
                  </a:lnTo>
                  <a:cubicBezTo>
                    <a:pt x="304990" y="2407980"/>
                    <a:pt x="388511" y="2415283"/>
                    <a:pt x="472364" y="2419092"/>
                  </a:cubicBezTo>
                  <a:cubicBezTo>
                    <a:pt x="640376" y="2427095"/>
                    <a:pt x="808184" y="2421791"/>
                    <a:pt x="974972" y="2402122"/>
                  </a:cubicBezTo>
                  <a:cubicBezTo>
                    <a:pt x="1141658" y="2382358"/>
                    <a:pt x="1306812" y="2349286"/>
                    <a:pt x="1468292" y="2304162"/>
                  </a:cubicBezTo>
                  <a:cubicBezTo>
                    <a:pt x="1629874" y="2259231"/>
                    <a:pt x="1787475" y="2201091"/>
                    <a:pt x="1940176" y="2133695"/>
                  </a:cubicBezTo>
                  <a:cubicBezTo>
                    <a:pt x="2246498" y="2000349"/>
                    <a:pt x="2532507" y="1823520"/>
                    <a:pt x="2783403" y="1609954"/>
                  </a:cubicBezTo>
                  <a:cubicBezTo>
                    <a:pt x="2908442" y="1502833"/>
                    <a:pt x="3024295" y="1385975"/>
                    <a:pt x="3128104" y="1260439"/>
                  </a:cubicBezTo>
                  <a:cubicBezTo>
                    <a:pt x="3232116" y="1135096"/>
                    <a:pt x="3323881" y="1000689"/>
                    <a:pt x="3400639" y="859052"/>
                  </a:cubicBezTo>
                  <a:cubicBezTo>
                    <a:pt x="3477399" y="717510"/>
                    <a:pt x="3541296" y="569316"/>
                    <a:pt x="3585595" y="415336"/>
                  </a:cubicBezTo>
                  <a:cubicBezTo>
                    <a:pt x="3607796" y="338540"/>
                    <a:pt x="3624638" y="260224"/>
                    <a:pt x="3635918" y="18113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Freeform: Shape 36">
              <a:extLst>
                <a:ext uri="{FF2B5EF4-FFF2-40B4-BE49-F238E27FC236}">
                  <a16:creationId xmlns:a16="http://schemas.microsoft.com/office/drawing/2014/main" id="{B7A9A916-A926-43E6-800F-432ABC3F244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305" y="-1"/>
              <a:ext cx="3832270" cy="2876136"/>
            </a:xfrm>
            <a:custGeom>
              <a:avLst/>
              <a:gdLst>
                <a:gd name="connsiteX0" fmla="*/ 3800718 w 3832270"/>
                <a:gd name="connsiteY0" fmla="*/ 0 h 2876136"/>
                <a:gd name="connsiteX1" fmla="*/ 3832270 w 3832270"/>
                <a:gd name="connsiteY1" fmla="*/ 0 h 2876136"/>
                <a:gd name="connsiteX2" fmla="*/ 3824562 w 3832270"/>
                <a:gd name="connsiteY2" fmla="*/ 143769 h 2876136"/>
                <a:gd name="connsiteX3" fmla="*/ 3628155 w 3832270"/>
                <a:gd name="connsiteY3" fmla="*/ 922055 h 2876136"/>
                <a:gd name="connsiteX4" fmla="*/ 3514853 w 3832270"/>
                <a:gd name="connsiteY4" fmla="*/ 1169078 h 2876136"/>
                <a:gd name="connsiteX5" fmla="*/ 3379198 w 3832270"/>
                <a:gd name="connsiteY5" fmla="*/ 1407037 h 2876136"/>
                <a:gd name="connsiteX6" fmla="*/ 3043787 w 3832270"/>
                <a:gd name="connsiteY6" fmla="*/ 1848342 h 2876136"/>
                <a:gd name="connsiteX7" fmla="*/ 2845661 w 3832270"/>
                <a:gd name="connsiteY7" fmla="*/ 2047444 h 2876136"/>
                <a:gd name="connsiteX8" fmla="*/ 2793197 w 3832270"/>
                <a:gd name="connsiteY8" fmla="*/ 2094689 h 2876136"/>
                <a:gd name="connsiteX9" fmla="*/ 2739710 w 3832270"/>
                <a:gd name="connsiteY9" fmla="*/ 2140969 h 2876136"/>
                <a:gd name="connsiteX10" fmla="*/ 2629166 w 3832270"/>
                <a:gd name="connsiteY10" fmla="*/ 2229867 h 2876136"/>
                <a:gd name="connsiteX11" fmla="*/ 2145952 w 3832270"/>
                <a:gd name="connsiteY11" fmla="*/ 2535994 h 2876136"/>
                <a:gd name="connsiteX12" fmla="*/ 1034987 w 3832270"/>
                <a:gd name="connsiteY12" fmla="*/ 2863910 h 2876136"/>
                <a:gd name="connsiteX13" fmla="*/ 741909 w 3832270"/>
                <a:gd name="connsiteY13" fmla="*/ 2875939 h 2876136"/>
                <a:gd name="connsiteX14" fmla="*/ 450208 w 3832270"/>
                <a:gd name="connsiteY14" fmla="*/ 2857451 h 2876136"/>
                <a:gd name="connsiteX15" fmla="*/ 22215 w 3832270"/>
                <a:gd name="connsiteY15" fmla="*/ 2775923 h 2876136"/>
                <a:gd name="connsiteX16" fmla="*/ 0 w 3832270"/>
                <a:gd name="connsiteY16" fmla="*/ 2769256 h 2876136"/>
                <a:gd name="connsiteX17" fmla="*/ 0 w 3832270"/>
                <a:gd name="connsiteY17" fmla="*/ 2590612 h 2876136"/>
                <a:gd name="connsiteX18" fmla="*/ 199046 w 3832270"/>
                <a:gd name="connsiteY18" fmla="*/ 2627410 h 2876136"/>
                <a:gd name="connsiteX19" fmla="*/ 468174 w 3832270"/>
                <a:gd name="connsiteY19" fmla="*/ 2649670 h 2876136"/>
                <a:gd name="connsiteX20" fmla="*/ 1003650 w 3832270"/>
                <a:gd name="connsiteY20" fmla="*/ 2622480 h 2876136"/>
                <a:gd name="connsiteX21" fmla="*/ 1266489 w 3832270"/>
                <a:gd name="connsiteY21" fmla="*/ 2573982 h 2876136"/>
                <a:gd name="connsiteX22" fmla="*/ 1524223 w 3832270"/>
                <a:gd name="connsiteY22" fmla="*/ 2504657 h 2876136"/>
                <a:gd name="connsiteX23" fmla="*/ 1775731 w 3832270"/>
                <a:gd name="connsiteY23" fmla="*/ 2416243 h 2876136"/>
                <a:gd name="connsiteX24" fmla="*/ 2019789 w 3832270"/>
                <a:gd name="connsiteY24" fmla="*/ 2309412 h 2876136"/>
                <a:gd name="connsiteX25" fmla="*/ 2482486 w 3832270"/>
                <a:gd name="connsiteY25" fmla="*/ 2046962 h 2876136"/>
                <a:gd name="connsiteX26" fmla="*/ 2591908 w 3832270"/>
                <a:gd name="connsiteY26" fmla="*/ 1971371 h 2876136"/>
                <a:gd name="connsiteX27" fmla="*/ 2645702 w 3832270"/>
                <a:gd name="connsiteY27" fmla="*/ 1932321 h 2876136"/>
                <a:gd name="connsiteX28" fmla="*/ 2698779 w 3832270"/>
                <a:gd name="connsiteY28" fmla="*/ 1892309 h 2876136"/>
                <a:gd name="connsiteX29" fmla="*/ 2903537 w 3832270"/>
                <a:gd name="connsiteY29" fmla="*/ 1722516 h 2876136"/>
                <a:gd name="connsiteX30" fmla="*/ 3269061 w 3832270"/>
                <a:gd name="connsiteY30" fmla="*/ 1337327 h 2876136"/>
                <a:gd name="connsiteX31" fmla="*/ 3424928 w 3832270"/>
                <a:gd name="connsiteY31" fmla="*/ 1122508 h 2876136"/>
                <a:gd name="connsiteX32" fmla="*/ 3557622 w 3832270"/>
                <a:gd name="connsiteY32" fmla="*/ 893226 h 2876136"/>
                <a:gd name="connsiteX33" fmla="*/ 3587019 w 3832270"/>
                <a:gd name="connsiteY33" fmla="*/ 833929 h 2876136"/>
                <a:gd name="connsiteX34" fmla="*/ 3601310 w 3832270"/>
                <a:gd name="connsiteY34" fmla="*/ 804040 h 2876136"/>
                <a:gd name="connsiteX35" fmla="*/ 3614885 w 3832270"/>
                <a:gd name="connsiteY35" fmla="*/ 773861 h 2876136"/>
                <a:gd name="connsiteX36" fmla="*/ 3640812 w 3832270"/>
                <a:gd name="connsiteY36" fmla="*/ 713022 h 2876136"/>
                <a:gd name="connsiteX37" fmla="*/ 3665105 w 3832270"/>
                <a:gd name="connsiteY37" fmla="*/ 651506 h 2876136"/>
                <a:gd name="connsiteX38" fmla="*/ 3744110 w 3832270"/>
                <a:gd name="connsiteY38" fmla="*/ 399567 h 2876136"/>
                <a:gd name="connsiteX39" fmla="*/ 3792123 w 3832270"/>
                <a:gd name="connsiteY39" fmla="*/ 140444 h 28761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3832270" h="2876136">
                  <a:moveTo>
                    <a:pt x="3800718" y="0"/>
                  </a:moveTo>
                  <a:lnTo>
                    <a:pt x="3832270" y="0"/>
                  </a:lnTo>
                  <a:lnTo>
                    <a:pt x="3824562" y="143769"/>
                  </a:lnTo>
                  <a:cubicBezTo>
                    <a:pt x="3797131" y="409191"/>
                    <a:pt x="3730585" y="671345"/>
                    <a:pt x="3628155" y="922055"/>
                  </a:cubicBezTo>
                  <a:cubicBezTo>
                    <a:pt x="3593858" y="1005553"/>
                    <a:pt x="3556704" y="1088280"/>
                    <a:pt x="3514853" y="1169078"/>
                  </a:cubicBezTo>
                  <a:cubicBezTo>
                    <a:pt x="3473616" y="1250166"/>
                    <a:pt x="3428194" y="1329517"/>
                    <a:pt x="3379198" y="1407037"/>
                  </a:cubicBezTo>
                  <a:cubicBezTo>
                    <a:pt x="3281106" y="1561980"/>
                    <a:pt x="3169132" y="1710174"/>
                    <a:pt x="3043787" y="1848342"/>
                  </a:cubicBezTo>
                  <a:cubicBezTo>
                    <a:pt x="2980806" y="1917184"/>
                    <a:pt x="2915071" y="1984001"/>
                    <a:pt x="2845661" y="2047444"/>
                  </a:cubicBezTo>
                  <a:cubicBezTo>
                    <a:pt x="2828411" y="2063450"/>
                    <a:pt x="2811060" y="2079263"/>
                    <a:pt x="2793197" y="2094689"/>
                  </a:cubicBezTo>
                  <a:cubicBezTo>
                    <a:pt x="2775436" y="2110213"/>
                    <a:pt x="2757982" y="2126025"/>
                    <a:pt x="2739710" y="2140969"/>
                  </a:cubicBezTo>
                  <a:cubicBezTo>
                    <a:pt x="2703576" y="2171341"/>
                    <a:pt x="2666524" y="2200749"/>
                    <a:pt x="2629166" y="2229867"/>
                  </a:cubicBezTo>
                  <a:cubicBezTo>
                    <a:pt x="2479015" y="2345569"/>
                    <a:pt x="2316821" y="2448061"/>
                    <a:pt x="2145952" y="2535994"/>
                  </a:cubicBezTo>
                  <a:cubicBezTo>
                    <a:pt x="1804312" y="2711957"/>
                    <a:pt x="1424600" y="2826982"/>
                    <a:pt x="1034987" y="2863910"/>
                  </a:cubicBezTo>
                  <a:cubicBezTo>
                    <a:pt x="937762" y="2873167"/>
                    <a:pt x="839720" y="2877096"/>
                    <a:pt x="741909" y="2875939"/>
                  </a:cubicBezTo>
                  <a:cubicBezTo>
                    <a:pt x="644097" y="2874782"/>
                    <a:pt x="546515" y="2868539"/>
                    <a:pt x="450208" y="2857451"/>
                  </a:cubicBezTo>
                  <a:cubicBezTo>
                    <a:pt x="305520" y="2840674"/>
                    <a:pt x="162095" y="2813810"/>
                    <a:pt x="22215" y="2775923"/>
                  </a:cubicBezTo>
                  <a:lnTo>
                    <a:pt x="0" y="2769256"/>
                  </a:lnTo>
                  <a:lnTo>
                    <a:pt x="0" y="2590612"/>
                  </a:lnTo>
                  <a:lnTo>
                    <a:pt x="199046" y="2627410"/>
                  </a:lnTo>
                  <a:cubicBezTo>
                    <a:pt x="288321" y="2639209"/>
                    <a:pt x="378197" y="2646537"/>
                    <a:pt x="468174" y="2649670"/>
                  </a:cubicBezTo>
                  <a:cubicBezTo>
                    <a:pt x="648333" y="2656805"/>
                    <a:pt x="826655" y="2647163"/>
                    <a:pt x="1003650" y="2622480"/>
                  </a:cubicBezTo>
                  <a:cubicBezTo>
                    <a:pt x="1091943" y="2609658"/>
                    <a:pt x="1179725" y="2593747"/>
                    <a:pt x="1266489" y="2573982"/>
                  </a:cubicBezTo>
                  <a:cubicBezTo>
                    <a:pt x="1353250" y="2553927"/>
                    <a:pt x="1439298" y="2531076"/>
                    <a:pt x="1524223" y="2504657"/>
                  </a:cubicBezTo>
                  <a:cubicBezTo>
                    <a:pt x="1609149" y="2478336"/>
                    <a:pt x="1693052" y="2448833"/>
                    <a:pt x="1775731" y="2416243"/>
                  </a:cubicBezTo>
                  <a:cubicBezTo>
                    <a:pt x="1858309" y="2383557"/>
                    <a:pt x="1939764" y="2347882"/>
                    <a:pt x="2019789" y="2309412"/>
                  </a:cubicBezTo>
                  <a:cubicBezTo>
                    <a:pt x="2179839" y="2232567"/>
                    <a:pt x="2334583" y="2144923"/>
                    <a:pt x="2482486" y="2046962"/>
                  </a:cubicBezTo>
                  <a:cubicBezTo>
                    <a:pt x="2519334" y="2022376"/>
                    <a:pt x="2556081" y="1997403"/>
                    <a:pt x="2591908" y="1971371"/>
                  </a:cubicBezTo>
                  <a:cubicBezTo>
                    <a:pt x="2610077" y="1958644"/>
                    <a:pt x="2627838" y="1945434"/>
                    <a:pt x="2645702" y="1932321"/>
                  </a:cubicBezTo>
                  <a:cubicBezTo>
                    <a:pt x="2663666" y="1919305"/>
                    <a:pt x="2681325" y="1905903"/>
                    <a:pt x="2698779" y="1892309"/>
                  </a:cubicBezTo>
                  <a:cubicBezTo>
                    <a:pt x="2768903" y="1838025"/>
                    <a:pt x="2837496" y="1781717"/>
                    <a:pt x="2903537" y="1722516"/>
                  </a:cubicBezTo>
                  <a:cubicBezTo>
                    <a:pt x="3035926" y="1604501"/>
                    <a:pt x="3158720" y="1475784"/>
                    <a:pt x="3269061" y="1337327"/>
                  </a:cubicBezTo>
                  <a:cubicBezTo>
                    <a:pt x="3324182" y="1268099"/>
                    <a:pt x="3376341" y="1196461"/>
                    <a:pt x="3424928" y="1122508"/>
                  </a:cubicBezTo>
                  <a:cubicBezTo>
                    <a:pt x="3472697" y="1048170"/>
                    <a:pt x="3517814" y="972000"/>
                    <a:pt x="3557622" y="893226"/>
                  </a:cubicBezTo>
                  <a:cubicBezTo>
                    <a:pt x="3567931" y="873654"/>
                    <a:pt x="3577526" y="853791"/>
                    <a:pt x="3587019" y="833929"/>
                  </a:cubicBezTo>
                  <a:lnTo>
                    <a:pt x="3601310" y="804040"/>
                  </a:lnTo>
                  <a:lnTo>
                    <a:pt x="3614885" y="773861"/>
                  </a:lnTo>
                  <a:cubicBezTo>
                    <a:pt x="3623766" y="753709"/>
                    <a:pt x="3632748" y="733559"/>
                    <a:pt x="3640812" y="713022"/>
                  </a:cubicBezTo>
                  <a:cubicBezTo>
                    <a:pt x="3648876" y="692485"/>
                    <a:pt x="3657756" y="672236"/>
                    <a:pt x="3665105" y="651506"/>
                  </a:cubicBezTo>
                  <a:cubicBezTo>
                    <a:pt x="3696544" y="569166"/>
                    <a:pt x="3723185" y="485089"/>
                    <a:pt x="3744110" y="399567"/>
                  </a:cubicBezTo>
                  <a:cubicBezTo>
                    <a:pt x="3765341" y="314238"/>
                    <a:pt x="3781392" y="227654"/>
                    <a:pt x="3792123" y="140444"/>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 name="Slide Number Placeholder 3">
            <a:extLst>
              <a:ext uri="{FF2B5EF4-FFF2-40B4-BE49-F238E27FC236}">
                <a16:creationId xmlns:a16="http://schemas.microsoft.com/office/drawing/2014/main" id="{82A5F09E-F95E-3CC3-F678-88F847DDFFBE}"/>
              </a:ext>
            </a:extLst>
          </p:cNvPr>
          <p:cNvSpPr>
            <a:spLocks noGrp="1"/>
          </p:cNvSpPr>
          <p:nvPr>
            <p:ph type="sldNum" sz="quarter" idx="12"/>
          </p:nvPr>
        </p:nvSpPr>
        <p:spPr>
          <a:xfrm>
            <a:off x="6457950" y="6356350"/>
            <a:ext cx="2057400" cy="365125"/>
          </a:xfrm>
        </p:spPr>
        <p:txBody>
          <a:bodyPr vert="horz" lIns="91440" tIns="45720" rIns="91440" bIns="45720" rtlCol="0" anchor="ctr">
            <a:normAutofit/>
          </a:bodyPr>
          <a:lstStyle/>
          <a:p>
            <a:pPr defTabSz="914400">
              <a:spcAft>
                <a:spcPts val="600"/>
              </a:spcAft>
            </a:pPr>
            <a:fld id="{72FDC3A4-3ECB-4CC5-8031-F712224A9F4A}" type="slidenum">
              <a:rPr lang="en-US" altLang="en-US" smtClean="0"/>
              <a:pPr defTabSz="914400">
                <a:spcAft>
                  <a:spcPts val="600"/>
                </a:spcAft>
              </a:pPr>
              <a:t>6</a:t>
            </a:fld>
            <a:endParaRPr lang="en-US" altLang="en-US"/>
          </a:p>
        </p:txBody>
      </p:sp>
      <p:graphicFrame>
        <p:nvGraphicFramePr>
          <p:cNvPr id="12" name="Diagram 11">
            <a:extLst>
              <a:ext uri="{FF2B5EF4-FFF2-40B4-BE49-F238E27FC236}">
                <a16:creationId xmlns:a16="http://schemas.microsoft.com/office/drawing/2014/main" id="{1C8FE413-3C27-EE44-519F-E426FCC10217}"/>
              </a:ext>
            </a:extLst>
          </p:cNvPr>
          <p:cNvGraphicFramePr/>
          <p:nvPr>
            <p:extLst>
              <p:ext uri="{D42A27DB-BD31-4B8C-83A1-F6EECF244321}">
                <p14:modId xmlns:p14="http://schemas.microsoft.com/office/powerpoint/2010/main" val="258027864"/>
              </p:ext>
            </p:extLst>
          </p:nvPr>
        </p:nvGraphicFramePr>
        <p:xfrm>
          <a:off x="762000" y="791842"/>
          <a:ext cx="8686800" cy="591375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13" name="Content Placeholder 4">
            <a:extLst>
              <a:ext uri="{FF2B5EF4-FFF2-40B4-BE49-F238E27FC236}">
                <a16:creationId xmlns:a16="http://schemas.microsoft.com/office/drawing/2014/main" id="{ED1DAB09-953F-437A-3E04-8EB6BE65C7FE}"/>
              </a:ext>
            </a:extLst>
          </p:cNvPr>
          <p:cNvGraphicFramePr>
            <a:graphicFrameLocks/>
          </p:cNvGraphicFramePr>
          <p:nvPr>
            <p:extLst>
              <p:ext uri="{D42A27DB-BD31-4B8C-83A1-F6EECF244321}">
                <p14:modId xmlns:p14="http://schemas.microsoft.com/office/powerpoint/2010/main" val="2367709422"/>
              </p:ext>
            </p:extLst>
          </p:nvPr>
        </p:nvGraphicFramePr>
        <p:xfrm>
          <a:off x="6003923" y="5241198"/>
          <a:ext cx="2728595" cy="487680"/>
        </p:xfrm>
        <a:graphic>
          <a:graphicData uri="http://schemas.openxmlformats.org/drawingml/2006/table">
            <a:tbl>
              <a:tblPr/>
              <a:tblGrid>
                <a:gridCol w="1542415">
                  <a:extLst>
                    <a:ext uri="{9D8B030D-6E8A-4147-A177-3AD203B41FA5}">
                      <a16:colId xmlns:a16="http://schemas.microsoft.com/office/drawing/2014/main" val="20000"/>
                    </a:ext>
                  </a:extLst>
                </a:gridCol>
                <a:gridCol w="593090">
                  <a:extLst>
                    <a:ext uri="{9D8B030D-6E8A-4147-A177-3AD203B41FA5}">
                      <a16:colId xmlns:a16="http://schemas.microsoft.com/office/drawing/2014/main" val="20001"/>
                    </a:ext>
                  </a:extLst>
                </a:gridCol>
                <a:gridCol w="593090">
                  <a:extLst>
                    <a:ext uri="{9D8B030D-6E8A-4147-A177-3AD203B41FA5}">
                      <a16:colId xmlns:a16="http://schemas.microsoft.com/office/drawing/2014/main" val="20002"/>
                    </a:ext>
                  </a:extLst>
                </a:gridCol>
              </a:tblGrid>
              <a:tr h="229920">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000" b="1" i="0" u="none" strike="noStrike" cap="none" normalizeH="0" baseline="0">
                          <a:ln>
                            <a:noFill/>
                          </a:ln>
                          <a:solidFill>
                            <a:schemeClr val="tx1"/>
                          </a:solidFill>
                          <a:effectLst/>
                          <a:latin typeface="Arial" charset="0"/>
                        </a:rPr>
                        <a:t>Staffing Level </a:t>
                      </a:r>
                    </a:p>
                  </a:txBody>
                  <a:tcPr marL="121920" marR="12192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altLang="en-US" sz="1000" b="1" i="0" u="none" strike="noStrike" cap="none" normalizeH="0" baseline="0">
                          <a:ln>
                            <a:noFill/>
                          </a:ln>
                          <a:solidFill>
                            <a:schemeClr val="tx1"/>
                          </a:solidFill>
                          <a:effectLst/>
                          <a:latin typeface="Arial" charset="0"/>
                        </a:rPr>
                        <a:t>22/23</a:t>
                      </a:r>
                    </a:p>
                  </a:txBody>
                  <a:tcPr marL="121920" marR="12192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altLang="en-US" sz="1000" b="1" i="0" u="none" strike="noStrike" cap="none" normalizeH="0" baseline="0">
                          <a:ln>
                            <a:noFill/>
                          </a:ln>
                          <a:solidFill>
                            <a:schemeClr val="tx1"/>
                          </a:solidFill>
                          <a:effectLst/>
                          <a:latin typeface="Arial" charset="0"/>
                        </a:rPr>
                        <a:t>23/24</a:t>
                      </a:r>
                    </a:p>
                  </a:txBody>
                  <a:tcPr marL="121920" marR="12192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29920">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000" b="0" i="0" u="none" strike="noStrike" cap="none" normalizeH="0" baseline="0">
                          <a:ln>
                            <a:noFill/>
                          </a:ln>
                          <a:solidFill>
                            <a:schemeClr val="tx1"/>
                          </a:solidFill>
                          <a:effectLst/>
                          <a:latin typeface="Arial" charset="0"/>
                        </a:rPr>
                        <a:t>Engineering </a:t>
                      </a:r>
                    </a:p>
                  </a:txBody>
                  <a:tcPr marL="121920" marR="12192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000" b="0" i="0" u="none" strike="noStrike" cap="none" normalizeH="0" baseline="0">
                          <a:ln>
                            <a:noFill/>
                          </a:ln>
                          <a:solidFill>
                            <a:schemeClr val="tx1"/>
                          </a:solidFill>
                          <a:effectLst/>
                          <a:latin typeface="Arial" charset="0"/>
                        </a:rPr>
                        <a:t>15</a:t>
                      </a:r>
                    </a:p>
                  </a:txBody>
                  <a:tcPr marL="121920" marR="12192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000" b="0" i="0" u="none" strike="noStrike" cap="none" normalizeH="0" baseline="0">
                          <a:ln>
                            <a:noFill/>
                          </a:ln>
                          <a:solidFill>
                            <a:schemeClr val="tx1"/>
                          </a:solidFill>
                          <a:effectLst/>
                          <a:latin typeface="Arial" charset="0"/>
                        </a:rPr>
                        <a:t>16</a:t>
                      </a:r>
                    </a:p>
                  </a:txBody>
                  <a:tcPr marL="121920" marR="12192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
        <p:nvSpPr>
          <p:cNvPr id="14" name="TextBox 13">
            <a:extLst>
              <a:ext uri="{FF2B5EF4-FFF2-40B4-BE49-F238E27FC236}">
                <a16:creationId xmlns:a16="http://schemas.microsoft.com/office/drawing/2014/main" id="{9CBAC0E1-82AE-7BAA-006F-D7799D038DDB}"/>
              </a:ext>
            </a:extLst>
          </p:cNvPr>
          <p:cNvSpPr txBox="1"/>
          <p:nvPr/>
        </p:nvSpPr>
        <p:spPr>
          <a:xfrm>
            <a:off x="6396536" y="4918086"/>
            <a:ext cx="1931491" cy="286232"/>
          </a:xfrm>
          <a:prstGeom prst="rect">
            <a:avLst/>
          </a:prstGeom>
          <a:noFill/>
        </p:spPr>
        <p:txBody>
          <a:bodyPr wrap="none" rtlCol="0">
            <a:spAutoFit/>
          </a:bodyPr>
          <a:lstStyle/>
          <a:p>
            <a:pPr marL="91440" indent="-91440" defTabSz="914400">
              <a:lnSpc>
                <a:spcPct val="90000"/>
              </a:lnSpc>
              <a:spcBef>
                <a:spcPts val="100"/>
              </a:spcBef>
              <a:buClr>
                <a:srgbClr val="62C7CD"/>
              </a:buClr>
              <a:buSzPct val="100000"/>
              <a:buFont typeface="Tw Cen MT" panose="020B0602020104020603" pitchFamily="34" charset="0"/>
              <a:buChar char=" "/>
            </a:pPr>
            <a:r>
              <a:rPr lang="en-US" sz="1400" dirty="0">
                <a:solidFill>
                  <a:srgbClr val="3C4663"/>
                </a:solidFill>
              </a:rPr>
              <a:t>Changes in head count</a:t>
            </a:r>
          </a:p>
        </p:txBody>
      </p:sp>
      <p:sp>
        <p:nvSpPr>
          <p:cNvPr id="18" name="TextBox 17">
            <a:extLst>
              <a:ext uri="{FF2B5EF4-FFF2-40B4-BE49-F238E27FC236}">
                <a16:creationId xmlns:a16="http://schemas.microsoft.com/office/drawing/2014/main" id="{91CDAC1E-4E22-B26D-A664-0EC7BE5AD1E8}"/>
              </a:ext>
            </a:extLst>
          </p:cNvPr>
          <p:cNvSpPr txBox="1"/>
          <p:nvPr/>
        </p:nvSpPr>
        <p:spPr>
          <a:xfrm>
            <a:off x="3572632" y="4583596"/>
            <a:ext cx="923138" cy="286232"/>
          </a:xfrm>
          <a:prstGeom prst="rect">
            <a:avLst/>
          </a:prstGeom>
          <a:noFill/>
        </p:spPr>
        <p:txBody>
          <a:bodyPr wrap="none" rtlCol="0">
            <a:spAutoFit/>
          </a:bodyPr>
          <a:lstStyle/>
          <a:p>
            <a:pPr marL="91440" indent="-91440" defTabSz="914400">
              <a:lnSpc>
                <a:spcPct val="90000"/>
              </a:lnSpc>
              <a:spcBef>
                <a:spcPts val="100"/>
              </a:spcBef>
              <a:buClr>
                <a:srgbClr val="62C7CD"/>
              </a:buClr>
              <a:buSzPct val="100000"/>
              <a:buFont typeface="Tw Cen MT" panose="020B0602020104020603" pitchFamily="34" charset="0"/>
              <a:buChar char=" "/>
            </a:pPr>
            <a:r>
              <a:rPr lang="en-US" sz="1400" u="sng" dirty="0">
                <a:solidFill>
                  <a:srgbClr val="3C4663"/>
                </a:solidFill>
              </a:rPr>
              <a:t>Legends</a:t>
            </a:r>
            <a:r>
              <a:rPr lang="en-US" sz="1400" dirty="0">
                <a:solidFill>
                  <a:srgbClr val="3C4663"/>
                </a:solidFill>
              </a:rPr>
              <a:t>:</a:t>
            </a:r>
          </a:p>
        </p:txBody>
      </p:sp>
      <p:sp>
        <p:nvSpPr>
          <p:cNvPr id="19" name="Title 1">
            <a:extLst>
              <a:ext uri="{FF2B5EF4-FFF2-40B4-BE49-F238E27FC236}">
                <a16:creationId xmlns:a16="http://schemas.microsoft.com/office/drawing/2014/main" id="{23CFF745-743E-A037-DE64-595CFCC70B81}"/>
              </a:ext>
            </a:extLst>
          </p:cNvPr>
          <p:cNvSpPr>
            <a:spLocks noGrp="1"/>
          </p:cNvSpPr>
          <p:nvPr>
            <p:ph type="title"/>
          </p:nvPr>
        </p:nvSpPr>
        <p:spPr>
          <a:xfrm>
            <a:off x="457200" y="-76200"/>
            <a:ext cx="7772400" cy="882186"/>
          </a:xfrm>
        </p:spPr>
        <p:txBody>
          <a:bodyPr>
            <a:normAutofit/>
          </a:bodyPr>
          <a:lstStyle/>
          <a:p>
            <a:r>
              <a:rPr lang="en-US" sz="4000" b="1" i="1" dirty="0"/>
              <a:t>Current staff</a:t>
            </a:r>
          </a:p>
        </p:txBody>
      </p:sp>
      <p:sp>
        <p:nvSpPr>
          <p:cNvPr id="20" name="TextBox 19">
            <a:extLst>
              <a:ext uri="{FF2B5EF4-FFF2-40B4-BE49-F238E27FC236}">
                <a16:creationId xmlns:a16="http://schemas.microsoft.com/office/drawing/2014/main" id="{86E8FB71-4F90-4D91-00BB-CB0D085D224E}"/>
              </a:ext>
            </a:extLst>
          </p:cNvPr>
          <p:cNvSpPr txBox="1"/>
          <p:nvPr/>
        </p:nvSpPr>
        <p:spPr>
          <a:xfrm>
            <a:off x="3048000" y="247168"/>
            <a:ext cx="5280027" cy="286232"/>
          </a:xfrm>
          <a:prstGeom prst="rect">
            <a:avLst/>
          </a:prstGeom>
          <a:noFill/>
        </p:spPr>
        <p:txBody>
          <a:bodyPr wrap="square" rtlCol="0">
            <a:spAutoFit/>
          </a:bodyPr>
          <a:lstStyle/>
          <a:p>
            <a:pPr marL="91440" indent="-91440" defTabSz="914400">
              <a:lnSpc>
                <a:spcPct val="90000"/>
              </a:lnSpc>
              <a:spcBef>
                <a:spcPts val="100"/>
              </a:spcBef>
              <a:buClr>
                <a:srgbClr val="62C7CD"/>
              </a:buClr>
              <a:buSzPct val="100000"/>
              <a:buFont typeface="Tw Cen MT" panose="020B0602020104020603" pitchFamily="34" charset="0"/>
              <a:buChar char=" "/>
            </a:pPr>
            <a:r>
              <a:rPr lang="en-US" sz="1400" dirty="0">
                <a:solidFill>
                  <a:srgbClr val="3C4663"/>
                </a:solidFill>
              </a:rPr>
              <a:t>Page 148 in Mayor’s Proposed Operating Budget Book</a:t>
            </a:r>
          </a:p>
        </p:txBody>
      </p:sp>
      <p:grpSp>
        <p:nvGrpSpPr>
          <p:cNvPr id="2" name="Group 1">
            <a:extLst>
              <a:ext uri="{FF2B5EF4-FFF2-40B4-BE49-F238E27FC236}">
                <a16:creationId xmlns:a16="http://schemas.microsoft.com/office/drawing/2014/main" id="{19C609D8-D5FA-97C2-0B2E-DAAF25375BF7}"/>
              </a:ext>
            </a:extLst>
          </p:cNvPr>
          <p:cNvGrpSpPr/>
          <p:nvPr/>
        </p:nvGrpSpPr>
        <p:grpSpPr>
          <a:xfrm>
            <a:off x="3750453" y="4863245"/>
            <a:ext cx="1596681" cy="355234"/>
            <a:chOff x="3022923" y="2527045"/>
            <a:chExt cx="1293244" cy="355234"/>
          </a:xfrm>
          <a:scene3d>
            <a:camera prst="orthographicFront"/>
            <a:lightRig rig="flat" dir="t"/>
          </a:scene3d>
        </p:grpSpPr>
        <p:sp>
          <p:nvSpPr>
            <p:cNvPr id="3" name="Rectangle 2">
              <a:extLst>
                <a:ext uri="{FF2B5EF4-FFF2-40B4-BE49-F238E27FC236}">
                  <a16:creationId xmlns:a16="http://schemas.microsoft.com/office/drawing/2014/main" id="{7C03C29C-8130-2290-46D3-1B695231C321}"/>
                </a:ext>
              </a:extLst>
            </p:cNvPr>
            <p:cNvSpPr/>
            <p:nvPr/>
          </p:nvSpPr>
          <p:spPr>
            <a:xfrm>
              <a:off x="3022923" y="2527045"/>
              <a:ext cx="1293244" cy="355234"/>
            </a:xfrm>
            <a:prstGeom prst="rect">
              <a:avLst/>
            </a:prstGeom>
            <a:solidFill>
              <a:schemeClr val="bg1"/>
            </a:solidFill>
            <a:sp3d prstMaterial="dkEdge">
              <a:bevelT w="8200" h="38100"/>
            </a:sp3d>
          </p:spPr>
          <p:style>
            <a:lnRef idx="0">
              <a:schemeClr val="lt1">
                <a:hueOff val="0"/>
                <a:satOff val="0"/>
                <a:lumOff val="0"/>
                <a:alphaOff val="0"/>
              </a:schemeClr>
            </a:lnRef>
            <a:fillRef idx="2">
              <a:scrgbClr r="0" g="0" b="0"/>
            </a:fillRef>
            <a:effectRef idx="1">
              <a:schemeClr val="accent1">
                <a:hueOff val="0"/>
                <a:satOff val="0"/>
                <a:lumOff val="0"/>
                <a:alphaOff val="0"/>
              </a:schemeClr>
            </a:effectRef>
            <a:fontRef idx="minor">
              <a:schemeClr val="dk1"/>
            </a:fontRef>
          </p:style>
        </p:sp>
        <p:sp>
          <p:nvSpPr>
            <p:cNvPr id="5" name="TextBox 4">
              <a:extLst>
                <a:ext uri="{FF2B5EF4-FFF2-40B4-BE49-F238E27FC236}">
                  <a16:creationId xmlns:a16="http://schemas.microsoft.com/office/drawing/2014/main" id="{A24B4D76-BDAE-3C6C-AD8F-55AE90C8CB77}"/>
                </a:ext>
              </a:extLst>
            </p:cNvPr>
            <p:cNvSpPr txBox="1"/>
            <p:nvPr/>
          </p:nvSpPr>
          <p:spPr>
            <a:xfrm>
              <a:off x="3022923" y="2527045"/>
              <a:ext cx="1293244" cy="355234"/>
            </a:xfrm>
            <a:prstGeom prst="rect">
              <a:avLst/>
            </a:prstGeom>
            <a:sp3d/>
          </p:spPr>
          <p:style>
            <a:lnRef idx="0">
              <a:scrgbClr r="0" g="0" b="0"/>
            </a:lnRef>
            <a:fillRef idx="0">
              <a:scrgbClr r="0" g="0" b="0"/>
            </a:fillRef>
            <a:effectRef idx="0">
              <a:scrgbClr r="0" g="0" b="0"/>
            </a:effectRef>
            <a:fontRef idx="minor">
              <a:schemeClr val="dk1"/>
            </a:fontRef>
          </p:style>
          <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US" sz="1100" dirty="0"/>
                <a:t>Vacant Position</a:t>
              </a:r>
              <a:endParaRPr lang="en-US" sz="1100" kern="1200" dirty="0"/>
            </a:p>
          </p:txBody>
        </p:sp>
      </p:grpSp>
      <p:sp>
        <p:nvSpPr>
          <p:cNvPr id="6" name="TextBox 5">
            <a:extLst>
              <a:ext uri="{FF2B5EF4-FFF2-40B4-BE49-F238E27FC236}">
                <a16:creationId xmlns:a16="http://schemas.microsoft.com/office/drawing/2014/main" id="{342EFD7C-5B29-E5F9-3398-C13F97F7C0DD}"/>
              </a:ext>
            </a:extLst>
          </p:cNvPr>
          <p:cNvSpPr txBox="1"/>
          <p:nvPr/>
        </p:nvSpPr>
        <p:spPr>
          <a:xfrm>
            <a:off x="3750453" y="5202411"/>
            <a:ext cx="1659747" cy="400110"/>
          </a:xfrm>
          <a:prstGeom prst="rect">
            <a:avLst/>
          </a:prstGeom>
          <a:noFill/>
        </p:spPr>
        <p:txBody>
          <a:bodyPr wrap="square" lIns="91440" tIns="45720" rIns="91440" bIns="45720" rtlCol="0" anchor="t">
            <a:spAutoFit/>
          </a:bodyPr>
          <a:lstStyle/>
          <a:p>
            <a:r>
              <a:rPr lang="en-US" sz="1000" dirty="0"/>
              <a:t>Note: Only one Construction Manager position is vacant. </a:t>
            </a:r>
          </a:p>
        </p:txBody>
      </p:sp>
    </p:spTree>
    <p:extLst>
      <p:ext uri="{BB962C8B-B14F-4D97-AF65-F5344CB8AC3E}">
        <p14:creationId xmlns:p14="http://schemas.microsoft.com/office/powerpoint/2010/main" val="39663888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9" name="Rectangle 44">
            <a:extLst>
              <a:ext uri="{FF2B5EF4-FFF2-40B4-BE49-F238E27FC236}">
                <a16:creationId xmlns:a16="http://schemas.microsoft.com/office/drawing/2014/main" id="{86FF76B9-219D-4469-AF87-0236D29032F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60" name="Group 46">
            <a:extLst>
              <a:ext uri="{FF2B5EF4-FFF2-40B4-BE49-F238E27FC236}">
                <a16:creationId xmlns:a16="http://schemas.microsoft.com/office/drawing/2014/main" id="{DB88BD78-87E1-424D-B479-C37D8E41B12E}"/>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8223477" y="2358"/>
            <a:ext cx="1407490" cy="1766008"/>
            <a:chOff x="-648769" y="2358"/>
            <a:chExt cx="1876653" cy="1766008"/>
          </a:xfrm>
        </p:grpSpPr>
        <p:sp>
          <p:nvSpPr>
            <p:cNvPr id="48" name="Freeform: Shape 47">
              <a:extLst>
                <a:ext uri="{FF2B5EF4-FFF2-40B4-BE49-F238E27FC236}">
                  <a16:creationId xmlns:a16="http://schemas.microsoft.com/office/drawing/2014/main" id="{C05EB894-9410-4B20-95E4-7A25101AB895}"/>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2700000">
              <a:off x="-415188" y="-231223"/>
              <a:ext cx="1409491" cy="1876653"/>
            </a:xfrm>
            <a:custGeom>
              <a:avLst/>
              <a:gdLst>
                <a:gd name="connsiteX0" fmla="*/ 0 w 1409491"/>
                <a:gd name="connsiteY0" fmla="*/ 643075 h 1876653"/>
                <a:gd name="connsiteX1" fmla="*/ 643075 w 1409491"/>
                <a:gd name="connsiteY1" fmla="*/ 0 h 1876653"/>
                <a:gd name="connsiteX2" fmla="*/ 1409491 w 1409491"/>
                <a:gd name="connsiteY2" fmla="*/ 0 h 1876653"/>
                <a:gd name="connsiteX3" fmla="*/ 1409491 w 1409491"/>
                <a:gd name="connsiteY3" fmla="*/ 1876653 h 1876653"/>
                <a:gd name="connsiteX4" fmla="*/ 1233578 w 1409491"/>
                <a:gd name="connsiteY4" fmla="*/ 1876653 h 18766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491" h="1876653">
                  <a:moveTo>
                    <a:pt x="0" y="643075"/>
                  </a:moveTo>
                  <a:lnTo>
                    <a:pt x="643075" y="0"/>
                  </a:lnTo>
                  <a:lnTo>
                    <a:pt x="1409491" y="0"/>
                  </a:lnTo>
                  <a:lnTo>
                    <a:pt x="1409491" y="1876653"/>
                  </a:lnTo>
                  <a:lnTo>
                    <a:pt x="1233578" y="1876653"/>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Rectangle 48">
              <a:extLst>
                <a:ext uri="{FF2B5EF4-FFF2-40B4-BE49-F238E27FC236}">
                  <a16:creationId xmlns:a16="http://schemas.microsoft.com/office/drawing/2014/main" id="{166E38B6-B050-4340-8E8F-3A971DADC031}"/>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2700000">
              <a:off x="301285" y="128278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2" name="Rectangle 50">
            <a:extLst>
              <a:ext uri="{FF2B5EF4-FFF2-40B4-BE49-F238E27FC236}">
                <a16:creationId xmlns:a16="http://schemas.microsoft.com/office/drawing/2014/main" id="{2E80C965-DB6D-4F81-9E9E-B027384D0BD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972226" y="6114337"/>
            <a:ext cx="645368" cy="484026"/>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Isosceles Triangle 52">
            <a:extLst>
              <a:ext uri="{FF2B5EF4-FFF2-40B4-BE49-F238E27FC236}">
                <a16:creationId xmlns:a16="http://schemas.microsoft.com/office/drawing/2014/main" id="{633C5E46-DAC5-4661-9C87-22B08E2A512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7577" y="5721108"/>
            <a:ext cx="1696473" cy="1136891"/>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itle 1">
            <a:extLst>
              <a:ext uri="{FF2B5EF4-FFF2-40B4-BE49-F238E27FC236}">
                <a16:creationId xmlns:a16="http://schemas.microsoft.com/office/drawing/2014/main" id="{D433A5B8-B7FC-FD63-FE7D-65A1B3BE8C25}"/>
              </a:ext>
            </a:extLst>
          </p:cNvPr>
          <p:cNvSpPr>
            <a:spLocks noGrp="1"/>
          </p:cNvSpPr>
          <p:nvPr>
            <p:ph type="title"/>
          </p:nvPr>
        </p:nvSpPr>
        <p:spPr>
          <a:xfrm>
            <a:off x="457200" y="-76200"/>
            <a:ext cx="7772400" cy="882186"/>
          </a:xfrm>
        </p:spPr>
        <p:txBody>
          <a:bodyPr>
            <a:normAutofit/>
          </a:bodyPr>
          <a:lstStyle/>
          <a:p>
            <a:r>
              <a:rPr lang="en-US" sz="3200" b="1" i="1" dirty="0">
                <a:solidFill>
                  <a:schemeClr val="accent2">
                    <a:lumMod val="75000"/>
                  </a:schemeClr>
                </a:solidFill>
              </a:rPr>
              <a:t>Summary of Operating Budget FY23/24</a:t>
            </a:r>
            <a:endParaRPr lang="en-US" sz="3200" b="1" i="1" dirty="0"/>
          </a:p>
        </p:txBody>
      </p:sp>
      <p:sp>
        <p:nvSpPr>
          <p:cNvPr id="17" name="TextBox 16">
            <a:extLst>
              <a:ext uri="{FF2B5EF4-FFF2-40B4-BE49-F238E27FC236}">
                <a16:creationId xmlns:a16="http://schemas.microsoft.com/office/drawing/2014/main" id="{F2430766-AC8A-6488-22B0-A34FA42A6B40}"/>
              </a:ext>
            </a:extLst>
          </p:cNvPr>
          <p:cNvSpPr txBox="1"/>
          <p:nvPr/>
        </p:nvSpPr>
        <p:spPr>
          <a:xfrm>
            <a:off x="457199" y="530423"/>
            <a:ext cx="7772399" cy="307777"/>
          </a:xfrm>
          <a:prstGeom prst="rect">
            <a:avLst/>
          </a:prstGeom>
          <a:noFill/>
        </p:spPr>
        <p:txBody>
          <a:bodyPr wrap="square">
            <a:spAutoFit/>
          </a:bodyPr>
          <a:lstStyle/>
          <a:p>
            <a:r>
              <a:rPr lang="en-US" sz="1400" dirty="0"/>
              <a:t>Refer to FY23/24 Mayor’s Proposed Operating Budget book page 149-157</a:t>
            </a:r>
          </a:p>
        </p:txBody>
      </p:sp>
      <p:sp>
        <p:nvSpPr>
          <p:cNvPr id="21" name="TextBox 20">
            <a:extLst>
              <a:ext uri="{FF2B5EF4-FFF2-40B4-BE49-F238E27FC236}">
                <a16:creationId xmlns:a16="http://schemas.microsoft.com/office/drawing/2014/main" id="{920543F5-AE30-AAD7-6C90-3AA94E21BA73}"/>
              </a:ext>
            </a:extLst>
          </p:cNvPr>
          <p:cNvSpPr txBox="1"/>
          <p:nvPr/>
        </p:nvSpPr>
        <p:spPr>
          <a:xfrm>
            <a:off x="147390" y="3200400"/>
            <a:ext cx="8884372" cy="815604"/>
          </a:xfrm>
          <a:prstGeom prst="rect">
            <a:avLst/>
          </a:prstGeom>
          <a:noFill/>
        </p:spPr>
        <p:txBody>
          <a:bodyPr wrap="square" lIns="121917" tIns="60958" rIns="121917" bIns="60958" rtlCol="0">
            <a:spAutoFit/>
          </a:bodyPr>
          <a:lstStyle/>
          <a:p>
            <a:pPr algn="ctr"/>
            <a:r>
              <a:rPr lang="en-US" sz="1500" dirty="0"/>
              <a:t>Overall </a:t>
            </a:r>
            <a:r>
              <a:rPr lang="en-US" sz="1500" dirty="0">
                <a:solidFill>
                  <a:srgbClr val="FF0000"/>
                </a:solidFill>
              </a:rPr>
              <a:t>$268K or 8.7% increase  </a:t>
            </a:r>
            <a:r>
              <a:rPr lang="en-US" sz="1500" dirty="0"/>
              <a:t>in FY23/24 Mayor’s Proposed Budget versus FY22/23 Adopted Budget.</a:t>
            </a:r>
          </a:p>
          <a:p>
            <a:pPr algn="ctr"/>
            <a:r>
              <a:rPr lang="en-US" sz="1500" dirty="0"/>
              <a:t> </a:t>
            </a:r>
          </a:p>
          <a:p>
            <a:endParaRPr lang="en-US" sz="1500" dirty="0"/>
          </a:p>
        </p:txBody>
      </p:sp>
      <p:graphicFrame>
        <p:nvGraphicFramePr>
          <p:cNvPr id="22" name="Table 21">
            <a:extLst>
              <a:ext uri="{FF2B5EF4-FFF2-40B4-BE49-F238E27FC236}">
                <a16:creationId xmlns:a16="http://schemas.microsoft.com/office/drawing/2014/main" id="{6B0105C1-CC5E-599E-2DE0-DB404EC560A1}"/>
              </a:ext>
            </a:extLst>
          </p:cNvPr>
          <p:cNvGraphicFramePr>
            <a:graphicFrameLocks noGrp="1"/>
          </p:cNvGraphicFramePr>
          <p:nvPr>
            <p:extLst>
              <p:ext uri="{D42A27DB-BD31-4B8C-83A1-F6EECF244321}">
                <p14:modId xmlns:p14="http://schemas.microsoft.com/office/powerpoint/2010/main" val="226841192"/>
              </p:ext>
            </p:extLst>
          </p:nvPr>
        </p:nvGraphicFramePr>
        <p:xfrm>
          <a:off x="152400" y="3550920"/>
          <a:ext cx="8808207" cy="3383280"/>
        </p:xfrm>
        <a:graphic>
          <a:graphicData uri="http://schemas.openxmlformats.org/drawingml/2006/table">
            <a:tbl>
              <a:tblPr firstRow="1" bandRow="1">
                <a:tableStyleId>{5C22544A-7EE6-4342-B048-85BDC9FD1C3A}</a:tableStyleId>
              </a:tblPr>
              <a:tblGrid>
                <a:gridCol w="5348654">
                  <a:extLst>
                    <a:ext uri="{9D8B030D-6E8A-4147-A177-3AD203B41FA5}">
                      <a16:colId xmlns:a16="http://schemas.microsoft.com/office/drawing/2014/main" val="20000"/>
                    </a:ext>
                  </a:extLst>
                </a:gridCol>
                <a:gridCol w="3459553">
                  <a:extLst>
                    <a:ext uri="{9D8B030D-6E8A-4147-A177-3AD203B41FA5}">
                      <a16:colId xmlns:a16="http://schemas.microsoft.com/office/drawing/2014/main" val="20001"/>
                    </a:ext>
                  </a:extLst>
                </a:gridCol>
              </a:tblGrid>
              <a:tr h="3124199">
                <a:tc>
                  <a:txBody>
                    <a:bodyPr/>
                    <a:lstStyle/>
                    <a:p>
                      <a:r>
                        <a:rPr lang="en-US" sz="1200" b="1" dirty="0">
                          <a:solidFill>
                            <a:schemeClr val="tx1"/>
                          </a:solidFill>
                        </a:rPr>
                        <a:t>Increases</a:t>
                      </a:r>
                    </a:p>
                    <a:p>
                      <a:pPr marL="171450" marR="0" indent="-171450" algn="l" defTabSz="914400" rtl="0" eaLnBrk="1" fontAlgn="auto" latinLnBrk="0" hangingPunct="1">
                        <a:lnSpc>
                          <a:spcPct val="100000"/>
                        </a:lnSpc>
                        <a:spcBef>
                          <a:spcPts val="0"/>
                        </a:spcBef>
                        <a:spcAft>
                          <a:spcPts val="0"/>
                        </a:spcAft>
                        <a:buClrTx/>
                        <a:buSzTx/>
                        <a:buFont typeface="Wingdings" pitchFamily="2" charset="2"/>
                        <a:buChar char="Ø"/>
                        <a:tabLst/>
                        <a:defRPr/>
                      </a:pPr>
                      <a:r>
                        <a:rPr lang="en-US" sz="1200" b="0" i="1" u="none" strike="noStrike" dirty="0">
                          <a:solidFill>
                            <a:schemeClr val="tx1"/>
                          </a:solidFill>
                          <a:effectLst/>
                          <a:latin typeface="+mn-lt"/>
                        </a:rPr>
                        <a:t>Full Time Salary</a:t>
                      </a:r>
                      <a:r>
                        <a:rPr lang="en-US" sz="1200" b="0" i="0" u="none" strike="noStrike" dirty="0">
                          <a:solidFill>
                            <a:schemeClr val="tx1"/>
                          </a:solidFill>
                          <a:effectLst/>
                          <a:latin typeface="+mn-lt"/>
                        </a:rPr>
                        <a:t>:</a:t>
                      </a:r>
                      <a:r>
                        <a:rPr lang="en-US" sz="1200" b="0" i="0" u="none" strike="noStrike" baseline="0" dirty="0">
                          <a:solidFill>
                            <a:schemeClr val="tx1"/>
                          </a:solidFill>
                          <a:effectLst/>
                          <a:latin typeface="+mn-lt"/>
                        </a:rPr>
                        <a:t> </a:t>
                      </a:r>
                      <a:r>
                        <a:rPr lang="en-US" sz="1200" b="0" dirty="0">
                          <a:solidFill>
                            <a:schemeClr val="tx1"/>
                          </a:solidFill>
                        </a:rPr>
                        <a:t>$115K increase in Full Time Salary due to newly requested of Assoc. Engr. Position.</a:t>
                      </a:r>
                      <a:endParaRPr lang="en-US" sz="1200" b="0" baseline="0" dirty="0">
                        <a:solidFill>
                          <a:schemeClr val="tx1"/>
                        </a:solidFill>
                      </a:endParaRPr>
                    </a:p>
                    <a:p>
                      <a:pPr marL="171450" marR="0" indent="-171450" algn="l" defTabSz="914400" rtl="0" eaLnBrk="1" fontAlgn="auto" latinLnBrk="0" hangingPunct="1">
                        <a:lnSpc>
                          <a:spcPct val="100000"/>
                        </a:lnSpc>
                        <a:spcBef>
                          <a:spcPts val="0"/>
                        </a:spcBef>
                        <a:spcAft>
                          <a:spcPts val="0"/>
                        </a:spcAft>
                        <a:buClrTx/>
                        <a:buSzTx/>
                        <a:buFont typeface="Wingdings" pitchFamily="2" charset="2"/>
                        <a:buChar char="Ø"/>
                        <a:tabLst/>
                        <a:defRPr/>
                      </a:pPr>
                      <a:r>
                        <a:rPr lang="en-US" sz="1200" b="0" i="1" u="none" strike="noStrike" dirty="0">
                          <a:solidFill>
                            <a:schemeClr val="tx1"/>
                          </a:solidFill>
                          <a:effectLst/>
                          <a:latin typeface="+mn-lt"/>
                        </a:rPr>
                        <a:t>Other Salary</a:t>
                      </a:r>
                      <a:r>
                        <a:rPr lang="en-US" sz="1200" b="0" i="0" u="none" strike="noStrike" dirty="0">
                          <a:solidFill>
                            <a:schemeClr val="tx1"/>
                          </a:solidFill>
                          <a:effectLst/>
                          <a:latin typeface="+mn-lt"/>
                        </a:rPr>
                        <a:t>:</a:t>
                      </a:r>
                      <a:r>
                        <a:rPr lang="en-US" sz="1200" b="0" i="0" u="none" strike="noStrike" baseline="0" dirty="0">
                          <a:solidFill>
                            <a:schemeClr val="tx1"/>
                          </a:solidFill>
                          <a:effectLst/>
                          <a:latin typeface="+mn-lt"/>
                        </a:rPr>
                        <a:t> </a:t>
                      </a:r>
                      <a:r>
                        <a:rPr lang="en-US" sz="1200" b="0" dirty="0">
                          <a:solidFill>
                            <a:schemeClr val="tx1"/>
                          </a:solidFill>
                        </a:rPr>
                        <a:t>$7,000 increase in Seasonal to hire a college intern to assist with workload. </a:t>
                      </a:r>
                    </a:p>
                    <a:p>
                      <a:pPr marL="171450" marR="0" indent="-171450" algn="l" defTabSz="914400" rtl="0" eaLnBrk="1" fontAlgn="auto" latinLnBrk="0" hangingPunct="1">
                        <a:lnSpc>
                          <a:spcPct val="100000"/>
                        </a:lnSpc>
                        <a:spcBef>
                          <a:spcPts val="0"/>
                        </a:spcBef>
                        <a:spcAft>
                          <a:spcPts val="0"/>
                        </a:spcAft>
                        <a:buClrTx/>
                        <a:buSzTx/>
                        <a:buFont typeface="Wingdings" pitchFamily="2" charset="2"/>
                        <a:buChar char="Ø"/>
                        <a:tabLst/>
                        <a:defRPr/>
                      </a:pPr>
                      <a:r>
                        <a:rPr lang="en-US" sz="1200" b="0" i="1" baseline="0" dirty="0">
                          <a:solidFill>
                            <a:schemeClr val="tx1"/>
                          </a:solidFill>
                        </a:rPr>
                        <a:t>Overtime</a:t>
                      </a:r>
                      <a:r>
                        <a:rPr lang="en-US" sz="1200" b="0" baseline="0" dirty="0">
                          <a:solidFill>
                            <a:schemeClr val="tx1"/>
                          </a:solidFill>
                        </a:rPr>
                        <a:t>: $110 increase for emergency callback. </a:t>
                      </a:r>
                    </a:p>
                    <a:p>
                      <a:pPr marL="171450" marR="0" indent="-171450" algn="l" defTabSz="914400" rtl="0" eaLnBrk="1" fontAlgn="auto" latinLnBrk="0" hangingPunct="1">
                        <a:lnSpc>
                          <a:spcPct val="100000"/>
                        </a:lnSpc>
                        <a:spcBef>
                          <a:spcPts val="0"/>
                        </a:spcBef>
                        <a:spcAft>
                          <a:spcPts val="0"/>
                        </a:spcAft>
                        <a:buClrTx/>
                        <a:buSzTx/>
                        <a:buFont typeface="Wingdings" pitchFamily="2" charset="2"/>
                        <a:buChar char="Ø"/>
                        <a:tabLst/>
                        <a:defRPr/>
                      </a:pPr>
                      <a:r>
                        <a:rPr lang="en-US" sz="1200" b="0" i="1" u="none" strike="noStrike" dirty="0">
                          <a:solidFill>
                            <a:schemeClr val="tx1"/>
                          </a:solidFill>
                          <a:effectLst/>
                          <a:latin typeface="+mn-lt"/>
                        </a:rPr>
                        <a:t>Clothing Allowance</a:t>
                      </a:r>
                      <a:r>
                        <a:rPr lang="en-US" sz="1200" b="0" i="0" u="none" strike="noStrike" dirty="0">
                          <a:solidFill>
                            <a:schemeClr val="tx1"/>
                          </a:solidFill>
                          <a:effectLst/>
                          <a:latin typeface="+mn-lt"/>
                        </a:rPr>
                        <a:t>:</a:t>
                      </a:r>
                      <a:r>
                        <a:rPr lang="en-US" sz="1200" b="0" i="0" u="none" strike="noStrike" baseline="0" dirty="0">
                          <a:solidFill>
                            <a:schemeClr val="tx1"/>
                          </a:solidFill>
                          <a:effectLst/>
                          <a:latin typeface="+mn-lt"/>
                        </a:rPr>
                        <a:t> </a:t>
                      </a:r>
                      <a:r>
                        <a:rPr lang="en-US" sz="1200" b="0" dirty="0">
                          <a:solidFill>
                            <a:schemeClr val="tx1"/>
                          </a:solidFill>
                        </a:rPr>
                        <a:t>$1,000 request for inspectors’ safety gear.</a:t>
                      </a:r>
                    </a:p>
                    <a:p>
                      <a:pPr marL="171450" marR="0" indent="-171450" algn="l" defTabSz="914400" rtl="0" eaLnBrk="1" fontAlgn="auto" latinLnBrk="0" hangingPunct="1">
                        <a:lnSpc>
                          <a:spcPct val="100000"/>
                        </a:lnSpc>
                        <a:spcBef>
                          <a:spcPts val="0"/>
                        </a:spcBef>
                        <a:spcAft>
                          <a:spcPts val="0"/>
                        </a:spcAft>
                        <a:buClrTx/>
                        <a:buSzTx/>
                        <a:buFont typeface="Wingdings" pitchFamily="2" charset="2"/>
                        <a:buChar char="Ø"/>
                        <a:tabLst/>
                        <a:defRPr/>
                      </a:pPr>
                      <a:r>
                        <a:rPr lang="en-US" sz="1200" b="0" i="1" dirty="0">
                          <a:solidFill>
                            <a:schemeClr val="tx1"/>
                          </a:solidFill>
                        </a:rPr>
                        <a:t>FICA</a:t>
                      </a:r>
                      <a:r>
                        <a:rPr lang="en-US" sz="1200" b="0" dirty="0">
                          <a:solidFill>
                            <a:schemeClr val="tx1"/>
                          </a:solidFill>
                        </a:rPr>
                        <a:t>: $9,456 increase as a result of salary’s increase.</a:t>
                      </a:r>
                    </a:p>
                    <a:p>
                      <a:pPr marL="171450" marR="0" indent="-171450" algn="l" defTabSz="914400" rtl="0" eaLnBrk="1" fontAlgn="auto" latinLnBrk="0" hangingPunct="1">
                        <a:lnSpc>
                          <a:spcPct val="100000"/>
                        </a:lnSpc>
                        <a:spcBef>
                          <a:spcPts val="0"/>
                        </a:spcBef>
                        <a:spcAft>
                          <a:spcPts val="0"/>
                        </a:spcAft>
                        <a:buClrTx/>
                        <a:buSzTx/>
                        <a:buFont typeface="Wingdings" pitchFamily="2" charset="2"/>
                        <a:buChar char="Ø"/>
                        <a:tabLst/>
                        <a:defRPr/>
                      </a:pPr>
                      <a:r>
                        <a:rPr lang="en-US" sz="1200" b="0" i="1" dirty="0">
                          <a:solidFill>
                            <a:schemeClr val="tx1"/>
                          </a:solidFill>
                        </a:rPr>
                        <a:t>Purchased Property Services</a:t>
                      </a:r>
                      <a:r>
                        <a:rPr lang="en-US" sz="1200" b="0" dirty="0">
                          <a:solidFill>
                            <a:schemeClr val="tx1"/>
                          </a:solidFill>
                        </a:rPr>
                        <a:t>: $245,828 increase as follows:</a:t>
                      </a:r>
                    </a:p>
                    <a:p>
                      <a:pPr marL="628650" marR="0" lvl="1" indent="-171450" algn="l" defTabSz="914400" rtl="0" eaLnBrk="1" fontAlgn="auto" latinLnBrk="0" hangingPunct="1">
                        <a:lnSpc>
                          <a:spcPct val="100000"/>
                        </a:lnSpc>
                        <a:spcBef>
                          <a:spcPts val="0"/>
                        </a:spcBef>
                        <a:spcAft>
                          <a:spcPts val="0"/>
                        </a:spcAft>
                        <a:buClrTx/>
                        <a:buSzTx/>
                        <a:buFont typeface="Wingdings" pitchFamily="2" charset="2"/>
                        <a:buChar char="Ø"/>
                        <a:tabLst/>
                        <a:defRPr/>
                      </a:pPr>
                      <a:r>
                        <a:rPr lang="en-US" sz="1200" b="0" dirty="0">
                          <a:solidFill>
                            <a:schemeClr val="tx1"/>
                          </a:solidFill>
                        </a:rPr>
                        <a:t>$230,900 Streetlight maintenance contract cost was removed from Utilities &amp; Commodities category and added to this category per OPM’s request. </a:t>
                      </a:r>
                    </a:p>
                    <a:p>
                      <a:pPr marL="628650" marR="0" lvl="1" indent="-171450" algn="l" defTabSz="914400" rtl="0" eaLnBrk="1" fontAlgn="auto" latinLnBrk="0" hangingPunct="1">
                        <a:lnSpc>
                          <a:spcPct val="100000"/>
                        </a:lnSpc>
                        <a:spcBef>
                          <a:spcPts val="0"/>
                        </a:spcBef>
                        <a:spcAft>
                          <a:spcPts val="0"/>
                        </a:spcAft>
                        <a:buClrTx/>
                        <a:buSzTx/>
                        <a:buFont typeface="Wingdings" pitchFamily="2" charset="2"/>
                        <a:buChar char="Ø"/>
                        <a:tabLst/>
                        <a:defRPr/>
                      </a:pPr>
                      <a:r>
                        <a:rPr lang="en-US" sz="1200" b="0" dirty="0">
                          <a:solidFill>
                            <a:schemeClr val="tx1"/>
                          </a:solidFill>
                        </a:rPr>
                        <a:t>$12,800 increase in Software </a:t>
                      </a:r>
                      <a:r>
                        <a:rPr lang="en-US" sz="1200" b="0" dirty="0" err="1">
                          <a:solidFill>
                            <a:schemeClr val="tx1"/>
                          </a:solidFill>
                        </a:rPr>
                        <a:t>Maint</a:t>
                      </a:r>
                      <a:r>
                        <a:rPr lang="en-US" sz="1200" b="0" dirty="0">
                          <a:solidFill>
                            <a:schemeClr val="tx1"/>
                          </a:solidFill>
                        </a:rPr>
                        <a:t>. to consolidate and centralize City's utility (water, gas, electric) bills into an online utility management  platform, purchase of Bluebeam licenses. </a:t>
                      </a:r>
                    </a:p>
                    <a:p>
                      <a:pPr marL="628650" marR="0" lvl="1" indent="-171450" algn="l" defTabSz="914400" rtl="0" eaLnBrk="1" fontAlgn="auto" latinLnBrk="0" hangingPunct="1">
                        <a:lnSpc>
                          <a:spcPct val="100000"/>
                        </a:lnSpc>
                        <a:spcBef>
                          <a:spcPts val="0"/>
                        </a:spcBef>
                        <a:spcAft>
                          <a:spcPts val="0"/>
                        </a:spcAft>
                        <a:buClrTx/>
                        <a:buSzTx/>
                        <a:buFont typeface="Wingdings" pitchFamily="2" charset="2"/>
                        <a:buChar char="Ø"/>
                        <a:tabLst/>
                        <a:defRPr/>
                      </a:pPr>
                      <a:r>
                        <a:rPr lang="en-US" sz="1200" b="0" dirty="0">
                          <a:solidFill>
                            <a:schemeClr val="tx1"/>
                          </a:solidFill>
                        </a:rPr>
                        <a:t>$2,128 increase in Equipment Rental due to new 60-month copier lease agreement made by OPM.</a:t>
                      </a:r>
                    </a:p>
                    <a:p>
                      <a:pPr marL="171450" marR="0" indent="-171450" algn="l" defTabSz="914400" rtl="0" eaLnBrk="1" fontAlgn="auto" latinLnBrk="0" hangingPunct="1">
                        <a:lnSpc>
                          <a:spcPct val="100000"/>
                        </a:lnSpc>
                        <a:spcBef>
                          <a:spcPts val="0"/>
                        </a:spcBef>
                        <a:spcAft>
                          <a:spcPts val="0"/>
                        </a:spcAft>
                        <a:buClrTx/>
                        <a:buSzTx/>
                        <a:buFont typeface="Wingdings" pitchFamily="2" charset="2"/>
                        <a:buChar char="Ø"/>
                        <a:tabLst/>
                        <a:defRPr/>
                      </a:pPr>
                      <a:endParaRPr lang="en-US" sz="1200" b="0" dirty="0">
                        <a:solidFill>
                          <a:schemeClr val="tx1"/>
                        </a:solidFill>
                      </a:endParaRPr>
                    </a:p>
                  </a:txBody>
                  <a:tcPr marL="121920" marR="121920">
                    <a:lnR w="12700" cap="flat" cmpd="sng" algn="ctr">
                      <a:solidFill>
                        <a:schemeClr val="tx1"/>
                      </a:solidFill>
                      <a:prstDash val="sysDot"/>
                      <a:round/>
                      <a:headEnd type="none" w="med" len="med"/>
                      <a:tailEnd type="none" w="med" len="med"/>
                    </a:ln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a:solidFill>
                            <a:schemeClr val="tx1"/>
                          </a:solidFill>
                        </a:rPr>
                        <a:t>Increases</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US" sz="1200" b="0" i="1" u="none" strike="noStrike" dirty="0">
                          <a:solidFill>
                            <a:schemeClr val="tx1"/>
                          </a:solidFill>
                          <a:effectLst/>
                          <a:latin typeface="+mn-lt"/>
                        </a:rPr>
                        <a:t>Supplies</a:t>
                      </a:r>
                      <a:r>
                        <a:rPr lang="en-US" sz="1200" b="0" i="0" u="none" strike="noStrike" dirty="0">
                          <a:solidFill>
                            <a:schemeClr val="tx1"/>
                          </a:solidFill>
                          <a:effectLst/>
                          <a:latin typeface="+mn-lt"/>
                        </a:rPr>
                        <a:t>:</a:t>
                      </a:r>
                      <a:r>
                        <a:rPr lang="en-US" sz="1200" b="0" i="0" u="none" strike="noStrike" baseline="0" dirty="0">
                          <a:solidFill>
                            <a:schemeClr val="tx1"/>
                          </a:solidFill>
                          <a:effectLst/>
                          <a:latin typeface="+mn-lt"/>
                        </a:rPr>
                        <a:t> </a:t>
                      </a:r>
                      <a:r>
                        <a:rPr lang="en-US" sz="1200" b="0" dirty="0">
                          <a:solidFill>
                            <a:schemeClr val="tx1"/>
                          </a:solidFill>
                        </a:rPr>
                        <a:t>$3,060 increase in Office Supplies and Vehicle </a:t>
                      </a:r>
                      <a:r>
                        <a:rPr lang="en-US" sz="1200" b="0" dirty="0" err="1">
                          <a:solidFill>
                            <a:schemeClr val="tx1"/>
                          </a:solidFill>
                        </a:rPr>
                        <a:t>Maint</a:t>
                      </a:r>
                      <a:r>
                        <a:rPr lang="en-US" sz="1200" b="0" dirty="0">
                          <a:solidFill>
                            <a:schemeClr val="tx1"/>
                          </a:solidFill>
                        </a:rPr>
                        <a:t>. </a:t>
                      </a:r>
                      <a:endParaRPr lang="en-US" sz="1200" b="0" baseline="0" dirty="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1" dirty="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1" dirty="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1" dirty="0">
                          <a:solidFill>
                            <a:schemeClr val="tx1"/>
                          </a:solidFill>
                        </a:rPr>
                        <a:t>Decrease</a:t>
                      </a:r>
                      <a:r>
                        <a:rPr lang="en-US" sz="1200" b="1" baseline="0" dirty="0">
                          <a:solidFill>
                            <a:schemeClr val="tx1"/>
                          </a:solidFill>
                        </a:rPr>
                        <a:t>s</a:t>
                      </a:r>
                      <a:endParaRPr lang="en-US" sz="1200" dirty="0">
                        <a:solidFill>
                          <a:schemeClr val="tx1"/>
                        </a:solidFill>
                      </a:endParaRPr>
                    </a:p>
                    <a:p>
                      <a:pPr marL="171450" marR="0" indent="-171450" algn="l" defTabSz="914400" rtl="0" eaLnBrk="1" fontAlgn="auto" latinLnBrk="0" hangingPunct="1">
                        <a:lnSpc>
                          <a:spcPct val="100000"/>
                        </a:lnSpc>
                        <a:spcBef>
                          <a:spcPts val="0"/>
                        </a:spcBef>
                        <a:spcAft>
                          <a:spcPts val="0"/>
                        </a:spcAft>
                        <a:buClrTx/>
                        <a:buSzTx/>
                        <a:buFont typeface="Wingdings" pitchFamily="2" charset="2"/>
                        <a:buChar char="Ø"/>
                        <a:tabLst/>
                        <a:defRPr/>
                      </a:pPr>
                      <a:r>
                        <a:rPr lang="en-US" sz="1200" b="0" i="1" dirty="0">
                          <a:solidFill>
                            <a:schemeClr val="tx1"/>
                          </a:solidFill>
                        </a:rPr>
                        <a:t>Utilities and Commodities</a:t>
                      </a:r>
                      <a:r>
                        <a:rPr lang="en-US" sz="1200" b="0" dirty="0">
                          <a:solidFill>
                            <a:schemeClr val="tx1"/>
                          </a:solidFill>
                        </a:rPr>
                        <a:t>: $113K reduction as a result of Streetlight maintenance contract cost being removed from this category in combination with rising utility costs.  </a:t>
                      </a:r>
                      <a:endParaRPr lang="en-US" sz="1200" b="0" baseline="0" dirty="0">
                        <a:solidFill>
                          <a:schemeClr val="tx1"/>
                        </a:solidFill>
                      </a:endParaRPr>
                    </a:p>
                  </a:txBody>
                  <a:tcPr marL="121920" marR="121920">
                    <a:lnL w="12700" cap="flat" cmpd="sng" algn="ctr">
                      <a:solidFill>
                        <a:schemeClr val="tx1"/>
                      </a:solidFill>
                      <a:prstDash val="sysDot"/>
                      <a:round/>
                      <a:headEnd type="none" w="med" len="med"/>
                      <a:tailEnd type="none" w="med" len="med"/>
                    </a:lnL>
                    <a:noFill/>
                  </a:tcPr>
                </a:tc>
                <a:extLst>
                  <a:ext uri="{0D108BD9-81ED-4DB2-BD59-A6C34878D82A}">
                    <a16:rowId xmlns:a16="http://schemas.microsoft.com/office/drawing/2014/main" val="10000"/>
                  </a:ext>
                </a:extLst>
              </a:tr>
            </a:tbl>
          </a:graphicData>
        </a:graphic>
      </p:graphicFrame>
      <p:pic>
        <p:nvPicPr>
          <p:cNvPr id="26" name="Picture 25">
            <a:extLst>
              <a:ext uri="{FF2B5EF4-FFF2-40B4-BE49-F238E27FC236}">
                <a16:creationId xmlns:a16="http://schemas.microsoft.com/office/drawing/2014/main" id="{0E11E623-400B-4F94-FD68-64E0C0455538}"/>
              </a:ext>
            </a:extLst>
          </p:cNvPr>
          <p:cNvPicPr>
            <a:picLocks noChangeAspect="1"/>
          </p:cNvPicPr>
          <p:nvPr/>
        </p:nvPicPr>
        <p:blipFill>
          <a:blip r:embed="rId2"/>
          <a:stretch>
            <a:fillRect/>
          </a:stretch>
        </p:blipFill>
        <p:spPr>
          <a:xfrm>
            <a:off x="183392" y="838200"/>
            <a:ext cx="8839689" cy="2324991"/>
          </a:xfrm>
          <a:prstGeom prst="rect">
            <a:avLst/>
          </a:prstGeom>
        </p:spPr>
      </p:pic>
      <p:sp>
        <p:nvSpPr>
          <p:cNvPr id="3" name="Slide Number Placeholder 2">
            <a:extLst>
              <a:ext uri="{FF2B5EF4-FFF2-40B4-BE49-F238E27FC236}">
                <a16:creationId xmlns:a16="http://schemas.microsoft.com/office/drawing/2014/main" id="{AF4F46AE-798D-143C-DBF0-8E852CEB2749}"/>
              </a:ext>
            </a:extLst>
          </p:cNvPr>
          <p:cNvSpPr>
            <a:spLocks noGrp="1"/>
          </p:cNvSpPr>
          <p:nvPr>
            <p:ph type="sldNum" sz="quarter" idx="12"/>
          </p:nvPr>
        </p:nvSpPr>
        <p:spPr/>
        <p:txBody>
          <a:bodyPr/>
          <a:lstStyle/>
          <a:p>
            <a:fld id="{72FDC3A4-3ECB-4CC5-8031-F712224A9F4A}" type="slidenum">
              <a:rPr lang="en-US" altLang="en-US" smtClean="0"/>
              <a:pPr/>
              <a:t>7</a:t>
            </a:fld>
            <a:endParaRPr lang="en-US" altLang="en-US" dirty="0"/>
          </a:p>
        </p:txBody>
      </p:sp>
    </p:spTree>
    <p:extLst>
      <p:ext uri="{BB962C8B-B14F-4D97-AF65-F5344CB8AC3E}">
        <p14:creationId xmlns:p14="http://schemas.microsoft.com/office/powerpoint/2010/main" val="36235834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9" name="Rectangle 44">
            <a:extLst>
              <a:ext uri="{FF2B5EF4-FFF2-40B4-BE49-F238E27FC236}">
                <a16:creationId xmlns:a16="http://schemas.microsoft.com/office/drawing/2014/main" id="{86FF76B9-219D-4469-AF87-0236D29032F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60" name="Group 46">
            <a:extLst>
              <a:ext uri="{FF2B5EF4-FFF2-40B4-BE49-F238E27FC236}">
                <a16:creationId xmlns:a16="http://schemas.microsoft.com/office/drawing/2014/main" id="{DB88BD78-87E1-424D-B479-C37D8E41B12E}"/>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8223477" y="2358"/>
            <a:ext cx="1407490" cy="1766008"/>
            <a:chOff x="-648769" y="2358"/>
            <a:chExt cx="1876653" cy="1766008"/>
          </a:xfrm>
        </p:grpSpPr>
        <p:sp>
          <p:nvSpPr>
            <p:cNvPr id="48" name="Freeform: Shape 47">
              <a:extLst>
                <a:ext uri="{FF2B5EF4-FFF2-40B4-BE49-F238E27FC236}">
                  <a16:creationId xmlns:a16="http://schemas.microsoft.com/office/drawing/2014/main" id="{C05EB894-9410-4B20-95E4-7A25101AB895}"/>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2700000">
              <a:off x="-415188" y="-231223"/>
              <a:ext cx="1409491" cy="1876653"/>
            </a:xfrm>
            <a:custGeom>
              <a:avLst/>
              <a:gdLst>
                <a:gd name="connsiteX0" fmla="*/ 0 w 1409491"/>
                <a:gd name="connsiteY0" fmla="*/ 643075 h 1876653"/>
                <a:gd name="connsiteX1" fmla="*/ 643075 w 1409491"/>
                <a:gd name="connsiteY1" fmla="*/ 0 h 1876653"/>
                <a:gd name="connsiteX2" fmla="*/ 1409491 w 1409491"/>
                <a:gd name="connsiteY2" fmla="*/ 0 h 1876653"/>
                <a:gd name="connsiteX3" fmla="*/ 1409491 w 1409491"/>
                <a:gd name="connsiteY3" fmla="*/ 1876653 h 1876653"/>
                <a:gd name="connsiteX4" fmla="*/ 1233578 w 1409491"/>
                <a:gd name="connsiteY4" fmla="*/ 1876653 h 18766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491" h="1876653">
                  <a:moveTo>
                    <a:pt x="0" y="643075"/>
                  </a:moveTo>
                  <a:lnTo>
                    <a:pt x="643075" y="0"/>
                  </a:lnTo>
                  <a:lnTo>
                    <a:pt x="1409491" y="0"/>
                  </a:lnTo>
                  <a:lnTo>
                    <a:pt x="1409491" y="1876653"/>
                  </a:lnTo>
                  <a:lnTo>
                    <a:pt x="1233578" y="1876653"/>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Rectangle 48">
              <a:extLst>
                <a:ext uri="{FF2B5EF4-FFF2-40B4-BE49-F238E27FC236}">
                  <a16:creationId xmlns:a16="http://schemas.microsoft.com/office/drawing/2014/main" id="{166E38B6-B050-4340-8E8F-3A971DADC031}"/>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2700000">
              <a:off x="301285" y="128278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2" name="Rectangle 50">
            <a:extLst>
              <a:ext uri="{FF2B5EF4-FFF2-40B4-BE49-F238E27FC236}">
                <a16:creationId xmlns:a16="http://schemas.microsoft.com/office/drawing/2014/main" id="{2E80C965-DB6D-4F81-9E9E-B027384D0BD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972226" y="6114337"/>
            <a:ext cx="645368" cy="484026"/>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Isosceles Triangle 52">
            <a:extLst>
              <a:ext uri="{FF2B5EF4-FFF2-40B4-BE49-F238E27FC236}">
                <a16:creationId xmlns:a16="http://schemas.microsoft.com/office/drawing/2014/main" id="{633C5E46-DAC5-4661-9C87-22B08E2A512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7577" y="5721108"/>
            <a:ext cx="1696473" cy="1136891"/>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itle 1">
            <a:extLst>
              <a:ext uri="{FF2B5EF4-FFF2-40B4-BE49-F238E27FC236}">
                <a16:creationId xmlns:a16="http://schemas.microsoft.com/office/drawing/2014/main" id="{D433A5B8-B7FC-FD63-FE7D-65A1B3BE8C25}"/>
              </a:ext>
            </a:extLst>
          </p:cNvPr>
          <p:cNvSpPr>
            <a:spLocks noGrp="1"/>
          </p:cNvSpPr>
          <p:nvPr>
            <p:ph type="title"/>
          </p:nvPr>
        </p:nvSpPr>
        <p:spPr>
          <a:xfrm>
            <a:off x="411184" y="582640"/>
            <a:ext cx="7772400" cy="882186"/>
          </a:xfrm>
        </p:spPr>
        <p:txBody>
          <a:bodyPr>
            <a:normAutofit/>
          </a:bodyPr>
          <a:lstStyle/>
          <a:p>
            <a:r>
              <a:rPr lang="en-US" sz="3200" b="1" i="1" dirty="0">
                <a:solidFill>
                  <a:srgbClr val="0070C0"/>
                </a:solidFill>
              </a:rPr>
              <a:t>Summary of Capital Budget FY23/24</a:t>
            </a:r>
          </a:p>
        </p:txBody>
      </p:sp>
      <p:sp>
        <p:nvSpPr>
          <p:cNvPr id="17" name="TextBox 16">
            <a:extLst>
              <a:ext uri="{FF2B5EF4-FFF2-40B4-BE49-F238E27FC236}">
                <a16:creationId xmlns:a16="http://schemas.microsoft.com/office/drawing/2014/main" id="{F2430766-AC8A-6488-22B0-A34FA42A6B40}"/>
              </a:ext>
            </a:extLst>
          </p:cNvPr>
          <p:cNvSpPr txBox="1"/>
          <p:nvPr/>
        </p:nvSpPr>
        <p:spPr>
          <a:xfrm>
            <a:off x="445908" y="1217800"/>
            <a:ext cx="7772399" cy="307777"/>
          </a:xfrm>
          <a:prstGeom prst="rect">
            <a:avLst/>
          </a:prstGeom>
          <a:noFill/>
        </p:spPr>
        <p:txBody>
          <a:bodyPr wrap="square">
            <a:spAutoFit/>
          </a:bodyPr>
          <a:lstStyle/>
          <a:p>
            <a:r>
              <a:rPr lang="en-US" sz="1400" dirty="0"/>
              <a:t>Refer to FY23/24 Mayor’s Proposed Capital Budget book page 43-47</a:t>
            </a:r>
          </a:p>
        </p:txBody>
      </p:sp>
      <p:pic>
        <p:nvPicPr>
          <p:cNvPr id="3" name="Picture 2">
            <a:extLst>
              <a:ext uri="{FF2B5EF4-FFF2-40B4-BE49-F238E27FC236}">
                <a16:creationId xmlns:a16="http://schemas.microsoft.com/office/drawing/2014/main" id="{68D6ED8F-CF84-745B-9B61-E44AD6281EF8}"/>
              </a:ext>
            </a:extLst>
          </p:cNvPr>
          <p:cNvPicPr>
            <a:picLocks noChangeAspect="1"/>
          </p:cNvPicPr>
          <p:nvPr/>
        </p:nvPicPr>
        <p:blipFill>
          <a:blip r:embed="rId2"/>
          <a:stretch>
            <a:fillRect/>
          </a:stretch>
        </p:blipFill>
        <p:spPr>
          <a:xfrm>
            <a:off x="76200" y="1751286"/>
            <a:ext cx="9014186" cy="1834383"/>
          </a:xfrm>
          <a:prstGeom prst="rect">
            <a:avLst/>
          </a:prstGeom>
        </p:spPr>
      </p:pic>
      <p:sp>
        <p:nvSpPr>
          <p:cNvPr id="2" name="Footer Placeholder 1">
            <a:extLst>
              <a:ext uri="{FF2B5EF4-FFF2-40B4-BE49-F238E27FC236}">
                <a16:creationId xmlns:a16="http://schemas.microsoft.com/office/drawing/2014/main" id="{B690D47F-B66C-A86C-3179-35A04FC92F65}"/>
              </a:ext>
            </a:extLst>
          </p:cNvPr>
          <p:cNvSpPr>
            <a:spLocks noGrp="1"/>
          </p:cNvSpPr>
          <p:nvPr>
            <p:ph type="ftr" sz="quarter" idx="11"/>
          </p:nvPr>
        </p:nvSpPr>
        <p:spPr/>
        <p:txBody>
          <a:bodyPr/>
          <a:lstStyle/>
          <a:p>
            <a:endParaRPr lang="en-US" altLang="en-US" dirty="0"/>
          </a:p>
        </p:txBody>
      </p:sp>
      <p:sp>
        <p:nvSpPr>
          <p:cNvPr id="4" name="Slide Number Placeholder 3">
            <a:extLst>
              <a:ext uri="{FF2B5EF4-FFF2-40B4-BE49-F238E27FC236}">
                <a16:creationId xmlns:a16="http://schemas.microsoft.com/office/drawing/2014/main" id="{6682EEAA-822E-2C00-1898-1D9CC4E927EA}"/>
              </a:ext>
            </a:extLst>
          </p:cNvPr>
          <p:cNvSpPr>
            <a:spLocks noGrp="1"/>
          </p:cNvSpPr>
          <p:nvPr>
            <p:ph type="sldNum" sz="quarter" idx="12"/>
          </p:nvPr>
        </p:nvSpPr>
        <p:spPr/>
        <p:txBody>
          <a:bodyPr/>
          <a:lstStyle/>
          <a:p>
            <a:fld id="{72FDC3A4-3ECB-4CC5-8031-F712224A9F4A}" type="slidenum">
              <a:rPr lang="en-US" altLang="en-US" smtClean="0"/>
              <a:pPr/>
              <a:t>8</a:t>
            </a:fld>
            <a:endParaRPr lang="en-US" altLang="en-US" dirty="0"/>
          </a:p>
        </p:txBody>
      </p:sp>
    </p:spTree>
    <p:extLst>
      <p:ext uri="{BB962C8B-B14F-4D97-AF65-F5344CB8AC3E}">
        <p14:creationId xmlns:p14="http://schemas.microsoft.com/office/powerpoint/2010/main" val="2298844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827B839B-9ADE-406B-8590-F1CAEDED45A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07282" y="1022350"/>
            <a:ext cx="532209"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07282" y="837744"/>
            <a:ext cx="302419"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83495" y="640894"/>
            <a:ext cx="126206"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0"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8417402" y="635716"/>
            <a:ext cx="246459"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2" name="Rectangle 21">
            <a:extLst>
              <a:ext uri="{FF2B5EF4-FFF2-40B4-BE49-F238E27FC236}">
                <a16:creationId xmlns:a16="http://schemas.microsoft.com/office/drawing/2014/main" id="{14E91B64-9FCC-451E-AFB4-A827D632936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83041" y="635715"/>
            <a:ext cx="8180897"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7" name="Title 6">
            <a:extLst>
              <a:ext uri="{FF2B5EF4-FFF2-40B4-BE49-F238E27FC236}">
                <a16:creationId xmlns:a16="http://schemas.microsoft.com/office/drawing/2014/main" id="{972590A8-B39D-8D75-3409-A4E9958C46F1}"/>
              </a:ext>
            </a:extLst>
          </p:cNvPr>
          <p:cNvSpPr>
            <a:spLocks noGrp="1"/>
          </p:cNvSpPr>
          <p:nvPr>
            <p:ph type="title"/>
          </p:nvPr>
        </p:nvSpPr>
        <p:spPr>
          <a:xfrm>
            <a:off x="718879" y="800392"/>
            <a:ext cx="7698523" cy="1212102"/>
          </a:xfrm>
        </p:spPr>
        <p:txBody>
          <a:bodyPr>
            <a:normAutofit/>
          </a:bodyPr>
          <a:lstStyle/>
          <a:p>
            <a:r>
              <a:rPr lang="en-US" sz="3500" dirty="0">
                <a:solidFill>
                  <a:srgbClr val="FFFFFF"/>
                </a:solidFill>
              </a:rPr>
              <a:t>Major changes</a:t>
            </a:r>
            <a:br>
              <a:rPr lang="en-US" sz="3500" dirty="0">
                <a:solidFill>
                  <a:srgbClr val="FFFFFF"/>
                </a:solidFill>
              </a:rPr>
            </a:br>
            <a:endParaRPr lang="en-US" sz="3500" dirty="0">
              <a:solidFill>
                <a:srgbClr val="FFFFFF"/>
              </a:solidFill>
            </a:endParaRPr>
          </a:p>
        </p:txBody>
      </p:sp>
      <p:sp>
        <p:nvSpPr>
          <p:cNvPr id="3" name="Content Placeholder 2"/>
          <p:cNvSpPr>
            <a:spLocks noGrp="1"/>
          </p:cNvSpPr>
          <p:nvPr>
            <p:ph idx="1"/>
          </p:nvPr>
        </p:nvSpPr>
        <p:spPr>
          <a:xfrm>
            <a:off x="1025718" y="2376427"/>
            <a:ext cx="7281746" cy="3567173"/>
          </a:xfrm>
        </p:spPr>
        <p:txBody>
          <a:bodyPr anchor="ctr">
            <a:normAutofit fontScale="62500" lnSpcReduction="20000"/>
          </a:bodyPr>
          <a:lstStyle/>
          <a:p>
            <a:pPr>
              <a:buFont typeface="Arial"/>
              <a:buChar char="•"/>
            </a:pPr>
            <a:r>
              <a:rPr lang="en-US" sz="2100" dirty="0">
                <a:ea typeface="+mn-lt"/>
                <a:cs typeface="+mn-lt"/>
              </a:rPr>
              <a:t>Now that the City’s finance system has been replaced with Oracle, investigate a more automated way to process utility bill payments. Currently, the system is manual as Eversource bills are mailed out based on </a:t>
            </a:r>
            <a:r>
              <a:rPr lang="en-US" sz="2100">
                <a:ea typeface="+mn-lt"/>
                <a:cs typeface="+mn-lt"/>
              </a:rPr>
              <a:t>140 City utility accounts that Engineering Department manages (this does not include Police, Fire and WPCA accounts). This requires </a:t>
            </a:r>
            <a:r>
              <a:rPr lang="en-US" sz="2100" dirty="0">
                <a:ea typeface="+mn-lt"/>
                <a:cs typeface="+mn-lt"/>
              </a:rPr>
              <a:t>more collaboration between Eversource and Oracle. If the Eversource billing can be integrated in the Oracle system, this could free up staff time to work on other assignments. This vision was not possible under the old HTE system.</a:t>
            </a:r>
            <a:endParaRPr lang="en-US" dirty="0"/>
          </a:p>
          <a:p>
            <a:pPr>
              <a:buFont typeface="Arial"/>
              <a:buChar char="•"/>
            </a:pPr>
            <a:r>
              <a:rPr lang="en-US" sz="2100" dirty="0">
                <a:ea typeface="+mn-lt"/>
                <a:cs typeface="+mn-lt"/>
              </a:rPr>
              <a:t>Investigate opportunities to use the new Oracle system to replace the City’s VPC permitting system as the current permitting system has very limited functionality. </a:t>
            </a:r>
            <a:endParaRPr lang="en-US" dirty="0"/>
          </a:p>
          <a:p>
            <a:pPr>
              <a:buFont typeface="Arial"/>
              <a:buChar char="•"/>
            </a:pPr>
            <a:r>
              <a:rPr lang="en-US" sz="2100" dirty="0">
                <a:ea typeface="+mn-lt"/>
                <a:cs typeface="+mn-lt"/>
              </a:rPr>
              <a:t>Invest in Bluebeam software and training to allow for more collaborative plan reviews on city side and on private development plan review side. Software allows for real-time comments by all stakeholders like Goggle docs. </a:t>
            </a:r>
            <a:endParaRPr lang="en-US" dirty="0"/>
          </a:p>
          <a:p>
            <a:pPr>
              <a:buFont typeface="Arial"/>
              <a:buChar char="•"/>
            </a:pPr>
            <a:r>
              <a:rPr lang="en-US" sz="2100" dirty="0">
                <a:ea typeface="+mn-lt"/>
                <a:cs typeface="+mn-lt"/>
              </a:rPr>
              <a:t>Work with new Director of School Construction to improve the administration of capital school construction projects.</a:t>
            </a:r>
          </a:p>
          <a:p>
            <a:pPr marL="228600" lvl="2">
              <a:spcBef>
                <a:spcPts val="1000"/>
              </a:spcBef>
              <a:buFont typeface="Arial"/>
              <a:buChar char="•"/>
            </a:pPr>
            <a:r>
              <a:rPr lang="en-US" sz="2100" dirty="0">
                <a:ea typeface="+mn-lt"/>
                <a:cs typeface="+mn-lt"/>
              </a:rPr>
              <a:t>Seek opportunities to reduce dependency on fossil fuel emissions and work with funding sources to support sustainable initiatives.  </a:t>
            </a:r>
          </a:p>
          <a:p>
            <a:pPr marL="228600" lvl="2">
              <a:spcBef>
                <a:spcPts val="1000"/>
              </a:spcBef>
              <a:buSzPct val="100000"/>
              <a:buFont typeface="Arial"/>
              <a:buChar char="•"/>
            </a:pPr>
            <a:r>
              <a:rPr lang="en-US" sz="2100" dirty="0">
                <a:ea typeface="+mn-lt"/>
                <a:cs typeface="+mn-lt"/>
              </a:rPr>
              <a:t>Adding a junior position of associate engineer to support project managers based on work load. </a:t>
            </a:r>
          </a:p>
          <a:p>
            <a:pPr marL="228600" lvl="2">
              <a:spcBef>
                <a:spcPts val="1000"/>
              </a:spcBef>
              <a:buSzPct val="100000"/>
              <a:buFont typeface="Arial"/>
              <a:buChar char="•"/>
            </a:pPr>
            <a:r>
              <a:rPr lang="en-US" sz="2100">
                <a:ea typeface="+mn-lt"/>
                <a:cs typeface="+mn-lt"/>
              </a:rPr>
              <a:t>Receive significant increases in Federal and State grant funds i.e. increase from 20% to 60% or 80% for school construction, and advised by </a:t>
            </a:r>
            <a:r>
              <a:rPr lang="en-US" sz="2100" err="1">
                <a:ea typeface="+mn-lt"/>
                <a:cs typeface="+mn-lt"/>
              </a:rPr>
              <a:t>ConnDOT</a:t>
            </a:r>
            <a:r>
              <a:rPr lang="en-US" sz="2100">
                <a:ea typeface="+mn-lt"/>
                <a:cs typeface="+mn-lt"/>
              </a:rPr>
              <a:t> an increase from 80% to 100% for federal reimbursement on some Federal/Local bridge projects. </a:t>
            </a:r>
          </a:p>
          <a:p>
            <a:pPr lvl="1">
              <a:buFont typeface="Wingdings" panose="05000000000000000000" pitchFamily="2" charset="2"/>
              <a:buChar char="§"/>
            </a:pPr>
            <a:endParaRPr lang="en-US" sz="2100" i="1" dirty="0"/>
          </a:p>
        </p:txBody>
      </p:sp>
      <p:sp>
        <p:nvSpPr>
          <p:cNvPr id="4" name="Slide Number Placeholder 3"/>
          <p:cNvSpPr>
            <a:spLocks noGrp="1"/>
          </p:cNvSpPr>
          <p:nvPr>
            <p:ph type="sldNum" sz="quarter" idx="12"/>
          </p:nvPr>
        </p:nvSpPr>
        <p:spPr>
          <a:xfrm>
            <a:off x="8030718" y="6382512"/>
            <a:ext cx="514350" cy="320040"/>
          </a:xfrm>
        </p:spPr>
        <p:txBody>
          <a:bodyPr>
            <a:normAutofit/>
          </a:bodyPr>
          <a:lstStyle/>
          <a:p>
            <a:pPr>
              <a:spcAft>
                <a:spcPts val="600"/>
              </a:spcAft>
            </a:pPr>
            <a:fld id="{72FDC3A4-3ECB-4CC5-8031-F712224A9F4A}" type="slidenum">
              <a:rPr lang="en-US" altLang="en-US" sz="900"/>
              <a:pPr>
                <a:spcAft>
                  <a:spcPts val="600"/>
                </a:spcAft>
              </a:pPr>
              <a:t>9</a:t>
            </a:fld>
            <a:endParaRPr lang="en-US" altLang="en-US" sz="900"/>
          </a:p>
        </p:txBody>
      </p:sp>
      <p:pic>
        <p:nvPicPr>
          <p:cNvPr id="5" name="Picture 2" descr="http://tse1.mm.bing.net/th?&amp;id=JN.sAbfTz7oVgFn7cqJ7CTGiw&amp;w=300&amp;h=300&amp;c=0&amp;pid=1.9&amp;rs=0&amp;p=0"/>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flipH="1">
            <a:off x="8153400" y="162791"/>
            <a:ext cx="550926" cy="685800"/>
          </a:xfrm>
          <a:prstGeom prst="rect">
            <a:avLst/>
          </a:prstGeom>
          <a:noFill/>
          <a:extLst>
            <a:ext uri="{909E8E84-426E-40DD-AFC4-6F175D3DCCD1}">
              <a14:hiddenFill xmlns:a14="http://schemas.microsoft.com/office/drawing/2010/main">
                <a:solidFill>
                  <a:srgbClr val="FFFFFF"/>
                </a:solidFill>
              </a14:hiddenFill>
            </a:ext>
          </a:extLst>
        </p:spPr>
      </p:pic>
      <p:sp>
        <p:nvSpPr>
          <p:cNvPr id="2" name="Footer Placeholder 1">
            <a:extLst>
              <a:ext uri="{FF2B5EF4-FFF2-40B4-BE49-F238E27FC236}">
                <a16:creationId xmlns:a16="http://schemas.microsoft.com/office/drawing/2014/main" id="{BD44BA35-A300-CFEB-6FDE-6DB5E6E52A4A}"/>
              </a:ext>
            </a:extLst>
          </p:cNvPr>
          <p:cNvSpPr>
            <a:spLocks noGrp="1"/>
          </p:cNvSpPr>
          <p:nvPr>
            <p:ph type="ftr" sz="quarter" idx="11"/>
          </p:nvPr>
        </p:nvSpPr>
        <p:spPr/>
        <p:txBody>
          <a:bodyPr/>
          <a:lstStyle/>
          <a:p>
            <a:endParaRPr lang="en-US" altLang="en-US" dirty="0"/>
          </a:p>
        </p:txBody>
      </p:sp>
    </p:spTree>
    <p:extLst>
      <p:ext uri="{BB962C8B-B14F-4D97-AF65-F5344CB8AC3E}">
        <p14:creationId xmlns:p14="http://schemas.microsoft.com/office/powerpoint/2010/main" val="3472322213"/>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DEFINEDINNAVIGATOR" val="False"/>
  <p:tag name="BRANCHTO" val="0"/>
</p:tagLst>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 2013 - 2022</Template>
  <TotalTime>25550</TotalTime>
  <Words>1648</Words>
  <Application>Microsoft Office PowerPoint</Application>
  <PresentationFormat>On-screen Show (4:3)</PresentationFormat>
  <Paragraphs>126</Paragraphs>
  <Slides>11</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11</vt:i4>
      </vt:variant>
    </vt:vector>
  </HeadingPairs>
  <TitlesOfParts>
    <vt:vector size="21" baseType="lpstr">
      <vt:lpstr>Arial</vt:lpstr>
      <vt:lpstr>Arial Black</vt:lpstr>
      <vt:lpstr>Arial Narrow</vt:lpstr>
      <vt:lpstr>Bahnschrift Condensed</vt:lpstr>
      <vt:lpstr>Calibri</vt:lpstr>
      <vt:lpstr>Calibri Light</vt:lpstr>
      <vt:lpstr>Times New Roman</vt:lpstr>
      <vt:lpstr>Tw Cen MT</vt:lpstr>
      <vt:lpstr>Wingdings</vt:lpstr>
      <vt:lpstr>Office Theme</vt:lpstr>
      <vt:lpstr>CITY OF STAMFORD ENGINEERING DEPARTMENT   </vt:lpstr>
      <vt:lpstr>Department Organization</vt:lpstr>
      <vt:lpstr>Department Functions:  Engineering Administration - 2200 </vt:lpstr>
      <vt:lpstr>Department Functions:  Construction Management - 2201</vt:lpstr>
      <vt:lpstr>Department Functions:  Regulatory Compliance - 2202</vt:lpstr>
      <vt:lpstr>Current staff</vt:lpstr>
      <vt:lpstr>Summary of Operating Budget FY23/24</vt:lpstr>
      <vt:lpstr>Summary of Capital Budget FY23/24</vt:lpstr>
      <vt:lpstr>Major changes </vt:lpstr>
      <vt:lpstr>PowerPoint Presentation</vt:lpstr>
      <vt:lpstr>FY 2023-2024 Goals</vt:lpstr>
    </vt:vector>
  </TitlesOfParts>
  <Company>City of Stamford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FY 2014-15 Highlights    FY 2015-16 Outlook</dc:title>
  <dc:creator>Dr. Elda Sinani</dc:creator>
  <cp:lastModifiedBy>Donoghue, Tracy</cp:lastModifiedBy>
  <cp:revision>232</cp:revision>
  <cp:lastPrinted>2023-03-20T15:44:34Z</cp:lastPrinted>
  <dcterms:created xsi:type="dcterms:W3CDTF">2015-07-08T22:36:06Z</dcterms:created>
  <dcterms:modified xsi:type="dcterms:W3CDTF">2023-03-24T19:17:57Z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TC060891601033</vt:lpwstr>
  </property>
</Properties>
</file>