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27" r:id="rId5"/>
  </p:sldMasterIdLst>
  <p:notesMasterIdLst>
    <p:notesMasterId r:id="rId20"/>
  </p:notesMasterIdLst>
  <p:handoutMasterIdLst>
    <p:handoutMasterId r:id="rId21"/>
  </p:handoutMasterIdLst>
  <p:sldIdLst>
    <p:sldId id="326" r:id="rId6"/>
    <p:sldId id="468" r:id="rId7"/>
    <p:sldId id="3400" r:id="rId8"/>
    <p:sldId id="3410" r:id="rId9"/>
    <p:sldId id="3412" r:id="rId10"/>
    <p:sldId id="3413" r:id="rId11"/>
    <p:sldId id="3414" r:id="rId12"/>
    <p:sldId id="3415" r:id="rId13"/>
    <p:sldId id="3373" r:id="rId14"/>
    <p:sldId id="3416" r:id="rId15"/>
    <p:sldId id="3417" r:id="rId16"/>
    <p:sldId id="3398" r:id="rId17"/>
    <p:sldId id="3411" r:id="rId18"/>
    <p:sldId id="3370"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userDrawn="1">
          <p15:clr>
            <a:srgbClr val="A4A3A4"/>
          </p15:clr>
        </p15:guide>
        <p15:guide id="5" orient="horz" pos="1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EDFC"/>
    <a:srgbClr val="D1C3E9"/>
    <a:srgbClr val="B7DDE8"/>
    <a:srgbClr val="990000"/>
    <a:srgbClr val="CC9900"/>
    <a:srgbClr val="FF33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96" autoAdjust="0"/>
    <p:restoredTop sz="95405" autoAdjust="0"/>
  </p:normalViewPr>
  <p:slideViewPr>
    <p:cSldViewPr snapToGrid="0" snapToObjects="1" showGuides="1">
      <p:cViewPr varScale="1">
        <p:scale>
          <a:sx n="113" d="100"/>
          <a:sy n="113" d="100"/>
        </p:scale>
        <p:origin x="360" y="108"/>
      </p:cViewPr>
      <p:guideLst>
        <p:guide pos="3840"/>
        <p:guide orient="horz" pos="2160"/>
        <p:guide orient="horz" pos="1128"/>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1" d="100"/>
          <a:sy n="51" d="100"/>
        </p:scale>
        <p:origin x="2668"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AB608CE-268D-44AE-92D8-28149CF8EF0B}" type="datetimeFigureOut">
              <a:rPr lang="en-US" smtClean="0"/>
              <a:t>5/4/2023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ISG Confidential. © 2017 Information Services Group, Inc.  All Rights Reserved. </a:t>
            </a: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0E2C185-24A6-4CF6-B074-75B56FF44061}" type="slidenum">
              <a:rPr lang="en-US" smtClean="0"/>
              <a:t>‹#›</a:t>
            </a:fld>
            <a:endParaRPr lang="en-US" dirty="0"/>
          </a:p>
        </p:txBody>
      </p:sp>
    </p:spTree>
    <p:extLst>
      <p:ext uri="{BB962C8B-B14F-4D97-AF65-F5344CB8AC3E}">
        <p14:creationId xmlns:p14="http://schemas.microsoft.com/office/powerpoint/2010/main" val="147831802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90D1986-573C-4725-A17D-C12568047A33}" type="datetimeFigureOut">
              <a:rPr lang="en-US" smtClean="0"/>
              <a:t>5/4/2023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ISG Confidential. © 2017 Information Services Group, Inc.  All Rights Reserved. </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60A5360-C4BC-4A4D-887A-63029B264F00}" type="slidenum">
              <a:rPr lang="en-US" smtClean="0"/>
              <a:t>‹#›</a:t>
            </a:fld>
            <a:endParaRPr lang="en-US" dirty="0"/>
          </a:p>
        </p:txBody>
      </p:sp>
    </p:spTree>
    <p:extLst>
      <p:ext uri="{BB962C8B-B14F-4D97-AF65-F5344CB8AC3E}">
        <p14:creationId xmlns:p14="http://schemas.microsoft.com/office/powerpoint/2010/main" val="207690560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2</a:t>
            </a:fld>
            <a:endParaRPr lang="en-US" dirty="0"/>
          </a:p>
        </p:txBody>
      </p:sp>
    </p:spTree>
    <p:extLst>
      <p:ext uri="{BB962C8B-B14F-4D97-AF65-F5344CB8AC3E}">
        <p14:creationId xmlns:p14="http://schemas.microsoft.com/office/powerpoint/2010/main" val="1648239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5</a:t>
            </a:fld>
            <a:endParaRPr lang="en-US" dirty="0"/>
          </a:p>
        </p:txBody>
      </p:sp>
    </p:spTree>
    <p:extLst>
      <p:ext uri="{BB962C8B-B14F-4D97-AF65-F5344CB8AC3E}">
        <p14:creationId xmlns:p14="http://schemas.microsoft.com/office/powerpoint/2010/main" val="317805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6</a:t>
            </a:fld>
            <a:endParaRPr lang="en-US" dirty="0"/>
          </a:p>
        </p:txBody>
      </p:sp>
    </p:spTree>
    <p:extLst>
      <p:ext uri="{BB962C8B-B14F-4D97-AF65-F5344CB8AC3E}">
        <p14:creationId xmlns:p14="http://schemas.microsoft.com/office/powerpoint/2010/main" val="3705423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7</a:t>
            </a:fld>
            <a:endParaRPr lang="en-US" dirty="0"/>
          </a:p>
        </p:txBody>
      </p:sp>
    </p:spTree>
    <p:extLst>
      <p:ext uri="{BB962C8B-B14F-4D97-AF65-F5344CB8AC3E}">
        <p14:creationId xmlns:p14="http://schemas.microsoft.com/office/powerpoint/2010/main" val="3963752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8</a:t>
            </a:fld>
            <a:endParaRPr lang="en-US" dirty="0"/>
          </a:p>
        </p:txBody>
      </p:sp>
    </p:spTree>
    <p:extLst>
      <p:ext uri="{BB962C8B-B14F-4D97-AF65-F5344CB8AC3E}">
        <p14:creationId xmlns:p14="http://schemas.microsoft.com/office/powerpoint/2010/main" val="1258179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9</a:t>
            </a:fld>
            <a:endParaRPr lang="en-US" dirty="0"/>
          </a:p>
        </p:txBody>
      </p:sp>
    </p:spTree>
    <p:extLst>
      <p:ext uri="{BB962C8B-B14F-4D97-AF65-F5344CB8AC3E}">
        <p14:creationId xmlns:p14="http://schemas.microsoft.com/office/powerpoint/2010/main" val="1337380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10</a:t>
            </a:fld>
            <a:endParaRPr lang="en-US" dirty="0"/>
          </a:p>
        </p:txBody>
      </p:sp>
    </p:spTree>
    <p:extLst>
      <p:ext uri="{BB962C8B-B14F-4D97-AF65-F5344CB8AC3E}">
        <p14:creationId xmlns:p14="http://schemas.microsoft.com/office/powerpoint/2010/main" val="388383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11</a:t>
            </a:fld>
            <a:endParaRPr lang="en-US" dirty="0"/>
          </a:p>
        </p:txBody>
      </p:sp>
    </p:spTree>
    <p:extLst>
      <p:ext uri="{BB962C8B-B14F-4D97-AF65-F5344CB8AC3E}">
        <p14:creationId xmlns:p14="http://schemas.microsoft.com/office/powerpoint/2010/main" val="651659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5380383" y="1947004"/>
            <a:ext cx="6215872" cy="923330"/>
          </a:xfrm>
        </p:spPr>
        <p:txBody>
          <a:bodyPr wrap="square" lIns="0" tIns="0" rIns="0" bIns="0" anchor="b" anchorCtr="0">
            <a:spAutoFit/>
          </a:bodyPr>
          <a:lstStyle>
            <a:lvl1pPr marL="0" indent="0">
              <a:lnSpc>
                <a:spcPct val="100000"/>
              </a:lnSpc>
              <a:spcBef>
                <a:spcPts val="0"/>
              </a:spcBef>
              <a:buNone/>
              <a:defRPr sz="3000" b="0" i="0" baseline="0">
                <a:solidFill>
                  <a:schemeClr val="tx2"/>
                </a:solidFill>
                <a:latin typeface="+mj-lt"/>
                <a:ea typeface="Roboto Slab Light" charset="0"/>
                <a:cs typeface="Roboto Slab Light"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Placeholder Text for Presentation Title set in 30 </a:t>
            </a:r>
            <a:r>
              <a:rPr lang="en-US" dirty="0" err="1"/>
              <a:t>pt</a:t>
            </a:r>
            <a:r>
              <a:rPr lang="en-US" dirty="0"/>
              <a:t> Calibri Light</a:t>
            </a:r>
          </a:p>
        </p:txBody>
      </p:sp>
      <p:sp>
        <p:nvSpPr>
          <p:cNvPr id="5" name="Text Placeholder 4"/>
          <p:cNvSpPr>
            <a:spLocks noGrp="1"/>
          </p:cNvSpPr>
          <p:nvPr>
            <p:ph type="body" sz="quarter" idx="12" hasCustomPrompt="1"/>
          </p:nvPr>
        </p:nvSpPr>
        <p:spPr>
          <a:xfrm>
            <a:off x="5380382" y="3455771"/>
            <a:ext cx="6215873" cy="646331"/>
          </a:xfrm>
        </p:spPr>
        <p:txBody>
          <a:bodyPr anchor="b" anchorCtr="0"/>
          <a:lstStyle>
            <a:lvl1pPr>
              <a:lnSpc>
                <a:spcPct val="100000"/>
              </a:lnSpc>
              <a:spcBef>
                <a:spcPts val="200"/>
              </a:spcBef>
              <a:defRPr sz="1400"/>
            </a:lvl1pPr>
          </a:lstStyle>
          <a:p>
            <a:pPr lvl="0"/>
            <a:r>
              <a:rPr lang="en-US" dirty="0"/>
              <a:t>Presenter’s name</a:t>
            </a:r>
            <a:br>
              <a:rPr lang="en-US" dirty="0"/>
            </a:br>
            <a:r>
              <a:rPr lang="en-US" dirty="0"/>
              <a:t>Presenter’s title</a:t>
            </a:r>
            <a:br>
              <a:rPr lang="en-US" dirty="0"/>
            </a:br>
            <a:r>
              <a:rPr lang="en-US" dirty="0"/>
              <a:t>Date</a:t>
            </a:r>
          </a:p>
        </p:txBody>
      </p:sp>
      <p:sp>
        <p:nvSpPr>
          <p:cNvPr id="12" name="Rectangle 11"/>
          <p:cNvSpPr/>
          <p:nvPr userDrawn="1"/>
        </p:nvSpPr>
        <p:spPr>
          <a:xfrm>
            <a:off x="0" y="5460643"/>
            <a:ext cx="12192000" cy="1397359"/>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Tree>
    <p:extLst>
      <p:ext uri="{BB962C8B-B14F-4D97-AF65-F5344CB8AC3E}">
        <p14:creationId xmlns:p14="http://schemas.microsoft.com/office/powerpoint/2010/main" val="831772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Builder_reverse head, intro">
    <p:spTree>
      <p:nvGrpSpPr>
        <p:cNvPr id="1" name=""/>
        <p:cNvGrpSpPr/>
        <p:nvPr/>
      </p:nvGrpSpPr>
      <p:grpSpPr>
        <a:xfrm>
          <a:off x="0" y="0"/>
          <a:ext cx="0" cy="0"/>
          <a:chOff x="0" y="0"/>
          <a:chExt cx="0" cy="0"/>
        </a:xfrm>
      </p:grpSpPr>
      <p:sp>
        <p:nvSpPr>
          <p:cNvPr id="3" name="Rectangle 2"/>
          <p:cNvSpPr/>
          <p:nvPr userDrawn="1"/>
        </p:nvSpPr>
        <p:spPr>
          <a:xfrm>
            <a:off x="0" y="0"/>
            <a:ext cx="12192000" cy="1397359"/>
          </a:xfrm>
          <a:prstGeom prst="rect">
            <a:avLst/>
          </a:prstGeom>
          <a:solidFill>
            <a:srgbClr val="29497B"/>
          </a:solidFill>
          <a:ln w="12700" cap="flat" cmpd="sng" algn="ctr">
            <a:solidFill>
              <a:srgbClr val="5B9BD5">
                <a:shade val="50000"/>
              </a:srgbClr>
            </a:solid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6"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solidFill>
                  <a:schemeClr val="bg1"/>
                </a:solidFill>
              </a:defRPr>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7"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8" name="Chart Placeholder 7"/>
          <p:cNvSpPr>
            <a:spLocks noGrp="1"/>
          </p:cNvSpPr>
          <p:nvPr>
            <p:ph type="chart" sz="quarter" idx="12" hasCustomPrompt="1"/>
          </p:nvPr>
        </p:nvSpPr>
        <p:spPr>
          <a:xfrm>
            <a:off x="914400" y="1466492"/>
            <a:ext cx="10363200" cy="4477108"/>
          </a:xfrm>
        </p:spPr>
        <p:txBody>
          <a:bodyPr/>
          <a:lstStyle/>
          <a:p>
            <a:pPr lvl="0"/>
            <a:r>
              <a:rPr lang="en-US" dirty="0"/>
              <a:t>First level no bullet, Calibri 16 pt , 12 pt before paragraph, multiple 1.2 line spacing</a:t>
            </a:r>
          </a:p>
          <a:p>
            <a:pPr lvl="1"/>
            <a:r>
              <a:rPr lang="en-US" dirty="0"/>
              <a:t>Second level – bullet Calibri 16 pt</a:t>
            </a:r>
          </a:p>
          <a:p>
            <a:pPr lvl="2"/>
            <a:r>
              <a:rPr lang="en-US" dirty="0"/>
              <a:t>Third level bullet Calibri 16 pt</a:t>
            </a:r>
          </a:p>
          <a:p>
            <a:pPr lvl="3"/>
            <a:r>
              <a:rPr lang="en-US" dirty="0"/>
              <a:t>Fourth level bullet Calibri 16 pt</a:t>
            </a:r>
          </a:p>
          <a:p>
            <a:pPr lvl="4"/>
            <a:r>
              <a:rPr lang="en-US" dirty="0"/>
              <a:t>Fifth level bullet - Calibri 14 pt</a:t>
            </a:r>
          </a:p>
        </p:txBody>
      </p:sp>
      <p:sp>
        <p:nvSpPr>
          <p:cNvPr id="4" name="Footer Placeholder 3"/>
          <p:cNvSpPr>
            <a:spLocks noGrp="1"/>
          </p:cNvSpPr>
          <p:nvPr>
            <p:ph type="ftr" sz="quarter" idx="13"/>
          </p:nvPr>
        </p:nvSpPr>
        <p:spPr/>
        <p:txBody>
          <a:bodyPr/>
          <a:lstStyle/>
          <a:p>
            <a:r>
              <a:rPr lang="en-US"/>
              <a:t>City of Stamford ERP Project </a:t>
            </a:r>
            <a:endParaRPr lang="en-US" dirty="0"/>
          </a:p>
        </p:txBody>
      </p:sp>
    </p:spTree>
    <p:extLst>
      <p:ext uri="{BB962C8B-B14F-4D97-AF65-F5344CB8AC3E}">
        <p14:creationId xmlns:p14="http://schemas.microsoft.com/office/powerpoint/2010/main" val="317126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Intro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508760"/>
            <a:ext cx="10363200" cy="4434840"/>
          </a:xfrm>
        </p:spPr>
        <p:txBody>
          <a:bodyPr/>
          <a:lstStyle>
            <a:lvl1pPr>
              <a:lnSpc>
                <a:spcPct val="120000"/>
              </a:lnSpc>
              <a:spcBef>
                <a:spcPts val="900"/>
              </a:spcBef>
              <a:defRPr sz="1600"/>
            </a:lvl1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7" name="Title 6"/>
          <p:cNvSpPr>
            <a:spLocks noGrp="1"/>
          </p:cNvSpPr>
          <p:nvPr>
            <p:ph type="title" hasCustomPrompt="1"/>
          </p:nvPr>
        </p:nvSpPr>
        <p:spPr/>
        <p:txBody>
          <a:bodyPr>
            <a:spAutoFit/>
          </a:bodyPr>
          <a:lstStyle>
            <a:lvl1pPr>
              <a:defRPr sz="3000"/>
            </a:lvl1pPr>
          </a:lstStyle>
          <a:p>
            <a:r>
              <a:rPr lang="en-US" dirty="0"/>
              <a:t>Click to Enter Slide Title in 30pt Calibri Light</a:t>
            </a:r>
          </a:p>
        </p:txBody>
      </p:sp>
      <p:sp>
        <p:nvSpPr>
          <p:cNvPr id="5"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6"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953794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Intro and Reverse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Slide Title in 30pt Calibri Light</a:t>
            </a:r>
          </a:p>
        </p:txBody>
      </p:sp>
      <p:sp>
        <p:nvSpPr>
          <p:cNvPr id="3" name="Rectangle 2"/>
          <p:cNvSpPr/>
          <p:nvPr userDrawn="1"/>
        </p:nvSpPr>
        <p:spPr>
          <a:xfrm>
            <a:off x="0" y="1397359"/>
            <a:ext cx="12192000" cy="4836012"/>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7" name="Content Placeholder 2"/>
          <p:cNvSpPr>
            <a:spLocks noGrp="1"/>
          </p:cNvSpPr>
          <p:nvPr>
            <p:ph idx="1" hasCustomPrompt="1"/>
          </p:nvPr>
        </p:nvSpPr>
        <p:spPr>
          <a:xfrm>
            <a:off x="914400" y="1508760"/>
            <a:ext cx="10363200" cy="4434840"/>
          </a:xfrm>
        </p:spPr>
        <p:txBody>
          <a:bodyPr/>
          <a:lstStyle>
            <a:lvl1pPr>
              <a:lnSpc>
                <a:spcPct val="120000"/>
              </a:lnSpc>
              <a:spcBef>
                <a:spcPts val="900"/>
              </a:spcBef>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8"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6"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4" name="Footer Placeholder 3"/>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676247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Intro Reversed and Content">
    <p:spTree>
      <p:nvGrpSpPr>
        <p:cNvPr id="1" name=""/>
        <p:cNvGrpSpPr/>
        <p:nvPr/>
      </p:nvGrpSpPr>
      <p:grpSpPr>
        <a:xfrm>
          <a:off x="0" y="0"/>
          <a:ext cx="0" cy="0"/>
          <a:chOff x="0" y="0"/>
          <a:chExt cx="0" cy="0"/>
        </a:xfrm>
      </p:grpSpPr>
      <p:sp>
        <p:nvSpPr>
          <p:cNvPr id="3" name="Rectangle 2"/>
          <p:cNvSpPr/>
          <p:nvPr userDrawn="1"/>
        </p:nvSpPr>
        <p:spPr>
          <a:xfrm>
            <a:off x="0" y="0"/>
            <a:ext cx="12192000" cy="1397359"/>
          </a:xfrm>
          <a:prstGeom prst="rect">
            <a:avLst/>
          </a:prstGeom>
          <a:solidFill>
            <a:srgbClr val="29497B"/>
          </a:solidFill>
          <a:ln w="12700" cap="flat" cmpd="sng" algn="ctr">
            <a:solidFill>
              <a:srgbClr val="5B9BD5">
                <a:shade val="50000"/>
              </a:srgbClr>
            </a:solid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5" name="Content Placeholder 2"/>
          <p:cNvSpPr>
            <a:spLocks noGrp="1"/>
          </p:cNvSpPr>
          <p:nvPr>
            <p:ph idx="1" hasCustomPrompt="1"/>
          </p:nvPr>
        </p:nvSpPr>
        <p:spPr>
          <a:xfrm>
            <a:off x="914400" y="1508760"/>
            <a:ext cx="10363200" cy="4434840"/>
          </a:xfrm>
        </p:spPr>
        <p:txBody>
          <a:bodyPr/>
          <a:lstStyle>
            <a:lvl1pPr>
              <a:lnSpc>
                <a:spcPct val="120000"/>
              </a:lnSpc>
              <a:spcBef>
                <a:spcPts val="900"/>
              </a:spcBef>
              <a:defRPr sz="1600">
                <a:solidFill>
                  <a:schemeClr val="tx1"/>
                </a:solidFill>
              </a:defRPr>
            </a:lvl1pPr>
            <a:lvl2pPr>
              <a:defRPr>
                <a:solidFill>
                  <a:schemeClr val="tx1"/>
                </a:solidFill>
              </a:defRPr>
            </a:lvl2pPr>
            <a:lvl3pPr marL="1143000" indent="-228600">
              <a:buFont typeface="Calibri" panose="020F0502020204030204" pitchFamily="34" charset="0"/>
              <a:buChar char="−"/>
              <a:defRPr>
                <a:solidFill>
                  <a:schemeClr val="tx1"/>
                </a:solidFill>
              </a:defRPr>
            </a:lvl3pPr>
            <a:lvl4pPr marL="1371600" indent="-228600">
              <a:buFont typeface="Calibri" panose="020F0502020204030204" pitchFamily="34" charset="0"/>
              <a:buChar char="−"/>
              <a:defRPr>
                <a:solidFill>
                  <a:schemeClr val="tx1"/>
                </a:solidFill>
              </a:defRPr>
            </a:lvl4pPr>
            <a:lvl5pPr>
              <a:defRPr>
                <a:solidFill>
                  <a:schemeClr val="tx1"/>
                </a:solidFill>
              </a:defRPr>
            </a:lvl5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6"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solidFill>
                  <a:schemeClr val="bg1"/>
                </a:solidFill>
              </a:defRPr>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7"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4" name="Footer Placeholder 3"/>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655241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Bullet Content, no intro copy">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978407"/>
            <a:ext cx="10360152" cy="4873752"/>
          </a:xfrm>
        </p:spPr>
        <p:txBody>
          <a:bodyPr/>
          <a:lstStyle>
            <a:lvl1pPr marL="274320" indent="-274320">
              <a:lnSpc>
                <a:spcPct val="120000"/>
              </a:lnSpc>
              <a:spcBef>
                <a:spcPts val="900"/>
              </a:spcBef>
              <a:buSzPct val="120000"/>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Calibri" panose="020F0502020204030204" pitchFamily="34" charset="0"/>
              <a:buChar char="−"/>
              <a:defRPr/>
            </a:lvl3pPr>
            <a:lvl4pPr marL="1188720" indent="-228600">
              <a:buFont typeface="Calibri" panose="020F0502020204030204" pitchFamily="34" charset="0"/>
              <a:buChar char="−"/>
              <a:defRPr/>
            </a:lvl4pPr>
            <a:lvl5pPr marL="137160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0"/>
            <a:endParaRPr lang="en-US" dirty="0"/>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4"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646645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Reverse Bullet Content">
    <p:spTree>
      <p:nvGrpSpPr>
        <p:cNvPr id="1" name=""/>
        <p:cNvGrpSpPr/>
        <p:nvPr/>
      </p:nvGrpSpPr>
      <p:grpSpPr>
        <a:xfrm>
          <a:off x="0" y="0"/>
          <a:ext cx="0" cy="0"/>
          <a:chOff x="0" y="0"/>
          <a:chExt cx="0" cy="0"/>
        </a:xfrm>
      </p:grpSpPr>
      <p:sp>
        <p:nvSpPr>
          <p:cNvPr id="4" name="Rectangle 3"/>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3" name="Content Placeholder 2"/>
          <p:cNvSpPr>
            <a:spLocks noGrp="1"/>
          </p:cNvSpPr>
          <p:nvPr>
            <p:ph idx="1" hasCustomPrompt="1"/>
          </p:nvPr>
        </p:nvSpPr>
        <p:spPr>
          <a:xfrm>
            <a:off x="914400" y="978408"/>
            <a:ext cx="10363200" cy="4873752"/>
          </a:xfrm>
        </p:spPr>
        <p:txBody>
          <a:bodyPr/>
          <a:lstStyle>
            <a:lvl1pPr marL="274320" marR="0" indent="-274320" algn="l" defTabSz="914400" rtl="0" eaLnBrk="1" fontAlgn="auto" latinLnBrk="0" hangingPunct="1">
              <a:lnSpc>
                <a:spcPct val="120000"/>
              </a:lnSpc>
              <a:spcBef>
                <a:spcPts val="900"/>
              </a:spcBef>
              <a:spcAft>
                <a:spcPts val="0"/>
              </a:spcAft>
              <a:buClr>
                <a:schemeClr val="tx2">
                  <a:lumMod val="60000"/>
                  <a:lumOff val="40000"/>
                </a:schemeClr>
              </a:buClr>
              <a:buSzPct val="120000"/>
              <a:buFont typeface=".LucidaGrandeUI" charset="0"/>
              <a:buChar char="●"/>
              <a:tabLst/>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371600">
              <a:defRPr>
                <a:solidFill>
                  <a:schemeClr val="bg1"/>
                </a:solidFill>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0"/>
            <a:endParaRPr lang="en-US" dirty="0"/>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5"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2" name="Footer Placeholder 1"/>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573433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Reverse and Bullet Content">
    <p:spTree>
      <p:nvGrpSpPr>
        <p:cNvPr id="1" name=""/>
        <p:cNvGrpSpPr/>
        <p:nvPr/>
      </p:nvGrpSpPr>
      <p:grpSpPr>
        <a:xfrm>
          <a:off x="0" y="0"/>
          <a:ext cx="0" cy="0"/>
          <a:chOff x="0" y="0"/>
          <a:chExt cx="0" cy="0"/>
        </a:xfrm>
      </p:grpSpPr>
      <p:sp>
        <p:nvSpPr>
          <p:cNvPr id="4" name="Rectangle 3"/>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3" name="Content Placeholder 2"/>
          <p:cNvSpPr>
            <a:spLocks noGrp="1"/>
          </p:cNvSpPr>
          <p:nvPr>
            <p:ph idx="1" hasCustomPrompt="1"/>
          </p:nvPr>
        </p:nvSpPr>
        <p:spPr>
          <a:xfrm>
            <a:off x="914400" y="978408"/>
            <a:ext cx="10360152" cy="4873752"/>
          </a:xfrm>
        </p:spPr>
        <p:txBody>
          <a:bodyPr/>
          <a:lstStyle>
            <a:lvl1pPr marL="274320" marR="0" indent="-274320" algn="l" defTabSz="914400" rtl="0" eaLnBrk="1" fontAlgn="auto" latinLnBrk="0" hangingPunct="1">
              <a:lnSpc>
                <a:spcPct val="120000"/>
              </a:lnSpc>
              <a:spcBef>
                <a:spcPts val="900"/>
              </a:spcBef>
              <a:spcAft>
                <a:spcPts val="0"/>
              </a:spcAft>
              <a:buClr>
                <a:schemeClr val="tx2">
                  <a:lumMod val="60000"/>
                  <a:lumOff val="40000"/>
                </a:schemeClr>
              </a:buClr>
              <a:buSzPct val="120000"/>
              <a:buFont typeface=".LucidaGrandeUI" charset="0"/>
              <a:buChar char="●"/>
              <a:tabLst/>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baseline="0"/>
            </a:lvl2pPr>
            <a:lvl3pPr marL="960120" indent="-228600">
              <a:buSzPct val="115000"/>
              <a:buFont typeface="Calibri" panose="020F0502020204030204" pitchFamily="34" charset="0"/>
              <a:buChar char="−"/>
              <a:defRPr/>
            </a:lvl3pPr>
            <a:lvl4pPr marL="1188720" indent="-228600">
              <a:buFont typeface="Calibri" panose="020F0502020204030204" pitchFamily="34" charset="0"/>
              <a:buChar char="−"/>
              <a:defRPr/>
            </a:lvl4pPr>
            <a:lvl5pPr marL="137160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0"/>
            <a:endParaRPr lang="en-US" dirty="0"/>
          </a:p>
        </p:txBody>
      </p:sp>
      <p:sp>
        <p:nvSpPr>
          <p:cNvPr id="7" name="Title 6"/>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5"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084941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Intro and Bullet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508759"/>
            <a:ext cx="10360152" cy="438912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Calibri" panose="020F0502020204030204" pitchFamily="34" charset="0"/>
              <a:buChar char="−"/>
              <a:defRPr/>
            </a:lvl3pPr>
            <a:lvl4pPr marL="1188720" indent="-228600">
              <a:buFont typeface="Calibri" panose="020F0502020204030204" pitchFamily="34" charset="0"/>
              <a:buChar char="−"/>
              <a:defRPr/>
            </a:lvl4pPr>
            <a:lvl5pPr marL="137160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1"/>
            <a:endParaRPr lang="en-US" dirty="0"/>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4"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5"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290458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Intro and Reverse Bullet Content">
    <p:spTree>
      <p:nvGrpSpPr>
        <p:cNvPr id="1" name=""/>
        <p:cNvGrpSpPr/>
        <p:nvPr/>
      </p:nvGrpSpPr>
      <p:grpSpPr>
        <a:xfrm>
          <a:off x="0" y="0"/>
          <a:ext cx="0" cy="0"/>
          <a:chOff x="0" y="0"/>
          <a:chExt cx="0" cy="0"/>
        </a:xfrm>
      </p:grpSpPr>
      <p:sp>
        <p:nvSpPr>
          <p:cNvPr id="6" name="Rectangle 5"/>
          <p:cNvSpPr/>
          <p:nvPr userDrawn="1"/>
        </p:nvSpPr>
        <p:spPr>
          <a:xfrm>
            <a:off x="0" y="1397359"/>
            <a:ext cx="12192000" cy="4836012"/>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3" name="Content Placeholder 2"/>
          <p:cNvSpPr>
            <a:spLocks noGrp="1"/>
          </p:cNvSpPr>
          <p:nvPr>
            <p:ph idx="1" hasCustomPrompt="1"/>
          </p:nvPr>
        </p:nvSpPr>
        <p:spPr>
          <a:xfrm>
            <a:off x="914400" y="1508759"/>
            <a:ext cx="10363200" cy="4389120"/>
          </a:xfrm>
        </p:spPr>
        <p:txBody>
          <a:bodyPr/>
          <a:lstStyle>
            <a:lvl1pPr marL="274320" indent="-274320">
              <a:lnSpc>
                <a:spcPct val="120000"/>
              </a:lnSpc>
              <a:spcBef>
                <a:spcPts val="900"/>
              </a:spcBef>
              <a:buFont typeface=".LucidaGrandeUI" charset="0"/>
              <a:buChar char="●"/>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371600">
              <a:defRPr>
                <a:solidFill>
                  <a:schemeClr val="bg1"/>
                </a:solidFill>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1"/>
            <a:endParaRPr lang="en-US" dirty="0"/>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5"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8"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2" name="Footer Placeholder 1"/>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512053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Intro Reverse and Bullet Content">
    <p:spTree>
      <p:nvGrpSpPr>
        <p:cNvPr id="1" name=""/>
        <p:cNvGrpSpPr/>
        <p:nvPr/>
      </p:nvGrpSpPr>
      <p:grpSpPr>
        <a:xfrm>
          <a:off x="0" y="0"/>
          <a:ext cx="0" cy="0"/>
          <a:chOff x="0" y="0"/>
          <a:chExt cx="0" cy="0"/>
        </a:xfrm>
      </p:grpSpPr>
      <p:sp>
        <p:nvSpPr>
          <p:cNvPr id="6" name="Rectangle 5"/>
          <p:cNvSpPr/>
          <p:nvPr userDrawn="1"/>
        </p:nvSpPr>
        <p:spPr>
          <a:xfrm>
            <a:off x="0" y="0"/>
            <a:ext cx="12192000" cy="1397359"/>
          </a:xfrm>
          <a:prstGeom prst="rect">
            <a:avLst/>
          </a:prstGeom>
          <a:solidFill>
            <a:srgbClr val="29497B"/>
          </a:solidFill>
          <a:ln w="12700" cap="flat" cmpd="sng" algn="ctr">
            <a:solidFill>
              <a:srgbClr val="5B9BD5">
                <a:shade val="50000"/>
              </a:srgbClr>
            </a:solid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3" name="Content Placeholder 2"/>
          <p:cNvSpPr>
            <a:spLocks noGrp="1"/>
          </p:cNvSpPr>
          <p:nvPr>
            <p:ph idx="1" hasCustomPrompt="1"/>
          </p:nvPr>
        </p:nvSpPr>
        <p:spPr>
          <a:xfrm>
            <a:off x="914400" y="1508759"/>
            <a:ext cx="10363200" cy="438912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1"/>
            <a:endParaRPr lang="en-US" dirty="0"/>
          </a:p>
        </p:txBody>
      </p:sp>
      <p:sp>
        <p:nvSpPr>
          <p:cNvPr id="7" name="Title 6"/>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5"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solidFill>
                  <a:schemeClr val="bg1"/>
                </a:solidFill>
              </a:defRPr>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20769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Title">
    <p:spTree>
      <p:nvGrpSpPr>
        <p:cNvPr id="1" name=""/>
        <p:cNvGrpSpPr/>
        <p:nvPr/>
      </p:nvGrpSpPr>
      <p:grpSpPr>
        <a:xfrm>
          <a:off x="0" y="0"/>
          <a:ext cx="0" cy="0"/>
          <a:chOff x="0" y="0"/>
          <a:chExt cx="0" cy="0"/>
        </a:xfrm>
      </p:grpSpPr>
      <p:sp>
        <p:nvSpPr>
          <p:cNvPr id="13" name="Rectangle 12"/>
          <p:cNvSpPr/>
          <p:nvPr userDrawn="1"/>
        </p:nvSpPr>
        <p:spPr>
          <a:xfrm>
            <a:off x="0" y="0"/>
            <a:ext cx="12192000" cy="5475303"/>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11" name="Text Placeholder 10"/>
          <p:cNvSpPr>
            <a:spLocks noGrp="1"/>
          </p:cNvSpPr>
          <p:nvPr userDrawn="1">
            <p:ph type="body" sz="quarter" idx="10" hasCustomPrompt="1"/>
          </p:nvPr>
        </p:nvSpPr>
        <p:spPr>
          <a:xfrm>
            <a:off x="1554043" y="729734"/>
            <a:ext cx="9723557" cy="923330"/>
          </a:xfrm>
        </p:spPr>
        <p:txBody>
          <a:bodyPr wrap="square" lIns="0" tIns="0" rIns="0" bIns="0" anchor="b" anchorCtr="0">
            <a:spAutoFit/>
          </a:bodyPr>
          <a:lstStyle>
            <a:lvl1pPr marL="0" indent="0">
              <a:lnSpc>
                <a:spcPct val="100000"/>
              </a:lnSpc>
              <a:spcBef>
                <a:spcPts val="0"/>
              </a:spcBef>
              <a:buNone/>
              <a:defRPr sz="3000" b="0" i="0" baseline="0">
                <a:solidFill>
                  <a:schemeClr val="bg1"/>
                </a:solidFill>
                <a:latin typeface="+mj-lt"/>
                <a:ea typeface="Roboto Slab Light" charset="0"/>
                <a:cs typeface="Roboto Slab Light"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Enter Section Title in 30 </a:t>
            </a:r>
            <a:r>
              <a:rPr lang="en-US" dirty="0" err="1"/>
              <a:t>pt</a:t>
            </a:r>
            <a:br>
              <a:rPr lang="en-US" dirty="0"/>
            </a:br>
            <a:r>
              <a:rPr lang="en-US" dirty="0"/>
              <a:t>(not Presentation Title)</a:t>
            </a:r>
          </a:p>
        </p:txBody>
      </p:sp>
      <p:sp>
        <p:nvSpPr>
          <p:cNvPr id="8" name="Text Placeholder 7"/>
          <p:cNvSpPr>
            <a:spLocks noGrp="1"/>
          </p:cNvSpPr>
          <p:nvPr userDrawn="1">
            <p:ph type="body" sz="quarter" idx="13" hasCustomPrompt="1"/>
          </p:nvPr>
        </p:nvSpPr>
        <p:spPr>
          <a:xfrm>
            <a:off x="1562100" y="1871094"/>
            <a:ext cx="9715500" cy="246221"/>
          </a:xfrm>
        </p:spPr>
        <p:txBody>
          <a:bodyPr/>
          <a:lstStyle>
            <a:lvl1pPr>
              <a:lnSpc>
                <a:spcPct val="100000"/>
              </a:lnSpc>
              <a:spcBef>
                <a:spcPts val="0"/>
              </a:spcBef>
              <a:defRPr cap="all" spc="10" baseline="0">
                <a:solidFill>
                  <a:schemeClr val="tx2">
                    <a:lumMod val="40000"/>
                    <a:lumOff val="60000"/>
                  </a:schemeClr>
                </a:solidFill>
                <a:latin typeface="+mj-lt"/>
                <a:ea typeface="Roboto Slab" charset="0"/>
                <a:cs typeface="Roboto Slab" charset="0"/>
              </a:defRPr>
            </a:lvl1pPr>
          </a:lstStyle>
          <a:p>
            <a:pPr lvl="0"/>
            <a:r>
              <a:rPr lang="en-US" dirty="0"/>
              <a:t>Enter SECTION Subtitle</a:t>
            </a:r>
          </a:p>
        </p:txBody>
      </p:sp>
      <p:sp>
        <p:nvSpPr>
          <p:cNvPr id="25" name="Text Placeholder 2"/>
          <p:cNvSpPr>
            <a:spLocks noGrp="1"/>
          </p:cNvSpPr>
          <p:nvPr>
            <p:ph idx="1" hasCustomPrompt="1"/>
          </p:nvPr>
        </p:nvSpPr>
        <p:spPr>
          <a:xfrm>
            <a:off x="3352800" y="2535578"/>
            <a:ext cx="7924800" cy="1969770"/>
          </a:xfrm>
          <a:prstGeom prst="rect">
            <a:avLst/>
          </a:prstGeom>
        </p:spPr>
        <p:txBody>
          <a:bodyPr vert="horz" wrap="square" lIns="0" tIns="0" rIns="0" bIns="0" rtlCol="0">
            <a:spAutoFit/>
          </a:bodyPr>
          <a:lstStyle>
            <a:lvl1pPr>
              <a:defRPr sz="1800" b="0" i="0" baseline="0">
                <a:solidFill>
                  <a:schemeClr val="bg1"/>
                </a:solidFill>
                <a:latin typeface="+mn-lt"/>
                <a:ea typeface="Open Sans" panose="020B0606030504020204" pitchFamily="34" charset="0"/>
                <a:cs typeface="Open Sans" panose="020B0606030504020204" pitchFamily="34" charset="0"/>
              </a:defRPr>
            </a:lvl1pPr>
            <a:lvl2pPr marL="754380" indent="-342900">
              <a:lnSpc>
                <a:spcPct val="120000"/>
              </a:lnSpc>
              <a:spcBef>
                <a:spcPts val="600"/>
              </a:spcBef>
              <a:buClr>
                <a:schemeClr val="tx2">
                  <a:lumMod val="40000"/>
                  <a:lumOff val="60000"/>
                </a:schemeClr>
              </a:buClr>
              <a:buFont typeface="+mj-lt"/>
              <a:buAutoNum type="arabicPeriod"/>
              <a:defRPr sz="1800" b="0" i="0">
                <a:solidFill>
                  <a:schemeClr val="bg1"/>
                </a:solidFill>
                <a:latin typeface="+mn-lt"/>
                <a:ea typeface="Open Sans" panose="020B0606030504020204" pitchFamily="34" charset="0"/>
                <a:cs typeface="Open Sans" panose="020B0606030504020204" pitchFamily="34" charset="0"/>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section Agenda if wanted</a:t>
            </a:r>
          </a:p>
          <a:p>
            <a:pPr lvl="1"/>
            <a:r>
              <a:rPr lang="en-US" dirty="0"/>
              <a:t>Agenda item</a:t>
            </a:r>
          </a:p>
          <a:p>
            <a:pPr lvl="1"/>
            <a:r>
              <a:rPr lang="en-US" dirty="0"/>
              <a:t>Agenda item</a:t>
            </a:r>
          </a:p>
          <a:p>
            <a:pPr lvl="1"/>
            <a:r>
              <a:rPr lang="en-US" dirty="0"/>
              <a:t>Agenda item</a:t>
            </a:r>
          </a:p>
          <a:p>
            <a:pPr lvl="1"/>
            <a:r>
              <a:rPr lang="en-US" dirty="0"/>
              <a:t>Agenda item</a:t>
            </a:r>
          </a:p>
        </p:txBody>
      </p:sp>
      <p:sp>
        <p:nvSpPr>
          <p:cNvPr id="10" name="Footer Placeholder 1">
            <a:extLst>
              <a:ext uri="{FF2B5EF4-FFF2-40B4-BE49-F238E27FC236}">
                <a16:creationId xmlns:a16="http://schemas.microsoft.com/office/drawing/2014/main" id="{6ACA2E41-D406-4FFF-A36E-312795107DFF}"/>
              </a:ext>
            </a:extLst>
          </p:cNvPr>
          <p:cNvSpPr>
            <a:spLocks noGrp="1"/>
          </p:cNvSpPr>
          <p:nvPr>
            <p:ph type="ftr" sz="quarter" idx="3"/>
          </p:nvPr>
        </p:nvSpPr>
        <p:spPr>
          <a:xfrm>
            <a:off x="3512408" y="6369283"/>
            <a:ext cx="5167184" cy="458508"/>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City of Stamford ERP Project</a:t>
            </a:r>
            <a:endParaRPr lang="en-US" dirty="0"/>
          </a:p>
        </p:txBody>
      </p:sp>
      <p:sp>
        <p:nvSpPr>
          <p:cNvPr id="12" name="TextBox 11">
            <a:extLst>
              <a:ext uri="{FF2B5EF4-FFF2-40B4-BE49-F238E27FC236}">
                <a16:creationId xmlns:a16="http://schemas.microsoft.com/office/drawing/2014/main" id="{CC0FAB86-4288-4A2B-94F2-7C4442070E59}"/>
              </a:ext>
            </a:extLst>
          </p:cNvPr>
          <p:cNvSpPr txBox="1"/>
          <p:nvPr userDrawn="1"/>
        </p:nvSpPr>
        <p:spPr>
          <a:xfrm>
            <a:off x="243840" y="6342747"/>
            <a:ext cx="853119" cy="276999"/>
          </a:xfrm>
          <a:prstGeom prst="rect">
            <a:avLst/>
          </a:prstGeom>
          <a:noFill/>
        </p:spPr>
        <p:txBody>
          <a:bodyPr wrap="none" rtlCol="0">
            <a:spAutoFit/>
          </a:bodyPr>
          <a:lstStyle/>
          <a:p>
            <a:r>
              <a:rPr lang="en-US" sz="1200" dirty="0"/>
              <a:t>12/9/2020</a:t>
            </a:r>
          </a:p>
        </p:txBody>
      </p:sp>
    </p:spTree>
    <p:extLst>
      <p:ext uri="{BB962C8B-B14F-4D97-AF65-F5344CB8AC3E}">
        <p14:creationId xmlns:p14="http://schemas.microsoft.com/office/powerpoint/2010/main" val="16347635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Blank">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p>
            <a:r>
              <a:rPr lang="en-US" dirty="0"/>
              <a:t>Click to Enter Slide Title in 30pt Calibri Light</a:t>
            </a:r>
          </a:p>
        </p:txBody>
      </p:sp>
      <p:sp>
        <p:nvSpPr>
          <p:cNvPr id="3"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0790409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 Reverse 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Slide Title in 30pt Calibri Light</a:t>
            </a:r>
          </a:p>
        </p:txBody>
      </p:sp>
      <p:sp>
        <p:nvSpPr>
          <p:cNvPr id="3" name="Rectangle 2"/>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4"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5" name="Footer Placeholder 4"/>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3339469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everse Title - Blank">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4"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3" name="Footer Placeholder 2"/>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5785982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Intro - Blank">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spAutoFit/>
          </a:bodyPr>
          <a:lstStyle>
            <a:lvl1pPr>
              <a:defRPr sz="3000"/>
            </a:lvl1pPr>
          </a:lstStyle>
          <a:p>
            <a:r>
              <a:rPr lang="en-US" dirty="0"/>
              <a:t>Click to Enter Slide Title in 30pt Calibri Light</a:t>
            </a:r>
          </a:p>
        </p:txBody>
      </p:sp>
      <p:sp>
        <p:nvSpPr>
          <p:cNvPr id="5"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4"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6476650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Intro - Revers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3"/>
            <a:ext cx="10363200" cy="415498"/>
          </a:xfrm>
        </p:spPr>
        <p:txBody>
          <a:bodyPr/>
          <a:lstStyle/>
          <a:p>
            <a:r>
              <a:rPr lang="en-US" dirty="0"/>
              <a:t>Click to Enter Slide Title in 30pt Calibri Light</a:t>
            </a:r>
          </a:p>
        </p:txBody>
      </p:sp>
      <p:sp>
        <p:nvSpPr>
          <p:cNvPr id="3" name="Rectangle 2"/>
          <p:cNvSpPr/>
          <p:nvPr userDrawn="1"/>
        </p:nvSpPr>
        <p:spPr>
          <a:xfrm>
            <a:off x="0" y="1397359"/>
            <a:ext cx="12192000" cy="4836012"/>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8"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5"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4" name="Footer Placeholder 3"/>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199142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Intro Reversed - Blank">
    <p:spTree>
      <p:nvGrpSpPr>
        <p:cNvPr id="1" name=""/>
        <p:cNvGrpSpPr/>
        <p:nvPr/>
      </p:nvGrpSpPr>
      <p:grpSpPr>
        <a:xfrm>
          <a:off x="0" y="0"/>
          <a:ext cx="0" cy="0"/>
          <a:chOff x="0" y="0"/>
          <a:chExt cx="0" cy="0"/>
        </a:xfrm>
      </p:grpSpPr>
      <p:sp>
        <p:nvSpPr>
          <p:cNvPr id="3" name="Rectangle 2"/>
          <p:cNvSpPr/>
          <p:nvPr userDrawn="1"/>
        </p:nvSpPr>
        <p:spPr>
          <a:xfrm>
            <a:off x="0" y="0"/>
            <a:ext cx="12192000" cy="1397359"/>
          </a:xfrm>
          <a:prstGeom prst="rect">
            <a:avLst/>
          </a:prstGeom>
          <a:solidFill>
            <a:srgbClr val="29497B"/>
          </a:solidFill>
          <a:ln w="12700" cap="flat" cmpd="sng" algn="ctr">
            <a:solidFill>
              <a:srgbClr val="5B9BD5">
                <a:shade val="50000"/>
              </a:srgbClr>
            </a:solid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6"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solidFill>
                  <a:schemeClr val="bg1"/>
                </a:solidFill>
              </a:defRPr>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5"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4" name="Footer Placeholder 3"/>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3059388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5029200" cy="4965192"/>
          </a:xfrm>
        </p:spPr>
        <p:txBody>
          <a:bodyPr/>
          <a:lstStyle>
            <a:lvl1pPr>
              <a:defRPr baseline="0"/>
            </a:lvl1pPr>
            <a:lvl2pPr>
              <a:defRPr/>
            </a:lvl2pPr>
            <a:lvl3pPr>
              <a:defRPr/>
            </a:lvl3pPr>
            <a:lvl4pPr>
              <a:defRPr/>
            </a:lvl4pPr>
            <a:lvl5pPr>
              <a:defRPr baseline="0"/>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978408"/>
            <a:ext cx="5029200"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5"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6" name="Footer Placeholder 5"/>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8512858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Bullet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5"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6" name="Content Placeholder 2"/>
          <p:cNvSpPr>
            <a:spLocks noGrp="1"/>
          </p:cNvSpPr>
          <p:nvPr>
            <p:ph idx="11" hasCustomPrompt="1"/>
          </p:nvPr>
        </p:nvSpPr>
        <p:spPr>
          <a:xfrm>
            <a:off x="914400" y="978408"/>
            <a:ext cx="5029200" cy="493776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7" name="Content Placeholder 2"/>
          <p:cNvSpPr>
            <a:spLocks noGrp="1"/>
          </p:cNvSpPr>
          <p:nvPr>
            <p:ph idx="12" hasCustomPrompt="1"/>
          </p:nvPr>
        </p:nvSpPr>
        <p:spPr>
          <a:xfrm>
            <a:off x="6248400" y="978408"/>
            <a:ext cx="5029200" cy="493776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3"/>
          </p:nvPr>
        </p:nvSpPr>
        <p:spPr/>
        <p:txBody>
          <a:bodyPr/>
          <a:lstStyle/>
          <a:p>
            <a:r>
              <a:rPr lang="en-US"/>
              <a:t>City of Stamford ERP Project </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Two Content Reverse">
    <p:spTree>
      <p:nvGrpSpPr>
        <p:cNvPr id="1" name=""/>
        <p:cNvGrpSpPr/>
        <p:nvPr/>
      </p:nvGrpSpPr>
      <p:grpSpPr>
        <a:xfrm>
          <a:off x="0" y="0"/>
          <a:ext cx="0" cy="0"/>
          <a:chOff x="0" y="0"/>
          <a:chExt cx="0" cy="0"/>
        </a:xfrm>
      </p:grpSpPr>
      <p:sp>
        <p:nvSpPr>
          <p:cNvPr id="5" name="Rectangle 4"/>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5029200" cy="49651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978408"/>
            <a:ext cx="5029200" cy="49651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7" name="Footer Placeholder 6"/>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529305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Bullet Two Content Reverse">
    <p:spTree>
      <p:nvGrpSpPr>
        <p:cNvPr id="1" name=""/>
        <p:cNvGrpSpPr/>
        <p:nvPr/>
      </p:nvGrpSpPr>
      <p:grpSpPr>
        <a:xfrm>
          <a:off x="0" y="0"/>
          <a:ext cx="0" cy="0"/>
          <a:chOff x="0" y="0"/>
          <a:chExt cx="0" cy="0"/>
        </a:xfrm>
      </p:grpSpPr>
      <p:sp>
        <p:nvSpPr>
          <p:cNvPr id="5" name="Rectangle 4"/>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7" name="Content Placeholder 2"/>
          <p:cNvSpPr>
            <a:spLocks noGrp="1"/>
          </p:cNvSpPr>
          <p:nvPr>
            <p:ph idx="11" hasCustomPrompt="1"/>
          </p:nvPr>
        </p:nvSpPr>
        <p:spPr>
          <a:xfrm>
            <a:off x="914400" y="978408"/>
            <a:ext cx="5029200" cy="4937760"/>
          </a:xfrm>
        </p:spPr>
        <p:txBody>
          <a:bodyPr/>
          <a:lstStyle>
            <a:lvl1pPr marL="274320" indent="-274320">
              <a:lnSpc>
                <a:spcPct val="120000"/>
              </a:lnSpc>
              <a:spcBef>
                <a:spcPts val="900"/>
              </a:spcBef>
              <a:buFont typeface=".LucidaGrandeUI" charset="0"/>
              <a:buChar char="●"/>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8" name="Content Placeholder 2"/>
          <p:cNvSpPr>
            <a:spLocks noGrp="1"/>
          </p:cNvSpPr>
          <p:nvPr>
            <p:ph idx="12" hasCustomPrompt="1"/>
          </p:nvPr>
        </p:nvSpPr>
        <p:spPr>
          <a:xfrm>
            <a:off x="6248400" y="978408"/>
            <a:ext cx="5029200" cy="4937760"/>
          </a:xfrm>
        </p:spPr>
        <p:txBody>
          <a:bodyPr/>
          <a:lstStyle>
            <a:lvl1pPr marL="274320" indent="-274320">
              <a:lnSpc>
                <a:spcPct val="120000"/>
              </a:lnSpc>
              <a:spcBef>
                <a:spcPts val="900"/>
              </a:spcBef>
              <a:buFont typeface=".LucidaGrandeUI" charset="0"/>
              <a:buChar char="●"/>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3"/>
          </p:nvPr>
        </p:nvSpPr>
        <p:spPr/>
        <p:txBody>
          <a:bodyPr/>
          <a:lstStyle/>
          <a:p>
            <a:r>
              <a:rPr lang="en-US"/>
              <a:t>City of Stamford ERP Project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Title - alternate">
    <p:spTree>
      <p:nvGrpSpPr>
        <p:cNvPr id="1" name=""/>
        <p:cNvGrpSpPr/>
        <p:nvPr/>
      </p:nvGrpSpPr>
      <p:grpSpPr>
        <a:xfrm>
          <a:off x="0" y="0"/>
          <a:ext cx="0" cy="0"/>
          <a:chOff x="0" y="0"/>
          <a:chExt cx="0" cy="0"/>
        </a:xfrm>
      </p:grpSpPr>
      <p:sp>
        <p:nvSpPr>
          <p:cNvPr id="13" name="Rectangle 12"/>
          <p:cNvSpPr/>
          <p:nvPr userDrawn="1"/>
        </p:nvSpPr>
        <p:spPr>
          <a:xfrm>
            <a:off x="0" y="0"/>
            <a:ext cx="12192000" cy="5475303"/>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11" name="Text Placeholder 10"/>
          <p:cNvSpPr>
            <a:spLocks noGrp="1"/>
          </p:cNvSpPr>
          <p:nvPr userDrawn="1">
            <p:ph type="body" sz="quarter" idx="10" hasCustomPrompt="1"/>
          </p:nvPr>
        </p:nvSpPr>
        <p:spPr>
          <a:xfrm>
            <a:off x="1554043" y="2681202"/>
            <a:ext cx="9723557" cy="738664"/>
          </a:xfrm>
        </p:spPr>
        <p:txBody>
          <a:bodyPr wrap="square" lIns="0" tIns="0" rIns="0" bIns="0" anchor="b" anchorCtr="0">
            <a:spAutoFit/>
          </a:bodyPr>
          <a:lstStyle>
            <a:lvl1pPr marL="0" indent="0">
              <a:lnSpc>
                <a:spcPct val="100000"/>
              </a:lnSpc>
              <a:spcBef>
                <a:spcPts val="0"/>
              </a:spcBef>
              <a:buNone/>
              <a:defRPr sz="4800" b="0" i="0" baseline="0">
                <a:solidFill>
                  <a:schemeClr val="bg1"/>
                </a:solidFill>
                <a:latin typeface="+mj-lt"/>
                <a:ea typeface="Roboto Slab Light" charset="0"/>
                <a:cs typeface="Roboto Slab Light"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Section Title 48 </a:t>
            </a:r>
            <a:r>
              <a:rPr lang="en-US" dirty="0" err="1"/>
              <a:t>pt</a:t>
            </a:r>
            <a:r>
              <a:rPr lang="en-US" dirty="0"/>
              <a:t> Calibri Light</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Reverse, Two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5029200"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978408"/>
            <a:ext cx="5029200"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7" name="Footer Placeholder 6"/>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22800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Reverse, Bullet Two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7" name="Content Placeholder 2"/>
          <p:cNvSpPr>
            <a:spLocks noGrp="1"/>
          </p:cNvSpPr>
          <p:nvPr>
            <p:ph idx="11" hasCustomPrompt="1"/>
          </p:nvPr>
        </p:nvSpPr>
        <p:spPr>
          <a:xfrm>
            <a:off x="914400" y="978408"/>
            <a:ext cx="5029200" cy="493776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8" name="Content Placeholder 2"/>
          <p:cNvSpPr>
            <a:spLocks noGrp="1"/>
          </p:cNvSpPr>
          <p:nvPr>
            <p:ph idx="12" hasCustomPrompt="1"/>
          </p:nvPr>
        </p:nvSpPr>
        <p:spPr>
          <a:xfrm>
            <a:off x="6248400" y="978408"/>
            <a:ext cx="5029200" cy="493776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3"/>
          </p:nvPr>
        </p:nvSpPr>
        <p:spPr/>
        <p:txBody>
          <a:bodyPr/>
          <a:lstStyle/>
          <a:p>
            <a:r>
              <a:rPr lang="en-US"/>
              <a:t>City of Stamford ERP Project </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ubtitle,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5029200"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1565328"/>
            <a:ext cx="5029200"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5" name="Footer Placeholder 4"/>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6762596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ubtitle, Bullet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9" name="Content Placeholder 2"/>
          <p:cNvSpPr>
            <a:spLocks noGrp="1"/>
          </p:cNvSpPr>
          <p:nvPr>
            <p:ph idx="12" hasCustomPrompt="1"/>
          </p:nvPr>
        </p:nvSpPr>
        <p:spPr>
          <a:xfrm>
            <a:off x="914400" y="1563624"/>
            <a:ext cx="5029200" cy="429768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10" name="Content Placeholder 2"/>
          <p:cNvSpPr>
            <a:spLocks noGrp="1"/>
          </p:cNvSpPr>
          <p:nvPr>
            <p:ph idx="13" hasCustomPrompt="1"/>
          </p:nvPr>
        </p:nvSpPr>
        <p:spPr>
          <a:xfrm>
            <a:off x="6248400" y="1563624"/>
            <a:ext cx="5029200" cy="429768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4"/>
          </p:nvPr>
        </p:nvSpPr>
        <p:spPr/>
        <p:txBody>
          <a:bodyPr/>
          <a:lstStyle/>
          <a:p>
            <a:r>
              <a:rPr lang="en-US"/>
              <a:t>City of Stamford ERP Project </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Two Content-Reverse">
    <p:spTree>
      <p:nvGrpSpPr>
        <p:cNvPr id="1" name=""/>
        <p:cNvGrpSpPr/>
        <p:nvPr/>
      </p:nvGrpSpPr>
      <p:grpSpPr>
        <a:xfrm>
          <a:off x="0" y="0"/>
          <a:ext cx="0" cy="0"/>
          <a:chOff x="0" y="0"/>
          <a:chExt cx="0" cy="0"/>
        </a:xfrm>
      </p:grpSpPr>
      <p:sp>
        <p:nvSpPr>
          <p:cNvPr id="8" name="Rectangle 7"/>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5029200" cy="429768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1565328"/>
            <a:ext cx="5029200" cy="429768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9"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5" name="Footer Placeholder 4"/>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5372445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Bullet Two Content-Reverse">
    <p:spTree>
      <p:nvGrpSpPr>
        <p:cNvPr id="1" name=""/>
        <p:cNvGrpSpPr/>
        <p:nvPr/>
      </p:nvGrpSpPr>
      <p:grpSpPr>
        <a:xfrm>
          <a:off x="0" y="0"/>
          <a:ext cx="0" cy="0"/>
          <a:chOff x="0" y="0"/>
          <a:chExt cx="0" cy="0"/>
        </a:xfrm>
      </p:grpSpPr>
      <p:sp>
        <p:nvSpPr>
          <p:cNvPr id="8" name="Rectangle 7"/>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9"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10" name="Content Placeholder 2"/>
          <p:cNvSpPr>
            <a:spLocks noGrp="1"/>
          </p:cNvSpPr>
          <p:nvPr>
            <p:ph idx="12" hasCustomPrompt="1"/>
          </p:nvPr>
        </p:nvSpPr>
        <p:spPr>
          <a:xfrm>
            <a:off x="914400" y="1563624"/>
            <a:ext cx="5029200" cy="4297680"/>
          </a:xfrm>
        </p:spPr>
        <p:txBody>
          <a:bodyPr/>
          <a:lstStyle>
            <a:lvl1pPr marL="274320" indent="-274320">
              <a:lnSpc>
                <a:spcPct val="120000"/>
              </a:lnSpc>
              <a:spcBef>
                <a:spcPts val="900"/>
              </a:spcBef>
              <a:buFont typeface=".LucidaGrandeUI" charset="0"/>
              <a:buChar char="●"/>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11" name="Content Placeholder 2"/>
          <p:cNvSpPr>
            <a:spLocks noGrp="1"/>
          </p:cNvSpPr>
          <p:nvPr>
            <p:ph idx="13" hasCustomPrompt="1"/>
          </p:nvPr>
        </p:nvSpPr>
        <p:spPr>
          <a:xfrm>
            <a:off x="6248400" y="1563624"/>
            <a:ext cx="5029200" cy="4297680"/>
          </a:xfrm>
        </p:spPr>
        <p:txBody>
          <a:bodyPr/>
          <a:lstStyle>
            <a:lvl1pPr marL="274320" indent="-274320">
              <a:lnSpc>
                <a:spcPct val="120000"/>
              </a:lnSpc>
              <a:spcBef>
                <a:spcPts val="900"/>
              </a:spcBef>
              <a:buFont typeface=".LucidaGrandeUI" charset="0"/>
              <a:buChar char="●"/>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4"/>
          </p:nvPr>
        </p:nvSpPr>
        <p:spPr/>
        <p:txBody>
          <a:bodyPr/>
          <a:lstStyle/>
          <a:p>
            <a:r>
              <a:rPr lang="en-US"/>
              <a:t>City of Stamford ERP Project </a:t>
            </a:r>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Reverse, Subtitle, Two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5029200"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1565328"/>
            <a:ext cx="5029200"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9" name="Footer Placeholder 8"/>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9911988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Reverse, Subtitle, Bullet Two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9" name="Content Placeholder 2"/>
          <p:cNvSpPr>
            <a:spLocks noGrp="1"/>
          </p:cNvSpPr>
          <p:nvPr>
            <p:ph idx="12" hasCustomPrompt="1"/>
          </p:nvPr>
        </p:nvSpPr>
        <p:spPr>
          <a:xfrm>
            <a:off x="914400" y="1563624"/>
            <a:ext cx="5029200" cy="429768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10" name="Content Placeholder 2"/>
          <p:cNvSpPr>
            <a:spLocks noGrp="1"/>
          </p:cNvSpPr>
          <p:nvPr>
            <p:ph idx="13" hasCustomPrompt="1"/>
          </p:nvPr>
        </p:nvSpPr>
        <p:spPr>
          <a:xfrm>
            <a:off x="6248400" y="1563624"/>
            <a:ext cx="5029200" cy="429768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4"/>
          </p:nvPr>
        </p:nvSpPr>
        <p:spPr/>
        <p:txBody>
          <a:bodyPr/>
          <a:lstStyle/>
          <a:p>
            <a:r>
              <a:rPr lang="en-US"/>
              <a:t>City of Stamford ERP Project </a:t>
            </a:r>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Uneven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3346704"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5048" y="978408"/>
            <a:ext cx="6702552"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5"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6" name="Footer Placeholder 5"/>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7396153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itle, Uneven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3346704" cy="4965192"/>
          </a:xfrm>
        </p:spPr>
        <p:txBody>
          <a:bodyPr/>
          <a:lstStyle/>
          <a:p>
            <a:pPr lvl="0"/>
            <a:r>
              <a:rPr lang="en-US" dirty="0"/>
              <a:t>First level no bullet, Calibri 16 </a:t>
            </a:r>
            <a:r>
              <a:rPr lang="en-US" dirty="0" err="1"/>
              <a:t>pt</a:t>
            </a:r>
            <a:endParaRPr lang="en-US" dirty="0"/>
          </a:p>
          <a:p>
            <a:pPr lvl="1"/>
            <a:r>
              <a:rPr lang="en-US" dirty="0"/>
              <a:t>Second level bullet, Calibri 16 </a:t>
            </a:r>
            <a:r>
              <a:rPr lang="en-US" dirty="0" err="1"/>
              <a:t>pt</a:t>
            </a:r>
            <a:endParaRPr lang="en-US" dirty="0"/>
          </a:p>
          <a:p>
            <a:pPr lvl="2"/>
            <a:r>
              <a:rPr lang="en-US" dirty="0"/>
              <a:t>Third level bullet, Calibri 16 </a:t>
            </a:r>
            <a:r>
              <a:rPr lang="en-US" dirty="0" err="1"/>
              <a:t>pt</a:t>
            </a:r>
            <a:endParaRPr lang="en-US" dirty="0"/>
          </a:p>
          <a:p>
            <a:pPr lvl="3"/>
            <a:r>
              <a:rPr lang="en-US" dirty="0"/>
              <a:t>Fourth level bullet, Calibri 16 </a:t>
            </a:r>
            <a:r>
              <a:rPr lang="en-US" dirty="0" err="1"/>
              <a:t>pt</a:t>
            </a:r>
            <a:endParaRPr lang="en-US" dirty="0"/>
          </a:p>
          <a:p>
            <a:pPr lvl="4"/>
            <a:r>
              <a:rPr lang="en-US" dirty="0"/>
              <a:t>Fifth level bullet, Calibri 14 </a:t>
            </a:r>
            <a:r>
              <a:rPr lang="en-US" dirty="0" err="1"/>
              <a:t>pt</a:t>
            </a:r>
            <a:endParaRPr lang="en-US" dirty="0"/>
          </a:p>
        </p:txBody>
      </p:sp>
      <p:sp>
        <p:nvSpPr>
          <p:cNvPr id="4" name="Content Placeholder 3"/>
          <p:cNvSpPr>
            <a:spLocks noGrp="1"/>
          </p:cNvSpPr>
          <p:nvPr>
            <p:ph sz="half" idx="2" hasCustomPrompt="1"/>
          </p:nvPr>
        </p:nvSpPr>
        <p:spPr>
          <a:xfrm>
            <a:off x="4575048" y="978408"/>
            <a:ext cx="6702552"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5"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6" name="Footer Placeholder 5"/>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2245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Builder_no intro">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p>
            <a:r>
              <a:rPr lang="en-US" dirty="0"/>
              <a:t>Click to Enter Slide Title in 30pt Calibri Light</a:t>
            </a:r>
          </a:p>
        </p:txBody>
      </p:sp>
      <p:sp>
        <p:nvSpPr>
          <p:cNvPr id="4"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5" name="Chart Placeholder 4"/>
          <p:cNvSpPr>
            <a:spLocks noGrp="1"/>
          </p:cNvSpPr>
          <p:nvPr>
            <p:ph type="chart" sz="quarter" idx="11" hasCustomPrompt="1"/>
          </p:nvPr>
        </p:nvSpPr>
        <p:spPr>
          <a:xfrm>
            <a:off x="914400" y="978407"/>
            <a:ext cx="10360152" cy="4873752"/>
          </a:xfrm>
        </p:spPr>
        <p:txBody>
          <a:bodyPr/>
          <a:lstStyle>
            <a:lvl1pPr>
              <a:defRPr baseline="0"/>
            </a:lvl1pPr>
            <a:lvl2pPr>
              <a:defRPr/>
            </a:lvl2pPr>
            <a:lvl3pPr>
              <a:defRPr/>
            </a:lvl3pPr>
            <a:lvl4pPr>
              <a:defRPr/>
            </a:lvl4pPr>
            <a:lvl5pPr>
              <a:defRPr/>
            </a:lvl5pPr>
          </a:lstStyle>
          <a:p>
            <a:pPr lvl="0"/>
            <a:r>
              <a:rPr lang="en-US" dirty="0"/>
              <a:t>Chart builder – click to add chart</a:t>
            </a:r>
          </a:p>
        </p:txBody>
      </p:sp>
      <p:sp>
        <p:nvSpPr>
          <p:cNvPr id="3" name="Footer Placeholder 2"/>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3622031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Uneven Two Content-Reverse">
    <p:spTree>
      <p:nvGrpSpPr>
        <p:cNvPr id="1" name=""/>
        <p:cNvGrpSpPr/>
        <p:nvPr/>
      </p:nvGrpSpPr>
      <p:grpSpPr>
        <a:xfrm>
          <a:off x="0" y="0"/>
          <a:ext cx="0" cy="0"/>
          <a:chOff x="0" y="0"/>
          <a:chExt cx="0" cy="0"/>
        </a:xfrm>
      </p:grpSpPr>
      <p:sp>
        <p:nvSpPr>
          <p:cNvPr id="6" name="Rectangle 5"/>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3346704" cy="49651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5048" y="978408"/>
            <a:ext cx="6702552" cy="49651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7"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5" name="Footer Placeholder 4"/>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898305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Reverse, Uneven Two Content">
    <p:spTree>
      <p:nvGrpSpPr>
        <p:cNvPr id="1" name=""/>
        <p:cNvGrpSpPr/>
        <p:nvPr/>
      </p:nvGrpSpPr>
      <p:grpSpPr>
        <a:xfrm>
          <a:off x="0" y="0"/>
          <a:ext cx="0" cy="0"/>
          <a:chOff x="0" y="0"/>
          <a:chExt cx="0" cy="0"/>
        </a:xfrm>
      </p:grpSpPr>
      <p:sp>
        <p:nvSpPr>
          <p:cNvPr id="6" name="Rectangle 5"/>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3346704"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5048" y="978408"/>
            <a:ext cx="6702552"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7"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5" name="Footer Placeholder 4"/>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20712473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ubtitle, Uneven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3346704"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4587" y="1565328"/>
            <a:ext cx="6702552"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3346704"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4574587" y="1028691"/>
            <a:ext cx="6702552"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5" name="Footer Placeholder 4"/>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7819608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Subtitle, Reverse-Uneven Two Content">
    <p:spTree>
      <p:nvGrpSpPr>
        <p:cNvPr id="1" name=""/>
        <p:cNvGrpSpPr/>
        <p:nvPr/>
      </p:nvGrpSpPr>
      <p:grpSpPr>
        <a:xfrm>
          <a:off x="0" y="0"/>
          <a:ext cx="0" cy="0"/>
          <a:chOff x="0" y="0"/>
          <a:chExt cx="0" cy="0"/>
        </a:xfrm>
      </p:grpSpPr>
      <p:sp>
        <p:nvSpPr>
          <p:cNvPr id="8" name="Rectangle 7"/>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3346704" cy="437827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4587" y="1565328"/>
            <a:ext cx="6702552" cy="437827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3346704"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4574587" y="1028691"/>
            <a:ext cx="6702552"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9"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5" name="Footer Placeholder 4"/>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0775998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Subtitle-Reverse, Uneven Two Content">
    <p:spTree>
      <p:nvGrpSpPr>
        <p:cNvPr id="1" name=""/>
        <p:cNvGrpSpPr/>
        <p:nvPr/>
      </p:nvGrpSpPr>
      <p:grpSpPr>
        <a:xfrm>
          <a:off x="0" y="0"/>
          <a:ext cx="0" cy="0"/>
          <a:chOff x="0" y="0"/>
          <a:chExt cx="0" cy="0"/>
        </a:xfrm>
      </p:grpSpPr>
      <p:sp>
        <p:nvSpPr>
          <p:cNvPr id="8" name="Rectangle 7"/>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3346704"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4587" y="1565328"/>
            <a:ext cx="6702552"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3346704"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4574587" y="1028691"/>
            <a:ext cx="6702552"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9"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5" name="Footer Placeholder 4"/>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9172625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Reverse Slide_Title and Content">
    <p:spTree>
      <p:nvGrpSpPr>
        <p:cNvPr id="1" name=""/>
        <p:cNvGrpSpPr/>
        <p:nvPr/>
      </p:nvGrpSpPr>
      <p:grpSpPr>
        <a:xfrm>
          <a:off x="0" y="0"/>
          <a:ext cx="0" cy="0"/>
          <a:chOff x="0" y="0"/>
          <a:chExt cx="0" cy="0"/>
        </a:xfrm>
      </p:grpSpPr>
      <p:sp>
        <p:nvSpPr>
          <p:cNvPr id="5" name="Rectangle 4"/>
          <p:cNvSpPr/>
          <p:nvPr userDrawn="1"/>
        </p:nvSpPr>
        <p:spPr>
          <a:xfrm flipV="1">
            <a:off x="0" y="-1"/>
            <a:ext cx="12192000" cy="6227098"/>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p:spPr>
        <p:txBody>
          <a:bodyPr/>
          <a:lstStyle>
            <a:lvl1pPr>
              <a:defRPr>
                <a:solidFill>
                  <a:schemeClr val="bg1"/>
                </a:solidFill>
              </a:defRPr>
            </a:lvl1pPr>
          </a:lstStyle>
          <a:p>
            <a:r>
              <a:rPr lang="en-US" dirty="0"/>
              <a:t>Click to Enter Slide Title </a:t>
            </a:r>
            <a:r>
              <a:rPr lang="en-US"/>
              <a:t>in 30pt </a:t>
            </a:r>
            <a:r>
              <a:rPr lang="en-US" dirty="0"/>
              <a:t>Calibri Light</a:t>
            </a:r>
          </a:p>
        </p:txBody>
      </p:sp>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4" name="Footer Placeholder 3"/>
          <p:cNvSpPr>
            <a:spLocks noGrp="1"/>
          </p:cNvSpPr>
          <p:nvPr>
            <p:ph type="ftr" sz="quarter" idx="11"/>
          </p:nvPr>
        </p:nvSpPr>
        <p:spPr/>
        <p:txBody>
          <a:bodyPr/>
          <a:lstStyle/>
          <a:p>
            <a:r>
              <a:rPr lang="en-US"/>
              <a:t>City of Stamford ERP Project </a:t>
            </a:r>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everse Slide_Title, Intro, Content">
    <p:spTree>
      <p:nvGrpSpPr>
        <p:cNvPr id="1" name=""/>
        <p:cNvGrpSpPr/>
        <p:nvPr/>
      </p:nvGrpSpPr>
      <p:grpSpPr>
        <a:xfrm>
          <a:off x="0" y="0"/>
          <a:ext cx="0" cy="0"/>
          <a:chOff x="0" y="0"/>
          <a:chExt cx="0" cy="0"/>
        </a:xfrm>
      </p:grpSpPr>
      <p:sp>
        <p:nvSpPr>
          <p:cNvPr id="5" name="Rectangle 4"/>
          <p:cNvSpPr/>
          <p:nvPr userDrawn="1"/>
        </p:nvSpPr>
        <p:spPr>
          <a:xfrm flipV="1">
            <a:off x="0" y="-1"/>
            <a:ext cx="12192000" cy="6227098"/>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10" name="Text Placeholder 4"/>
          <p:cNvSpPr>
            <a:spLocks noGrp="1"/>
          </p:cNvSpPr>
          <p:nvPr>
            <p:ph type="body" sz="quarter" idx="11" hasCustomPrompt="1"/>
          </p:nvPr>
        </p:nvSpPr>
        <p:spPr>
          <a:xfrm>
            <a:off x="914400" y="822960"/>
            <a:ext cx="10363200" cy="517065"/>
          </a:xfrm>
        </p:spPr>
        <p:txBody>
          <a:bodyPr/>
          <a:lstStyle>
            <a:lvl1pPr algn="ctr">
              <a:spcBef>
                <a:spcPts val="0"/>
              </a:spcBef>
              <a:defRPr sz="1400" baseline="0">
                <a:solidFill>
                  <a:schemeClr val="bg1"/>
                </a:solidFill>
              </a:defRPr>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11" name="Content Placeholder 2"/>
          <p:cNvSpPr>
            <a:spLocks noGrp="1"/>
          </p:cNvSpPr>
          <p:nvPr>
            <p:ph idx="1"/>
          </p:nvPr>
        </p:nvSpPr>
        <p:spPr>
          <a:xfrm>
            <a:off x="914400" y="1508760"/>
            <a:ext cx="10363200" cy="3238322"/>
          </a:xfrm>
        </p:spPr>
        <p:txBody>
          <a:bodyPr/>
          <a:lstStyle>
            <a:lvl1pPr>
              <a:lnSpc>
                <a:spcPct val="120000"/>
              </a:lnSpc>
              <a:spcBef>
                <a:spcPts val="900"/>
              </a:spcBef>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2"/>
          </p:nvPr>
        </p:nvSpPr>
        <p:spPr/>
        <p:txBody>
          <a:bodyPr/>
          <a:lstStyle/>
          <a:p>
            <a:r>
              <a:rPr lang="en-US"/>
              <a:t>City of Stamford ERP Project </a:t>
            </a:r>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Reverse Slide_Title">
    <p:spTree>
      <p:nvGrpSpPr>
        <p:cNvPr id="1" name=""/>
        <p:cNvGrpSpPr/>
        <p:nvPr/>
      </p:nvGrpSpPr>
      <p:grpSpPr>
        <a:xfrm>
          <a:off x="0" y="0"/>
          <a:ext cx="0" cy="0"/>
          <a:chOff x="0" y="0"/>
          <a:chExt cx="0" cy="0"/>
        </a:xfrm>
      </p:grpSpPr>
      <p:sp>
        <p:nvSpPr>
          <p:cNvPr id="5" name="Rectangle 4"/>
          <p:cNvSpPr/>
          <p:nvPr userDrawn="1"/>
        </p:nvSpPr>
        <p:spPr>
          <a:xfrm flipV="1">
            <a:off x="0" y="-1"/>
            <a:ext cx="12192000" cy="6227098"/>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p:spPr>
        <p:txBody>
          <a:bodyPr/>
          <a:lstStyle>
            <a:lvl1pPr>
              <a:defRPr>
                <a:solidFill>
                  <a:schemeClr val="bg1"/>
                </a:solidFill>
              </a:defRPr>
            </a:lvl1pPr>
          </a:lstStyle>
          <a:p>
            <a:r>
              <a:rPr lang="en-US" dirty="0"/>
              <a:t>Click to Enter Slide Title in </a:t>
            </a:r>
            <a:r>
              <a:rPr lang="en-US"/>
              <a:t>30pt Calibri </a:t>
            </a:r>
            <a:r>
              <a:rPr lang="en-US" dirty="0"/>
              <a:t>Light</a:t>
            </a:r>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3" name="Footer Placeholder 2"/>
          <p:cNvSpPr>
            <a:spLocks noGrp="1"/>
          </p:cNvSpPr>
          <p:nvPr>
            <p:ph type="ftr" sz="quarter" idx="11"/>
          </p:nvPr>
        </p:nvSpPr>
        <p:spPr/>
        <p:txBody>
          <a:bodyPr/>
          <a:lstStyle/>
          <a:p>
            <a:r>
              <a:rPr lang="en-US"/>
              <a:t>City of Stamford ERP Project </a:t>
            </a:r>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Reverse Slide_star special statement">
    <p:spTree>
      <p:nvGrpSpPr>
        <p:cNvPr id="1" name=""/>
        <p:cNvGrpSpPr/>
        <p:nvPr/>
      </p:nvGrpSpPr>
      <p:grpSpPr>
        <a:xfrm>
          <a:off x="0" y="0"/>
          <a:ext cx="0" cy="0"/>
          <a:chOff x="0" y="0"/>
          <a:chExt cx="0" cy="0"/>
        </a:xfrm>
      </p:grpSpPr>
      <p:sp>
        <p:nvSpPr>
          <p:cNvPr id="5" name="Rectangle 4"/>
          <p:cNvSpPr/>
          <p:nvPr userDrawn="1"/>
        </p:nvSpPr>
        <p:spPr>
          <a:xfrm flipV="1">
            <a:off x="0" y="-1"/>
            <a:ext cx="12192000" cy="6227098"/>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65468"/>
          <a:stretch/>
        </p:blipFill>
        <p:spPr>
          <a:xfrm>
            <a:off x="3424346" y="1223911"/>
            <a:ext cx="5329687" cy="5227748"/>
          </a:xfrm>
          <a:prstGeom prst="rect">
            <a:avLst/>
          </a:prstGeom>
        </p:spPr>
      </p:pic>
      <p:sp>
        <p:nvSpPr>
          <p:cNvPr id="2" name="Title 1"/>
          <p:cNvSpPr>
            <a:spLocks noGrp="1"/>
          </p:cNvSpPr>
          <p:nvPr>
            <p:ph type="title" hasCustomPrompt="1"/>
          </p:nvPr>
        </p:nvSpPr>
        <p:spPr>
          <a:xfrm>
            <a:off x="914400" y="3115534"/>
            <a:ext cx="10363200" cy="415498"/>
          </a:xfrm>
        </p:spPr>
        <p:txBody>
          <a:bodyPr/>
          <a:lstStyle>
            <a:lvl1pPr>
              <a:defRPr>
                <a:solidFill>
                  <a:schemeClr val="bg1"/>
                </a:solidFill>
              </a:defRPr>
            </a:lvl1pPr>
          </a:lstStyle>
          <a:p>
            <a:r>
              <a:rPr lang="en-US" dirty="0"/>
              <a:t>Click to Enter Slide Title </a:t>
            </a:r>
            <a:r>
              <a:rPr lang="en-US"/>
              <a:t>in 30pt </a:t>
            </a:r>
            <a:r>
              <a:rPr lang="en-US" dirty="0"/>
              <a:t>Calibri Light</a:t>
            </a:r>
          </a:p>
        </p:txBody>
      </p:sp>
      <p:sp>
        <p:nvSpPr>
          <p:cNvPr id="3" name="Footer Placeholder 2"/>
          <p:cNvSpPr>
            <a:spLocks noGrp="1"/>
          </p:cNvSpPr>
          <p:nvPr>
            <p:ph type="ftr" sz="quarter" idx="11"/>
          </p:nvPr>
        </p:nvSpPr>
        <p:spPr/>
        <p:txBody>
          <a:bodyPr/>
          <a:lstStyle/>
          <a:p>
            <a:r>
              <a:rPr lang="en-US"/>
              <a:t>City of Stamford ERP Project </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everse slide_Star_Headline &amp; Special Statem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Slide Title in 30pt  Calibri Light</a:t>
            </a:r>
          </a:p>
        </p:txBody>
      </p:sp>
      <p:sp>
        <p:nvSpPr>
          <p:cNvPr id="3" name="Rectangle 2"/>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b="65468"/>
          <a:stretch/>
        </p:blipFill>
        <p:spPr>
          <a:xfrm>
            <a:off x="3424346" y="1223911"/>
            <a:ext cx="5329687" cy="5227748"/>
          </a:xfrm>
          <a:prstGeom prst="rect">
            <a:avLst/>
          </a:prstGeom>
        </p:spPr>
      </p:pic>
      <p:sp>
        <p:nvSpPr>
          <p:cNvPr id="4" name="Content Placeholder 2"/>
          <p:cNvSpPr>
            <a:spLocks noGrp="1"/>
          </p:cNvSpPr>
          <p:nvPr>
            <p:ph idx="1" hasCustomPrompt="1"/>
          </p:nvPr>
        </p:nvSpPr>
        <p:spPr>
          <a:xfrm>
            <a:off x="914400" y="3198849"/>
            <a:ext cx="10363200" cy="295466"/>
          </a:xfrm>
        </p:spPr>
        <p:txBody>
          <a:bodyPr anchor="ctr" anchorCtr="0"/>
          <a:lstStyle>
            <a:lvl1pPr algn="ctr">
              <a:lnSpc>
                <a:spcPct val="120000"/>
              </a:lnSpc>
              <a:spcBef>
                <a:spcPts val="900"/>
              </a:spcBef>
              <a:defRPr sz="16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Calibri 16 pt</a:t>
            </a:r>
          </a:p>
        </p:txBody>
      </p:sp>
      <p:sp>
        <p:nvSpPr>
          <p:cNvPr id="5"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7" name="Footer Placeholder 6"/>
          <p:cNvSpPr>
            <a:spLocks noGrp="1"/>
          </p:cNvSpPr>
          <p:nvPr>
            <p:ph type="ftr" sz="quarter" idx="11"/>
          </p:nvPr>
        </p:nvSpPr>
        <p:spPr/>
        <p:txBody>
          <a:bodyPr/>
          <a:lstStyle/>
          <a:p>
            <a:r>
              <a:rPr lang="en-US"/>
              <a:t>City of Stamford ERP Project </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Builder _reverse head, no intro">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7" name="Chart Placeholder 6"/>
          <p:cNvSpPr>
            <a:spLocks noGrp="1"/>
          </p:cNvSpPr>
          <p:nvPr>
            <p:ph type="chart" sz="quarter" idx="11" hasCustomPrompt="1"/>
          </p:nvPr>
        </p:nvSpPr>
        <p:spPr>
          <a:xfrm>
            <a:off x="914400" y="978408"/>
            <a:ext cx="10360152" cy="4873752"/>
          </a:xfrm>
        </p:spPr>
        <p:txBody>
          <a:bodyPr/>
          <a:lstStyle>
            <a:lvl1pPr>
              <a:defRPr baseline="0"/>
            </a:lvl1pPr>
          </a:lstStyle>
          <a:p>
            <a:pPr lvl="0"/>
            <a:r>
              <a:rPr lang="en-US" dirty="0"/>
              <a:t>Chart builder – click to add chart</a:t>
            </a:r>
          </a:p>
        </p:txBody>
      </p:sp>
      <p:sp>
        <p:nvSpPr>
          <p:cNvPr id="8" name="Footer Placeholder 7"/>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2921734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and Boxed Content">
    <p:spTree>
      <p:nvGrpSpPr>
        <p:cNvPr id="1" name=""/>
        <p:cNvGrpSpPr/>
        <p:nvPr/>
      </p:nvGrpSpPr>
      <p:grpSpPr>
        <a:xfrm>
          <a:off x="0" y="0"/>
          <a:ext cx="0" cy="0"/>
          <a:chOff x="0" y="0"/>
          <a:chExt cx="0" cy="0"/>
        </a:xfrm>
      </p:grpSpPr>
      <p:sp>
        <p:nvSpPr>
          <p:cNvPr id="32" name="SmartArt Placeholder 9"/>
          <p:cNvSpPr>
            <a:spLocks noGrp="1"/>
          </p:cNvSpPr>
          <p:nvPr>
            <p:ph type="dgm" sz="quarter" idx="33" hasCustomPrompt="1"/>
          </p:nvPr>
        </p:nvSpPr>
        <p:spPr>
          <a:xfrm>
            <a:off x="1499616" y="4645152"/>
            <a:ext cx="9290304" cy="1060704"/>
          </a:xfrm>
          <a:solidFill>
            <a:schemeClr val="accent4"/>
          </a:solidFill>
        </p:spPr>
        <p:txBody>
          <a:bodyPr anchor="b" anchorCtr="0">
            <a:noAutofit/>
          </a:bodyPr>
          <a:lstStyle>
            <a:lvl1pPr>
              <a:defRPr sz="900"/>
            </a:lvl1pPr>
          </a:lstStyle>
          <a:p>
            <a:r>
              <a:rPr lang="en-US" dirty="0"/>
              <a:t>background</a:t>
            </a:r>
          </a:p>
        </p:txBody>
      </p:sp>
      <p:sp>
        <p:nvSpPr>
          <p:cNvPr id="33" name="SmartArt Placeholder 9"/>
          <p:cNvSpPr>
            <a:spLocks noGrp="1"/>
          </p:cNvSpPr>
          <p:nvPr>
            <p:ph type="dgm" sz="quarter" idx="34" hasCustomPrompt="1"/>
          </p:nvPr>
        </p:nvSpPr>
        <p:spPr>
          <a:xfrm>
            <a:off x="3200400" y="4645152"/>
            <a:ext cx="7479792" cy="1060704"/>
          </a:xfrm>
          <a:solidFill>
            <a:schemeClr val="bg1">
              <a:alpha val="75000"/>
            </a:schemeClr>
          </a:solidFill>
        </p:spPr>
        <p:txBody>
          <a:bodyPr anchor="b" anchorCtr="0">
            <a:noAutofit/>
          </a:bodyPr>
          <a:lstStyle>
            <a:lvl1pPr>
              <a:defRPr sz="900"/>
            </a:lvl1pPr>
          </a:lstStyle>
          <a:p>
            <a:r>
              <a:rPr lang="en-US" dirty="0"/>
              <a:t>background</a:t>
            </a:r>
          </a:p>
        </p:txBody>
      </p:sp>
      <p:sp>
        <p:nvSpPr>
          <p:cNvPr id="30" name="SmartArt Placeholder 9"/>
          <p:cNvSpPr>
            <a:spLocks noGrp="1"/>
          </p:cNvSpPr>
          <p:nvPr>
            <p:ph type="dgm" sz="quarter" idx="31" hasCustomPrompt="1"/>
          </p:nvPr>
        </p:nvSpPr>
        <p:spPr>
          <a:xfrm>
            <a:off x="1499616" y="3419856"/>
            <a:ext cx="9290304" cy="1060704"/>
          </a:xfrm>
          <a:solidFill>
            <a:schemeClr val="accent1"/>
          </a:solidFill>
        </p:spPr>
        <p:txBody>
          <a:bodyPr anchor="b" anchorCtr="0">
            <a:noAutofit/>
          </a:bodyPr>
          <a:lstStyle>
            <a:lvl1pPr>
              <a:defRPr sz="900"/>
            </a:lvl1pPr>
          </a:lstStyle>
          <a:p>
            <a:r>
              <a:rPr lang="en-US" dirty="0"/>
              <a:t>background</a:t>
            </a:r>
          </a:p>
        </p:txBody>
      </p:sp>
      <p:sp>
        <p:nvSpPr>
          <p:cNvPr id="31" name="SmartArt Placeholder 9"/>
          <p:cNvSpPr>
            <a:spLocks noGrp="1"/>
          </p:cNvSpPr>
          <p:nvPr>
            <p:ph type="dgm" sz="quarter" idx="32" hasCustomPrompt="1"/>
          </p:nvPr>
        </p:nvSpPr>
        <p:spPr>
          <a:xfrm>
            <a:off x="3200400" y="3419856"/>
            <a:ext cx="7479792" cy="1060704"/>
          </a:xfrm>
          <a:solidFill>
            <a:schemeClr val="bg1">
              <a:alpha val="75000"/>
            </a:schemeClr>
          </a:solidFill>
        </p:spPr>
        <p:txBody>
          <a:bodyPr anchor="b" anchorCtr="0">
            <a:noAutofit/>
          </a:bodyPr>
          <a:lstStyle>
            <a:lvl1pPr>
              <a:defRPr sz="900"/>
            </a:lvl1pPr>
          </a:lstStyle>
          <a:p>
            <a:r>
              <a:rPr lang="en-US" dirty="0"/>
              <a:t>background</a:t>
            </a:r>
          </a:p>
        </p:txBody>
      </p:sp>
      <p:sp>
        <p:nvSpPr>
          <p:cNvPr id="27" name="SmartArt Placeholder 9"/>
          <p:cNvSpPr>
            <a:spLocks noGrp="1"/>
          </p:cNvSpPr>
          <p:nvPr>
            <p:ph type="dgm" sz="quarter" idx="29" hasCustomPrompt="1"/>
          </p:nvPr>
        </p:nvSpPr>
        <p:spPr>
          <a:xfrm>
            <a:off x="1499616" y="2203704"/>
            <a:ext cx="9290304" cy="1060704"/>
          </a:xfrm>
          <a:solidFill>
            <a:schemeClr val="accent2"/>
          </a:solidFill>
        </p:spPr>
        <p:txBody>
          <a:bodyPr anchor="b" anchorCtr="0">
            <a:noAutofit/>
          </a:bodyPr>
          <a:lstStyle>
            <a:lvl1pPr>
              <a:defRPr sz="900"/>
            </a:lvl1pPr>
          </a:lstStyle>
          <a:p>
            <a:r>
              <a:rPr lang="en-US" dirty="0"/>
              <a:t>background</a:t>
            </a:r>
          </a:p>
        </p:txBody>
      </p:sp>
      <p:sp>
        <p:nvSpPr>
          <p:cNvPr id="28" name="SmartArt Placeholder 9"/>
          <p:cNvSpPr>
            <a:spLocks noGrp="1"/>
          </p:cNvSpPr>
          <p:nvPr>
            <p:ph type="dgm" sz="quarter" idx="30" hasCustomPrompt="1"/>
          </p:nvPr>
        </p:nvSpPr>
        <p:spPr>
          <a:xfrm>
            <a:off x="3200400" y="2203704"/>
            <a:ext cx="7479792" cy="1060704"/>
          </a:xfrm>
          <a:solidFill>
            <a:schemeClr val="bg1">
              <a:alpha val="75000"/>
            </a:schemeClr>
          </a:solidFill>
        </p:spPr>
        <p:txBody>
          <a:bodyPr anchor="b" anchorCtr="0">
            <a:noAutofit/>
          </a:bodyPr>
          <a:lstStyle>
            <a:lvl1pPr>
              <a:defRPr sz="900"/>
            </a:lvl1pPr>
          </a:lstStyle>
          <a:p>
            <a:r>
              <a:rPr lang="en-US" dirty="0"/>
              <a:t>background</a:t>
            </a:r>
          </a:p>
        </p:txBody>
      </p:sp>
      <p:sp>
        <p:nvSpPr>
          <p:cNvPr id="10" name="SmartArt Placeholder 9"/>
          <p:cNvSpPr>
            <a:spLocks noGrp="1"/>
          </p:cNvSpPr>
          <p:nvPr>
            <p:ph type="dgm" sz="quarter" idx="27" hasCustomPrompt="1"/>
          </p:nvPr>
        </p:nvSpPr>
        <p:spPr>
          <a:xfrm>
            <a:off x="1499616" y="978408"/>
            <a:ext cx="9290304" cy="1060704"/>
          </a:xfrm>
          <a:solidFill>
            <a:schemeClr val="tx2"/>
          </a:solidFill>
        </p:spPr>
        <p:txBody>
          <a:bodyPr anchor="b" anchorCtr="0">
            <a:noAutofit/>
          </a:bodyPr>
          <a:lstStyle>
            <a:lvl1pPr>
              <a:defRPr sz="900"/>
            </a:lvl1pPr>
          </a:lstStyle>
          <a:p>
            <a:r>
              <a:rPr lang="en-US" dirty="0"/>
              <a:t>background</a:t>
            </a:r>
          </a:p>
        </p:txBody>
      </p:sp>
      <p:sp>
        <p:nvSpPr>
          <p:cNvPr id="26" name="SmartArt Placeholder 9"/>
          <p:cNvSpPr>
            <a:spLocks noGrp="1"/>
          </p:cNvSpPr>
          <p:nvPr>
            <p:ph type="dgm" sz="quarter" idx="28" hasCustomPrompt="1"/>
          </p:nvPr>
        </p:nvSpPr>
        <p:spPr>
          <a:xfrm>
            <a:off x="3200400" y="978408"/>
            <a:ext cx="7479792" cy="1060704"/>
          </a:xfrm>
          <a:solidFill>
            <a:schemeClr val="bg1">
              <a:alpha val="75000"/>
            </a:schemeClr>
          </a:solidFill>
        </p:spPr>
        <p:txBody>
          <a:bodyPr anchor="b" anchorCtr="0">
            <a:noAutofit/>
          </a:bodyPr>
          <a:lstStyle>
            <a:lvl1pPr>
              <a:defRPr sz="900"/>
            </a:lvl1pPr>
          </a:lstStyle>
          <a:p>
            <a:r>
              <a:rPr lang="en-US" dirty="0"/>
              <a:t>background</a:t>
            </a:r>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3" name="Text Placeholder 2"/>
          <p:cNvSpPr>
            <a:spLocks noGrp="1"/>
          </p:cNvSpPr>
          <p:nvPr userDrawn="1">
            <p:ph type="body" sz="quarter" idx="10" hasCustomPrompt="1"/>
          </p:nvPr>
        </p:nvSpPr>
        <p:spPr>
          <a:xfrm>
            <a:off x="1499616" y="977900"/>
            <a:ext cx="1698625" cy="443198"/>
          </a:xfrm>
        </p:spPr>
        <p:txBody>
          <a:bodyPr lIns="109728" tIns="73152" rIns="109728" bIns="73152"/>
          <a:lstStyle>
            <a:lvl1pPr>
              <a:spcBef>
                <a:spcPts val="0"/>
              </a:spcBef>
              <a:defRPr sz="1600" b="0" i="0">
                <a:solidFill>
                  <a:schemeClr val="bg1"/>
                </a:solidFill>
                <a:latin typeface="+mj-lt"/>
                <a:ea typeface="Roboto Slab" charset="0"/>
                <a:cs typeface="Roboto Slab" charset="0"/>
              </a:defRPr>
            </a:lvl1pPr>
          </a:lstStyle>
          <a:p>
            <a:pPr lvl="0"/>
            <a:r>
              <a:rPr lang="en-US" dirty="0"/>
              <a:t>Insert Text Here</a:t>
            </a:r>
          </a:p>
        </p:txBody>
      </p:sp>
      <p:sp>
        <p:nvSpPr>
          <p:cNvPr id="20" name="Text Placeholder 2"/>
          <p:cNvSpPr>
            <a:spLocks noGrp="1"/>
          </p:cNvSpPr>
          <p:nvPr userDrawn="1">
            <p:ph type="body" sz="quarter" idx="11" hasCustomPrompt="1"/>
          </p:nvPr>
        </p:nvSpPr>
        <p:spPr>
          <a:xfrm>
            <a:off x="1499616" y="2199115"/>
            <a:ext cx="1698625" cy="443198"/>
          </a:xfrm>
        </p:spPr>
        <p:txBody>
          <a:bodyPr lIns="109728" tIns="73152" rIns="109728" bIns="73152"/>
          <a:lstStyle>
            <a:lvl1pPr>
              <a:spcBef>
                <a:spcPts val="0"/>
              </a:spcBef>
              <a:defRPr sz="1600" b="0" i="0">
                <a:solidFill>
                  <a:schemeClr val="bg1"/>
                </a:solidFill>
                <a:latin typeface="+mj-lt"/>
                <a:ea typeface="Roboto Slab" charset="0"/>
                <a:cs typeface="Roboto Slab" charset="0"/>
              </a:defRPr>
            </a:lvl1pPr>
          </a:lstStyle>
          <a:p>
            <a:pPr lvl="0"/>
            <a:r>
              <a:rPr lang="en-US" dirty="0"/>
              <a:t>Insert Text Here</a:t>
            </a:r>
          </a:p>
        </p:txBody>
      </p:sp>
      <p:sp>
        <p:nvSpPr>
          <p:cNvPr id="21" name="Text Placeholder 2"/>
          <p:cNvSpPr>
            <a:spLocks noGrp="1"/>
          </p:cNvSpPr>
          <p:nvPr>
            <p:ph type="body" sz="quarter" idx="12" hasCustomPrompt="1"/>
          </p:nvPr>
        </p:nvSpPr>
        <p:spPr>
          <a:xfrm>
            <a:off x="1499616" y="3420544"/>
            <a:ext cx="1698625" cy="443198"/>
          </a:xfrm>
        </p:spPr>
        <p:txBody>
          <a:bodyPr lIns="109728" tIns="73152" rIns="109728" bIns="73152"/>
          <a:lstStyle>
            <a:lvl1pPr>
              <a:spcBef>
                <a:spcPts val="0"/>
              </a:spcBef>
              <a:defRPr sz="1600" b="0" i="0">
                <a:solidFill>
                  <a:schemeClr val="bg1"/>
                </a:solidFill>
                <a:latin typeface="+mj-lt"/>
                <a:ea typeface="Roboto Slab" charset="0"/>
                <a:cs typeface="Roboto Slab" charset="0"/>
              </a:defRPr>
            </a:lvl1pPr>
          </a:lstStyle>
          <a:p>
            <a:pPr lvl="0"/>
            <a:r>
              <a:rPr lang="en-US" dirty="0"/>
              <a:t>Insert Text Here</a:t>
            </a:r>
          </a:p>
        </p:txBody>
      </p:sp>
      <p:sp>
        <p:nvSpPr>
          <p:cNvPr id="37" name="Text Placeholder 2"/>
          <p:cNvSpPr>
            <a:spLocks noGrp="1"/>
          </p:cNvSpPr>
          <p:nvPr>
            <p:ph type="body" sz="quarter" idx="13" hasCustomPrompt="1"/>
          </p:nvPr>
        </p:nvSpPr>
        <p:spPr>
          <a:xfrm>
            <a:off x="1499616" y="4641252"/>
            <a:ext cx="1698625" cy="443198"/>
          </a:xfrm>
        </p:spPr>
        <p:txBody>
          <a:bodyPr lIns="109728" tIns="73152" rIns="109728" bIns="73152"/>
          <a:lstStyle>
            <a:lvl1pPr>
              <a:spcBef>
                <a:spcPts val="0"/>
              </a:spcBef>
              <a:defRPr sz="1600" b="0" i="0">
                <a:solidFill>
                  <a:schemeClr val="bg1"/>
                </a:solidFill>
                <a:latin typeface="+mj-lt"/>
                <a:ea typeface="Roboto Slab" charset="0"/>
                <a:cs typeface="Roboto Slab" charset="0"/>
              </a:defRPr>
            </a:lvl1pPr>
          </a:lstStyle>
          <a:p>
            <a:pPr lvl="0"/>
            <a:r>
              <a:rPr lang="en-US" dirty="0"/>
              <a:t>Insert Text Here</a:t>
            </a:r>
          </a:p>
        </p:txBody>
      </p:sp>
      <p:sp>
        <p:nvSpPr>
          <p:cNvPr id="5" name="Text Placeholder 4"/>
          <p:cNvSpPr>
            <a:spLocks noGrp="1"/>
          </p:cNvSpPr>
          <p:nvPr>
            <p:ph type="body" sz="quarter" idx="14" hasCustomPrompt="1"/>
          </p:nvPr>
        </p:nvSpPr>
        <p:spPr>
          <a:xfrm>
            <a:off x="3198240" y="978408"/>
            <a:ext cx="7479792" cy="304699"/>
          </a:xfrm>
        </p:spPr>
        <p:txBody>
          <a:bodyPr lIns="182880" tIns="82296" rIns="182880"/>
          <a:lstStyle>
            <a:lvl1pPr marL="182880" indent="-182880">
              <a:spcBef>
                <a:spcPts val="200"/>
              </a:spcBef>
              <a:buFont typeface=".LucidaGrandeUI" charset="0"/>
              <a:buChar char="●"/>
              <a:defRPr sz="1200"/>
            </a:lvl1pPr>
          </a:lstStyle>
          <a:p>
            <a:pPr lvl="0"/>
            <a:r>
              <a:rPr lang="en-US" dirty="0"/>
              <a:t>Calibri 12 </a:t>
            </a:r>
            <a:r>
              <a:rPr lang="en-US" dirty="0" err="1"/>
              <a:t>pt</a:t>
            </a:r>
            <a:endParaRPr lang="en-US" dirty="0"/>
          </a:p>
        </p:txBody>
      </p:sp>
      <p:sp>
        <p:nvSpPr>
          <p:cNvPr id="42" name="Text Placeholder 4"/>
          <p:cNvSpPr>
            <a:spLocks noGrp="1"/>
          </p:cNvSpPr>
          <p:nvPr>
            <p:ph type="body" sz="quarter" idx="15" hasCustomPrompt="1"/>
          </p:nvPr>
        </p:nvSpPr>
        <p:spPr>
          <a:xfrm>
            <a:off x="3200400" y="2198394"/>
            <a:ext cx="7479792" cy="304699"/>
          </a:xfrm>
        </p:spPr>
        <p:txBody>
          <a:bodyPr lIns="182880" tIns="82296" rIns="182880"/>
          <a:lstStyle>
            <a:lvl1pPr marL="182880" indent="-182880">
              <a:spcBef>
                <a:spcPts val="200"/>
              </a:spcBef>
              <a:buFont typeface=".LucidaGrandeUI" charset="0"/>
              <a:buChar char="●"/>
              <a:defRPr sz="1200"/>
            </a:lvl1pPr>
          </a:lstStyle>
          <a:p>
            <a:pPr lvl="0"/>
            <a:r>
              <a:rPr lang="en-US" dirty="0"/>
              <a:t>Calibri 12 </a:t>
            </a:r>
            <a:r>
              <a:rPr lang="en-US" dirty="0" err="1"/>
              <a:t>pt</a:t>
            </a:r>
            <a:endParaRPr lang="en-US" dirty="0"/>
          </a:p>
        </p:txBody>
      </p:sp>
      <p:sp>
        <p:nvSpPr>
          <p:cNvPr id="43" name="Text Placeholder 4"/>
          <p:cNvSpPr>
            <a:spLocks noGrp="1"/>
          </p:cNvSpPr>
          <p:nvPr>
            <p:ph type="body" sz="quarter" idx="16" hasCustomPrompt="1"/>
          </p:nvPr>
        </p:nvSpPr>
        <p:spPr>
          <a:xfrm>
            <a:off x="3200856" y="3422061"/>
            <a:ext cx="7479792" cy="304699"/>
          </a:xfrm>
        </p:spPr>
        <p:txBody>
          <a:bodyPr lIns="182880" tIns="82296" rIns="182880"/>
          <a:lstStyle>
            <a:lvl1pPr marL="182880" indent="-182880">
              <a:spcBef>
                <a:spcPts val="200"/>
              </a:spcBef>
              <a:buFont typeface=".LucidaGrandeUI" charset="0"/>
              <a:buChar char="●"/>
              <a:defRPr sz="1200"/>
            </a:lvl1pPr>
          </a:lstStyle>
          <a:p>
            <a:pPr lvl="0"/>
            <a:r>
              <a:rPr lang="en-US" dirty="0"/>
              <a:t>Calibri 12 </a:t>
            </a:r>
            <a:r>
              <a:rPr lang="en-US" dirty="0" err="1"/>
              <a:t>pt</a:t>
            </a:r>
            <a:endParaRPr lang="en-US" dirty="0"/>
          </a:p>
        </p:txBody>
      </p:sp>
      <p:sp>
        <p:nvSpPr>
          <p:cNvPr id="44" name="Text Placeholder 4"/>
          <p:cNvSpPr>
            <a:spLocks noGrp="1"/>
          </p:cNvSpPr>
          <p:nvPr>
            <p:ph type="body" sz="quarter" idx="17" hasCustomPrompt="1"/>
          </p:nvPr>
        </p:nvSpPr>
        <p:spPr>
          <a:xfrm>
            <a:off x="3200400" y="4645152"/>
            <a:ext cx="7479792" cy="304699"/>
          </a:xfrm>
        </p:spPr>
        <p:txBody>
          <a:bodyPr lIns="182880" tIns="82296" rIns="182880"/>
          <a:lstStyle>
            <a:lvl1pPr marL="182880" indent="-182880">
              <a:spcBef>
                <a:spcPts val="200"/>
              </a:spcBef>
              <a:buFont typeface=".LucidaGrandeUI" charset="0"/>
              <a:buChar char="●"/>
              <a:defRPr sz="1200" baseline="0"/>
            </a:lvl1pPr>
          </a:lstStyle>
          <a:p>
            <a:pPr lvl="0"/>
            <a:r>
              <a:rPr lang="en-US" dirty="0"/>
              <a:t>Calibri 12 </a:t>
            </a:r>
            <a:r>
              <a:rPr lang="en-US" dirty="0" err="1"/>
              <a:t>pt</a:t>
            </a:r>
            <a:endParaRPr lang="en-US" dirty="0"/>
          </a:p>
        </p:txBody>
      </p:sp>
      <p:sp>
        <p:nvSpPr>
          <p:cNvPr id="19" name="Text Placeholder 3"/>
          <p:cNvSpPr>
            <a:spLocks noGrp="1"/>
          </p:cNvSpPr>
          <p:nvPr>
            <p:ph type="body" idx="35"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36"/>
          </p:nvPr>
        </p:nvSpPr>
        <p:spPr/>
        <p:txBody>
          <a:bodyPr/>
          <a:lstStyle/>
          <a:p>
            <a:r>
              <a:rPr lang="en-US"/>
              <a:t>City of Stamford ERP Project </a:t>
            </a:r>
            <a:endParaRPr lang="en-US" dirty="0"/>
          </a:p>
        </p:txBody>
      </p:sp>
    </p:spTree>
    <p:extLst>
      <p:ext uri="{BB962C8B-B14F-4D97-AF65-F5344CB8AC3E}">
        <p14:creationId xmlns:p14="http://schemas.microsoft.com/office/powerpoint/2010/main" val="478302388"/>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Client Slide">
    <p:spTree>
      <p:nvGrpSpPr>
        <p:cNvPr id="1" name=""/>
        <p:cNvGrpSpPr/>
        <p:nvPr/>
      </p:nvGrpSpPr>
      <p:grpSpPr>
        <a:xfrm>
          <a:off x="0" y="0"/>
          <a:ext cx="0" cy="0"/>
          <a:chOff x="0" y="0"/>
          <a:chExt cx="0" cy="0"/>
        </a:xfrm>
      </p:grpSpPr>
      <p:sp>
        <p:nvSpPr>
          <p:cNvPr id="20" name="Rectangle 19"/>
          <p:cNvSpPr/>
          <p:nvPr userDrawn="1"/>
        </p:nvSpPr>
        <p:spPr>
          <a:xfrm>
            <a:off x="0" y="5460643"/>
            <a:ext cx="12192000" cy="1397359"/>
          </a:xfrm>
          <a:prstGeom prst="rect">
            <a:avLst/>
          </a:prstGeom>
          <a:solidFill>
            <a:srgbClr val="29497B"/>
          </a:solidFill>
          <a:ln w="12700" cap="flat" cmpd="sng" algn="ctr">
            <a:solidFill>
              <a:srgbClr val="5B9BD5">
                <a:shade val="50000"/>
              </a:srgbClr>
            </a:solid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10" name="Content Placeholder 2"/>
          <p:cNvSpPr>
            <a:spLocks noGrp="1"/>
          </p:cNvSpPr>
          <p:nvPr userDrawn="1">
            <p:ph sz="quarter" idx="10" hasCustomPrompt="1"/>
          </p:nvPr>
        </p:nvSpPr>
        <p:spPr>
          <a:xfrm>
            <a:off x="1392238" y="1762125"/>
            <a:ext cx="2874962" cy="2359025"/>
          </a:xfrm>
        </p:spPr>
        <p:txBody>
          <a:bodyPr anchor="ctr">
            <a:noAutofit/>
          </a:bodyPr>
          <a:lstStyle>
            <a:lvl1pPr algn="ctr">
              <a:defRPr sz="2400" b="1"/>
            </a:lvl1pPr>
          </a:lstStyle>
          <a:p>
            <a:pPr lvl="0"/>
            <a:r>
              <a:rPr lang="en-US" dirty="0"/>
              <a:t>Client logo goes here</a:t>
            </a:r>
          </a:p>
        </p:txBody>
      </p:sp>
      <p:sp>
        <p:nvSpPr>
          <p:cNvPr id="12" name="Text Placeholder 10"/>
          <p:cNvSpPr>
            <a:spLocks noGrp="1"/>
          </p:cNvSpPr>
          <p:nvPr userDrawn="1">
            <p:ph type="body" sz="quarter" idx="11" hasCustomPrompt="1"/>
          </p:nvPr>
        </p:nvSpPr>
        <p:spPr>
          <a:xfrm>
            <a:off x="4745383" y="3057472"/>
            <a:ext cx="6215872" cy="461665"/>
          </a:xfrm>
        </p:spPr>
        <p:txBody>
          <a:bodyPr wrap="square" lIns="0" tIns="0" rIns="0" bIns="0" anchor="b" anchorCtr="0">
            <a:spAutoFit/>
          </a:bodyPr>
          <a:lstStyle>
            <a:lvl1pPr marL="0" indent="0">
              <a:lnSpc>
                <a:spcPct val="100000"/>
              </a:lnSpc>
              <a:spcBef>
                <a:spcPts val="0"/>
              </a:spcBef>
              <a:buNone/>
              <a:defRPr sz="3000" b="0" i="0" baseline="0">
                <a:solidFill>
                  <a:schemeClr val="tx2"/>
                </a:solidFill>
                <a:latin typeface="Calibri Light" charset="0"/>
                <a:ea typeface="Roboto Slab Light" charset="0"/>
                <a:cs typeface="Roboto Slab Light"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Client Name and Presentation Title</a:t>
            </a:r>
          </a:p>
        </p:txBody>
      </p:sp>
    </p:spTree>
    <p:extLst>
      <p:ext uri="{BB962C8B-B14F-4D97-AF65-F5344CB8AC3E}">
        <p14:creationId xmlns:p14="http://schemas.microsoft.com/office/powerpoint/2010/main" val="428008925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3984">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Title Slide with subtitle">
  <p:cSld name="Title Slide with subtitle">
    <p:spTree>
      <p:nvGrpSpPr>
        <p:cNvPr id="1" name="Shape 87"/>
        <p:cNvGrpSpPr/>
        <p:nvPr/>
      </p:nvGrpSpPr>
      <p:grpSpPr>
        <a:xfrm>
          <a:off x="0" y="0"/>
          <a:ext cx="0" cy="0"/>
          <a:chOff x="0" y="0"/>
          <a:chExt cx="0" cy="0"/>
        </a:xfrm>
      </p:grpSpPr>
      <p:pic>
        <p:nvPicPr>
          <p:cNvPr id="88" name="Google Shape;88;p14" descr="A picture containing clipart&#10;&#10;Description generated with very high confidence"/>
          <p:cNvPicPr preferRelativeResize="0"/>
          <p:nvPr/>
        </p:nvPicPr>
        <p:blipFill rotWithShape="1">
          <a:blip r:embed="rId2">
            <a:alphaModFix/>
          </a:blip>
          <a:srcRect/>
          <a:stretch/>
        </p:blipFill>
        <p:spPr>
          <a:xfrm>
            <a:off x="1444752" y="1837944"/>
            <a:ext cx="3340752" cy="2293802"/>
          </a:xfrm>
          <a:prstGeom prst="rect">
            <a:avLst/>
          </a:prstGeom>
          <a:noFill/>
          <a:ln>
            <a:noFill/>
          </a:ln>
        </p:spPr>
      </p:pic>
      <p:sp>
        <p:nvSpPr>
          <p:cNvPr id="89" name="Google Shape;89;p14"/>
          <p:cNvSpPr/>
          <p:nvPr/>
        </p:nvSpPr>
        <p:spPr>
          <a:xfrm>
            <a:off x="0" y="5449824"/>
            <a:ext cx="12192000" cy="1408176"/>
          </a:xfrm>
          <a:custGeom>
            <a:avLst/>
            <a:gdLst/>
            <a:ahLst/>
            <a:cxnLst/>
            <a:rect l="l" t="t" r="r" b="b"/>
            <a:pathLst>
              <a:path w="12192000" h="1390512" extrusionOk="0">
                <a:moveTo>
                  <a:pt x="0" y="0"/>
                </a:moveTo>
                <a:lnTo>
                  <a:pt x="1554043" y="0"/>
                </a:lnTo>
                <a:lnTo>
                  <a:pt x="1895333" y="270456"/>
                </a:lnTo>
                <a:lnTo>
                  <a:pt x="2236623" y="0"/>
                </a:lnTo>
                <a:lnTo>
                  <a:pt x="12192000" y="0"/>
                </a:lnTo>
                <a:lnTo>
                  <a:pt x="12192000" y="1390512"/>
                </a:lnTo>
                <a:lnTo>
                  <a:pt x="0" y="1390512"/>
                </a:lnTo>
                <a:close/>
              </a:path>
            </a:pathLst>
          </a:custGeom>
          <a:solidFill>
            <a:schemeClr val="dk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pic>
        <p:nvPicPr>
          <p:cNvPr id="90" name="Google Shape;90;p14"/>
          <p:cNvPicPr preferRelativeResize="0"/>
          <p:nvPr/>
        </p:nvPicPr>
        <p:blipFill rotWithShape="1">
          <a:blip r:embed="rId3">
            <a:alphaModFix/>
          </a:blip>
          <a:srcRect/>
          <a:stretch/>
        </p:blipFill>
        <p:spPr>
          <a:xfrm>
            <a:off x="1519185" y="6124214"/>
            <a:ext cx="3078755" cy="278344"/>
          </a:xfrm>
          <a:prstGeom prst="rect">
            <a:avLst/>
          </a:prstGeom>
          <a:noFill/>
          <a:ln>
            <a:noFill/>
          </a:ln>
        </p:spPr>
      </p:pic>
      <p:sp>
        <p:nvSpPr>
          <p:cNvPr id="91" name="Google Shape;91;p14"/>
          <p:cNvSpPr/>
          <p:nvPr/>
        </p:nvSpPr>
        <p:spPr>
          <a:xfrm>
            <a:off x="5304816" y="5869707"/>
            <a:ext cx="5310547" cy="342786"/>
          </a:xfrm>
          <a:prstGeom prst="rect">
            <a:avLst/>
          </a:prstGeom>
          <a:noFill/>
          <a:ln>
            <a:noFill/>
          </a:ln>
        </p:spPr>
        <p:txBody>
          <a:bodyPr spcFirstLastPara="1" wrap="square" lIns="0" tIns="0" rIns="0" bIns="0" anchor="t" anchorCtr="0">
            <a:spAutoFit/>
          </a:bodyPr>
          <a:lstStyle/>
          <a:p>
            <a:pPr marL="0" marR="0" lvl="0" indent="0" algn="l" rtl="0">
              <a:lnSpc>
                <a:spcPct val="110000"/>
              </a:lnSpc>
              <a:spcBef>
                <a:spcPts val="0"/>
              </a:spcBef>
              <a:spcAft>
                <a:spcPts val="0"/>
              </a:spcAft>
              <a:buClr>
                <a:srgbClr val="FFFFFF"/>
              </a:buClr>
              <a:buSzPts val="675"/>
              <a:buFont typeface="Open Sans"/>
              <a:buNone/>
            </a:pPr>
            <a:r>
              <a:rPr lang="en-US" sz="675">
                <a:solidFill>
                  <a:srgbClr val="FFFFFF"/>
                </a:solidFill>
                <a:latin typeface="Open Sans"/>
                <a:ea typeface="Open Sans"/>
                <a:cs typeface="Open Sans"/>
                <a:sym typeface="Open Sans"/>
              </a:rPr>
              <a:t>ISG Confidential. © 2020 Information Services Group, Inc.  All Rights Reserved. </a:t>
            </a:r>
            <a:br>
              <a:rPr lang="en-US" sz="675">
                <a:solidFill>
                  <a:srgbClr val="FFFFFF"/>
                </a:solidFill>
                <a:latin typeface="Open Sans"/>
                <a:ea typeface="Open Sans"/>
                <a:cs typeface="Open Sans"/>
                <a:sym typeface="Open Sans"/>
              </a:rPr>
            </a:br>
            <a:r>
              <a:rPr lang="en-US" sz="675">
                <a:solidFill>
                  <a:srgbClr val="FFFFFF"/>
                </a:solidFill>
                <a:latin typeface="Open Sans"/>
                <a:ea typeface="Open Sans"/>
                <a:cs typeface="Open Sans"/>
                <a:sym typeface="Open Sans"/>
              </a:rPr>
              <a:t>Proprietary and Confidential. No part of this document may be reproduced in any form or by any electronic or mechanical means, including information storage and retrieval devices or systems, without prior written permission from Information Services Group, Inc.</a:t>
            </a:r>
            <a:endParaRPr sz="1800"/>
          </a:p>
        </p:txBody>
      </p:sp>
      <p:sp>
        <p:nvSpPr>
          <p:cNvPr id="92" name="Google Shape;92;p14"/>
          <p:cNvSpPr txBox="1">
            <a:spLocks noGrp="1"/>
          </p:cNvSpPr>
          <p:nvPr>
            <p:ph type="body" idx="1"/>
          </p:nvPr>
        </p:nvSpPr>
        <p:spPr>
          <a:xfrm>
            <a:off x="5356225" y="1943355"/>
            <a:ext cx="6263640" cy="923330"/>
          </a:xfrm>
          <a:prstGeom prst="rect">
            <a:avLst/>
          </a:prstGeom>
          <a:noFill/>
          <a:ln>
            <a:noFill/>
          </a:ln>
        </p:spPr>
        <p:txBody>
          <a:bodyPr spcFirstLastPara="1" wrap="square" lIns="0" tIns="0" rIns="0" bIns="0" anchor="b" anchorCtr="0">
            <a:noAutofit/>
          </a:bodyPr>
          <a:lstStyle>
            <a:lvl1pPr marL="457200" lvl="0" indent="-228600" algn="l">
              <a:lnSpc>
                <a:spcPct val="110000"/>
              </a:lnSpc>
              <a:spcBef>
                <a:spcPts val="600"/>
              </a:spcBef>
              <a:spcAft>
                <a:spcPts val="0"/>
              </a:spcAft>
              <a:buSzPts val="2100"/>
              <a:buNone/>
              <a:defRPr sz="2100">
                <a:solidFill>
                  <a:schemeClr val="dk2"/>
                </a:solidFill>
                <a:latin typeface="Roboto Slab Regular"/>
                <a:ea typeface="Roboto Slab Regular"/>
                <a:cs typeface="Roboto Slab Regular"/>
                <a:sym typeface="Roboto Slab Regular"/>
              </a:defRPr>
            </a:lvl1pPr>
            <a:lvl2pPr marL="914400" lvl="1" indent="-228600" algn="l">
              <a:lnSpc>
                <a:spcPct val="100000"/>
              </a:lnSpc>
              <a:spcBef>
                <a:spcPts val="600"/>
              </a:spcBef>
              <a:spcAft>
                <a:spcPts val="0"/>
              </a:spcAft>
              <a:buSzPts val="1200"/>
              <a:buNone/>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3" name="Google Shape;93;p14"/>
          <p:cNvSpPr txBox="1">
            <a:spLocks noGrp="1"/>
          </p:cNvSpPr>
          <p:nvPr>
            <p:ph type="body" idx="2"/>
          </p:nvPr>
        </p:nvSpPr>
        <p:spPr>
          <a:xfrm>
            <a:off x="5356225" y="3573693"/>
            <a:ext cx="6263640" cy="557784"/>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150"/>
              </a:spcBef>
              <a:spcAft>
                <a:spcPts val="0"/>
              </a:spcAft>
              <a:buSzPts val="900"/>
              <a:buNone/>
              <a:defRPr sz="9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4" name="Google Shape;94;p14"/>
          <p:cNvSpPr txBox="1">
            <a:spLocks noGrp="1"/>
          </p:cNvSpPr>
          <p:nvPr>
            <p:ph type="body" idx="3"/>
          </p:nvPr>
        </p:nvSpPr>
        <p:spPr>
          <a:xfrm>
            <a:off x="5356225" y="3005740"/>
            <a:ext cx="6263640" cy="22860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050"/>
              <a:buNone/>
              <a:defRPr sz="1050" b="1" cap="none">
                <a:solidFill>
                  <a:schemeClr val="lt2"/>
                </a:solidFill>
              </a:defRPr>
            </a:lvl1pPr>
            <a:lvl2pPr marL="914400" lvl="1" indent="-228600" algn="l">
              <a:lnSpc>
                <a:spcPct val="100000"/>
              </a:lnSpc>
              <a:spcBef>
                <a:spcPts val="600"/>
              </a:spcBef>
              <a:spcAft>
                <a:spcPts val="0"/>
              </a:spcAft>
              <a:buSzPts val="1200"/>
              <a:buNone/>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2888359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matchingName="Client Slide">
  <p:cSld name="Client Slide">
    <p:spTree>
      <p:nvGrpSpPr>
        <p:cNvPr id="1" name="Shape 95"/>
        <p:cNvGrpSpPr/>
        <p:nvPr/>
      </p:nvGrpSpPr>
      <p:grpSpPr>
        <a:xfrm>
          <a:off x="0" y="0"/>
          <a:ext cx="0" cy="0"/>
          <a:chOff x="0" y="0"/>
          <a:chExt cx="0" cy="0"/>
        </a:xfrm>
      </p:grpSpPr>
      <p:sp>
        <p:nvSpPr>
          <p:cNvPr id="96" name="Google Shape;96;p15"/>
          <p:cNvSpPr/>
          <p:nvPr/>
        </p:nvSpPr>
        <p:spPr>
          <a:xfrm>
            <a:off x="0" y="5449824"/>
            <a:ext cx="12192000" cy="1408176"/>
          </a:xfrm>
          <a:custGeom>
            <a:avLst/>
            <a:gdLst/>
            <a:ahLst/>
            <a:cxnLst/>
            <a:rect l="l" t="t" r="r" b="b"/>
            <a:pathLst>
              <a:path w="12192000" h="1390512" extrusionOk="0">
                <a:moveTo>
                  <a:pt x="0" y="0"/>
                </a:moveTo>
                <a:lnTo>
                  <a:pt x="1554043" y="0"/>
                </a:lnTo>
                <a:lnTo>
                  <a:pt x="1895333" y="270456"/>
                </a:lnTo>
                <a:lnTo>
                  <a:pt x="2236623" y="0"/>
                </a:lnTo>
                <a:lnTo>
                  <a:pt x="12192000" y="0"/>
                </a:lnTo>
                <a:lnTo>
                  <a:pt x="12192000" y="1390512"/>
                </a:lnTo>
                <a:lnTo>
                  <a:pt x="0" y="1390512"/>
                </a:lnTo>
                <a:close/>
              </a:path>
            </a:pathLst>
          </a:custGeom>
          <a:solidFill>
            <a:schemeClr val="dk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pic>
        <p:nvPicPr>
          <p:cNvPr id="97" name="Google Shape;97;p15"/>
          <p:cNvPicPr preferRelativeResize="0"/>
          <p:nvPr/>
        </p:nvPicPr>
        <p:blipFill rotWithShape="1">
          <a:blip r:embed="rId2">
            <a:alphaModFix/>
          </a:blip>
          <a:srcRect/>
          <a:stretch/>
        </p:blipFill>
        <p:spPr>
          <a:xfrm>
            <a:off x="1519185" y="6124214"/>
            <a:ext cx="3078755" cy="278344"/>
          </a:xfrm>
          <a:prstGeom prst="rect">
            <a:avLst/>
          </a:prstGeom>
          <a:noFill/>
          <a:ln>
            <a:noFill/>
          </a:ln>
        </p:spPr>
      </p:pic>
      <p:sp>
        <p:nvSpPr>
          <p:cNvPr id="98" name="Google Shape;98;p15"/>
          <p:cNvSpPr/>
          <p:nvPr/>
        </p:nvSpPr>
        <p:spPr>
          <a:xfrm>
            <a:off x="5304816" y="5869707"/>
            <a:ext cx="5310547" cy="342786"/>
          </a:xfrm>
          <a:prstGeom prst="rect">
            <a:avLst/>
          </a:prstGeom>
          <a:noFill/>
          <a:ln>
            <a:noFill/>
          </a:ln>
        </p:spPr>
        <p:txBody>
          <a:bodyPr spcFirstLastPara="1" wrap="square" lIns="0" tIns="0" rIns="0" bIns="0" anchor="t" anchorCtr="0">
            <a:spAutoFit/>
          </a:bodyPr>
          <a:lstStyle/>
          <a:p>
            <a:pPr marL="0" marR="0" lvl="0" indent="0" algn="l" rtl="0">
              <a:lnSpc>
                <a:spcPct val="110000"/>
              </a:lnSpc>
              <a:spcBef>
                <a:spcPts val="0"/>
              </a:spcBef>
              <a:spcAft>
                <a:spcPts val="0"/>
              </a:spcAft>
              <a:buClr>
                <a:srgbClr val="FFFFFF"/>
              </a:buClr>
              <a:buSzPts val="675"/>
              <a:buFont typeface="Open Sans"/>
              <a:buNone/>
            </a:pPr>
            <a:r>
              <a:rPr lang="en-US" sz="675">
                <a:solidFill>
                  <a:srgbClr val="FFFFFF"/>
                </a:solidFill>
                <a:latin typeface="Open Sans"/>
                <a:ea typeface="Open Sans"/>
                <a:cs typeface="Open Sans"/>
                <a:sym typeface="Open Sans"/>
              </a:rPr>
              <a:t>ISG Confidential. © 2020 Information Services Group, Inc.  All Rights Reserved. </a:t>
            </a:r>
            <a:br>
              <a:rPr lang="en-US" sz="675">
                <a:solidFill>
                  <a:srgbClr val="FFFFFF"/>
                </a:solidFill>
                <a:latin typeface="Open Sans"/>
                <a:ea typeface="Open Sans"/>
                <a:cs typeface="Open Sans"/>
                <a:sym typeface="Open Sans"/>
              </a:rPr>
            </a:br>
            <a:r>
              <a:rPr lang="en-US" sz="675">
                <a:solidFill>
                  <a:srgbClr val="FFFFFF"/>
                </a:solidFill>
                <a:latin typeface="Open Sans"/>
                <a:ea typeface="Open Sans"/>
                <a:cs typeface="Open Sans"/>
                <a:sym typeface="Open Sans"/>
              </a:rPr>
              <a:t>Proprietary and Confidential. No part of this document may be reproduced in any form or by any electronic or mechanical means, including information storage and retrieval devices or systems, without prior written permission from Information Services Group, Inc.</a:t>
            </a:r>
            <a:endParaRPr sz="1800"/>
          </a:p>
        </p:txBody>
      </p:sp>
      <p:sp>
        <p:nvSpPr>
          <p:cNvPr id="99" name="Google Shape;99;p15"/>
          <p:cNvSpPr>
            <a:spLocks noGrp="1"/>
          </p:cNvSpPr>
          <p:nvPr>
            <p:ph type="pic" idx="2"/>
          </p:nvPr>
        </p:nvSpPr>
        <p:spPr>
          <a:xfrm>
            <a:off x="1392237" y="1762127"/>
            <a:ext cx="2874963" cy="2365375"/>
          </a:xfrm>
          <a:prstGeom prst="rect">
            <a:avLst/>
          </a:prstGeom>
          <a:noFill/>
          <a:ln>
            <a:noFill/>
          </a:ln>
        </p:spPr>
        <p:txBody>
          <a:bodyPr spcFirstLastPara="1" wrap="square" lIns="0" tIns="0" rIns="0" bIns="0" anchor="ctr" anchorCtr="0">
            <a:normAutofit/>
          </a:bodyPr>
          <a:lstStyle>
            <a:lvl1pPr marR="0" lvl="0" algn="ctr" rtl="0">
              <a:lnSpc>
                <a:spcPct val="110000"/>
              </a:lnSpc>
              <a:spcBef>
                <a:spcPts val="600"/>
              </a:spcBef>
              <a:spcAft>
                <a:spcPts val="0"/>
              </a:spcAft>
              <a:buClr>
                <a:srgbClr val="618ACB"/>
              </a:buClr>
              <a:buSzPts val="1200"/>
              <a:buFont typeface="Arial"/>
              <a:buNone/>
              <a:defRPr sz="1200" b="0" i="0" u="none" strike="noStrike" cap="none">
                <a:solidFill>
                  <a:schemeClr val="dk1"/>
                </a:solidFill>
                <a:latin typeface="Open Sans"/>
                <a:ea typeface="Open Sans"/>
                <a:cs typeface="Open Sans"/>
                <a:sym typeface="Open Sans"/>
              </a:defRPr>
            </a:lvl1pPr>
            <a:lvl2pPr marR="0" lvl="1" algn="l" rtl="0">
              <a:lnSpc>
                <a:spcPct val="100000"/>
              </a:lnSpc>
              <a:spcBef>
                <a:spcPts val="600"/>
              </a:spcBef>
              <a:spcAft>
                <a:spcPts val="0"/>
              </a:spcAft>
              <a:buClr>
                <a:srgbClr val="618ACB"/>
              </a:buClr>
              <a:buSzPts val="1200"/>
              <a:buFont typeface="Arial"/>
              <a:buChar char="⬤"/>
              <a:defRPr sz="1200" b="0" i="0" u="none" strike="noStrike" cap="none">
                <a:solidFill>
                  <a:schemeClr val="dk1"/>
                </a:solidFill>
                <a:latin typeface="Open Sans"/>
                <a:ea typeface="Open Sans"/>
                <a:cs typeface="Open Sans"/>
                <a:sym typeface="Open Sans"/>
              </a:defRPr>
            </a:lvl2pPr>
            <a:lvl3pPr marR="0" lvl="2" algn="l" rtl="0">
              <a:lnSpc>
                <a:spcPct val="100000"/>
              </a:lnSpc>
              <a:spcBef>
                <a:spcPts val="600"/>
              </a:spcBef>
              <a:spcAft>
                <a:spcPts val="0"/>
              </a:spcAft>
              <a:buClr>
                <a:srgbClr val="618ACB"/>
              </a:buClr>
              <a:buSzPts val="1200"/>
              <a:buFont typeface="Open Sans"/>
              <a:buChar char="–"/>
              <a:defRPr sz="1200" b="0" i="0" u="none" strike="noStrike" cap="none">
                <a:solidFill>
                  <a:schemeClr val="dk1"/>
                </a:solidFill>
                <a:latin typeface="Open Sans"/>
                <a:ea typeface="Open Sans"/>
                <a:cs typeface="Open Sans"/>
                <a:sym typeface="Open Sans"/>
              </a:defRPr>
            </a:lvl3pPr>
            <a:lvl4pPr marR="0" lvl="3"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4pPr>
            <a:lvl5pPr marR="0" lvl="4"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5pPr>
            <a:lvl6pPr marR="0" lvl="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6pPr>
            <a:lvl7pPr marR="0" lvl="6"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7pPr>
            <a:lvl8pPr marR="0" lvl="7"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8pPr>
            <a:lvl9pPr marR="0" lvl="8"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9pPr>
          </a:lstStyle>
          <a:p>
            <a:endParaRPr/>
          </a:p>
        </p:txBody>
      </p:sp>
      <p:sp>
        <p:nvSpPr>
          <p:cNvPr id="100" name="Google Shape;100;p15"/>
          <p:cNvSpPr txBox="1">
            <a:spLocks noGrp="1"/>
          </p:cNvSpPr>
          <p:nvPr>
            <p:ph type="body" idx="1"/>
          </p:nvPr>
        </p:nvSpPr>
        <p:spPr>
          <a:xfrm>
            <a:off x="5356225" y="1943355"/>
            <a:ext cx="6263640" cy="923330"/>
          </a:xfrm>
          <a:prstGeom prst="rect">
            <a:avLst/>
          </a:prstGeom>
          <a:noFill/>
          <a:ln>
            <a:noFill/>
          </a:ln>
        </p:spPr>
        <p:txBody>
          <a:bodyPr spcFirstLastPara="1" wrap="square" lIns="0" tIns="0" rIns="0" bIns="0" anchor="b" anchorCtr="0">
            <a:noAutofit/>
          </a:bodyPr>
          <a:lstStyle>
            <a:lvl1pPr marL="457200" lvl="0" indent="-228600" algn="l">
              <a:lnSpc>
                <a:spcPct val="110000"/>
              </a:lnSpc>
              <a:spcBef>
                <a:spcPts val="600"/>
              </a:spcBef>
              <a:spcAft>
                <a:spcPts val="0"/>
              </a:spcAft>
              <a:buSzPts val="2100"/>
              <a:buNone/>
              <a:defRPr sz="2100">
                <a:solidFill>
                  <a:schemeClr val="dk2"/>
                </a:solidFill>
                <a:latin typeface="Roboto Slab Regular"/>
                <a:ea typeface="Roboto Slab Regular"/>
                <a:cs typeface="Roboto Slab Regular"/>
                <a:sym typeface="Roboto Slab Regular"/>
              </a:defRPr>
            </a:lvl1pPr>
            <a:lvl2pPr marL="914400" lvl="1" indent="-228600" algn="l">
              <a:lnSpc>
                <a:spcPct val="100000"/>
              </a:lnSpc>
              <a:spcBef>
                <a:spcPts val="600"/>
              </a:spcBef>
              <a:spcAft>
                <a:spcPts val="0"/>
              </a:spcAft>
              <a:buSzPts val="1200"/>
              <a:buNone/>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1" name="Google Shape;101;p15"/>
          <p:cNvSpPr txBox="1">
            <a:spLocks noGrp="1"/>
          </p:cNvSpPr>
          <p:nvPr>
            <p:ph type="body" idx="3"/>
          </p:nvPr>
        </p:nvSpPr>
        <p:spPr>
          <a:xfrm>
            <a:off x="5356225" y="3573693"/>
            <a:ext cx="6263640" cy="557784"/>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150"/>
              </a:spcBef>
              <a:spcAft>
                <a:spcPts val="0"/>
              </a:spcAft>
              <a:buSzPts val="900"/>
              <a:buNone/>
              <a:defRPr sz="9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2" name="Google Shape;102;p15"/>
          <p:cNvSpPr txBox="1">
            <a:spLocks noGrp="1"/>
          </p:cNvSpPr>
          <p:nvPr>
            <p:ph type="body" idx="4"/>
          </p:nvPr>
        </p:nvSpPr>
        <p:spPr>
          <a:xfrm>
            <a:off x="5356225" y="3005740"/>
            <a:ext cx="6263640" cy="22860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0"/>
              </a:spcBef>
              <a:spcAft>
                <a:spcPts val="0"/>
              </a:spcAft>
              <a:buSzPts val="1050"/>
              <a:buNone/>
              <a:defRPr sz="1050" b="1" cap="none">
                <a:solidFill>
                  <a:schemeClr val="lt2"/>
                </a:solidFill>
              </a:defRPr>
            </a:lvl1pPr>
            <a:lvl2pPr marL="914400" lvl="1" indent="-228600" algn="l">
              <a:lnSpc>
                <a:spcPct val="100000"/>
              </a:lnSpc>
              <a:spcBef>
                <a:spcPts val="600"/>
              </a:spcBef>
              <a:spcAft>
                <a:spcPts val="0"/>
              </a:spcAft>
              <a:buSzPts val="1200"/>
              <a:buNone/>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55629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matchingName="Ending Slide">
  <p:cSld name="Ending Slide">
    <p:spTree>
      <p:nvGrpSpPr>
        <p:cNvPr id="1" name="Shape 103"/>
        <p:cNvGrpSpPr/>
        <p:nvPr/>
      </p:nvGrpSpPr>
      <p:grpSpPr>
        <a:xfrm>
          <a:off x="0" y="0"/>
          <a:ext cx="0" cy="0"/>
          <a:chOff x="0" y="0"/>
          <a:chExt cx="0" cy="0"/>
        </a:xfrm>
      </p:grpSpPr>
      <p:pic>
        <p:nvPicPr>
          <p:cNvPr id="104" name="Google Shape;104;p16" descr="A picture containing clipart&#10;&#10;Description generated with very high confidence"/>
          <p:cNvPicPr preferRelativeResize="0"/>
          <p:nvPr/>
        </p:nvPicPr>
        <p:blipFill rotWithShape="1">
          <a:blip r:embed="rId2">
            <a:alphaModFix/>
          </a:blip>
          <a:srcRect/>
          <a:stretch/>
        </p:blipFill>
        <p:spPr>
          <a:xfrm>
            <a:off x="1437356" y="1848722"/>
            <a:ext cx="3340752" cy="2293802"/>
          </a:xfrm>
          <a:prstGeom prst="rect">
            <a:avLst/>
          </a:prstGeom>
          <a:noFill/>
          <a:ln>
            <a:noFill/>
          </a:ln>
        </p:spPr>
      </p:pic>
      <p:sp>
        <p:nvSpPr>
          <p:cNvPr id="105" name="Google Shape;105;p16"/>
          <p:cNvSpPr/>
          <p:nvPr/>
        </p:nvSpPr>
        <p:spPr>
          <a:xfrm>
            <a:off x="0" y="5449824"/>
            <a:ext cx="12192000" cy="1408176"/>
          </a:xfrm>
          <a:custGeom>
            <a:avLst/>
            <a:gdLst/>
            <a:ahLst/>
            <a:cxnLst/>
            <a:rect l="l" t="t" r="r" b="b"/>
            <a:pathLst>
              <a:path w="12192000" h="1390512" extrusionOk="0">
                <a:moveTo>
                  <a:pt x="0" y="0"/>
                </a:moveTo>
                <a:lnTo>
                  <a:pt x="1554043" y="0"/>
                </a:lnTo>
                <a:lnTo>
                  <a:pt x="1895333" y="270456"/>
                </a:lnTo>
                <a:lnTo>
                  <a:pt x="2236623" y="0"/>
                </a:lnTo>
                <a:lnTo>
                  <a:pt x="12192000" y="0"/>
                </a:lnTo>
                <a:lnTo>
                  <a:pt x="12192000" y="1390512"/>
                </a:lnTo>
                <a:lnTo>
                  <a:pt x="0" y="1390512"/>
                </a:lnTo>
                <a:close/>
              </a:path>
            </a:pathLst>
          </a:custGeom>
          <a:solidFill>
            <a:schemeClr val="dk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sp>
        <p:nvSpPr>
          <p:cNvPr id="106" name="Google Shape;106;p16"/>
          <p:cNvSpPr/>
          <p:nvPr/>
        </p:nvSpPr>
        <p:spPr>
          <a:xfrm>
            <a:off x="1425634" y="6001445"/>
            <a:ext cx="2678204" cy="375584"/>
          </a:xfrm>
          <a:prstGeom prst="rect">
            <a:avLst/>
          </a:prstGeom>
          <a:noFill/>
          <a:ln>
            <a:noFill/>
          </a:ln>
        </p:spPr>
        <p:txBody>
          <a:bodyPr spcFirstLastPara="1" wrap="square" lIns="67500" tIns="35100" rIns="67500" bIns="35100" anchor="t" anchorCtr="0">
            <a:spAutoFit/>
          </a:bodyPr>
          <a:lstStyle/>
          <a:p>
            <a:pPr marL="0" marR="0" lvl="0" indent="0" algn="l" rtl="0">
              <a:lnSpc>
                <a:spcPct val="110000"/>
              </a:lnSpc>
              <a:spcBef>
                <a:spcPts val="0"/>
              </a:spcBef>
              <a:spcAft>
                <a:spcPts val="0"/>
              </a:spcAft>
              <a:buClr>
                <a:srgbClr val="FFFFFF"/>
              </a:buClr>
              <a:buSzPts val="1800"/>
              <a:buFont typeface="Open Sans"/>
              <a:buNone/>
            </a:pPr>
            <a:r>
              <a:rPr lang="en-US" sz="1800">
                <a:solidFill>
                  <a:srgbClr val="FFFFFF"/>
                </a:solidFill>
                <a:latin typeface="Open Sans"/>
                <a:ea typeface="Open Sans"/>
                <a:cs typeface="Open Sans"/>
                <a:sym typeface="Open Sans"/>
              </a:rPr>
              <a:t>isg-one.com</a:t>
            </a:r>
            <a:endParaRPr sz="1800"/>
          </a:p>
        </p:txBody>
      </p:sp>
      <p:sp>
        <p:nvSpPr>
          <p:cNvPr id="107" name="Google Shape;107;p16"/>
          <p:cNvSpPr/>
          <p:nvPr/>
        </p:nvSpPr>
        <p:spPr>
          <a:xfrm>
            <a:off x="5366901" y="2528497"/>
            <a:ext cx="5623560" cy="1637179"/>
          </a:xfrm>
          <a:prstGeom prst="rect">
            <a:avLst/>
          </a:prstGeom>
          <a:noFill/>
          <a:ln>
            <a:noFill/>
          </a:ln>
        </p:spPr>
        <p:txBody>
          <a:bodyPr spcFirstLastPara="1" wrap="square" lIns="0" tIns="0" rIns="0" bIns="0" anchor="b" anchorCtr="0">
            <a:spAutoFit/>
          </a:bodyPr>
          <a:lstStyle/>
          <a:p>
            <a:pPr marL="0" marR="0" lvl="0" indent="0" algn="l" rtl="0">
              <a:lnSpc>
                <a:spcPct val="150000"/>
              </a:lnSpc>
              <a:spcBef>
                <a:spcPts val="0"/>
              </a:spcBef>
              <a:spcAft>
                <a:spcPts val="0"/>
              </a:spcAft>
              <a:buClr>
                <a:srgbClr val="3A3C3D"/>
              </a:buClr>
              <a:buSzPts val="788"/>
              <a:buFont typeface="Open Sans"/>
              <a:buNone/>
            </a:pPr>
            <a:r>
              <a:rPr lang="en-US" sz="788">
                <a:solidFill>
                  <a:srgbClr val="3A3C3D"/>
                </a:solidFill>
                <a:latin typeface="Open Sans"/>
                <a:ea typeface="Open Sans"/>
                <a:cs typeface="Open Sans"/>
                <a:sym typeface="Open Sans"/>
              </a:rPr>
              <a:t>ISG (Information Services Group) (Nasdaq: III) is a leading global technology research and advisory firm. A trusted business partner to more than 700 clients, including more than 75 of the top 100 enterprises in the world, ISG is committed to helping corporations, public sector organizations, and service and technology providers achieve operational excellence and faster growth. The firm specializes in digital transformation services, including automation, cloud and data analytics; sourcing advisory; managed governance and risk services; network carrier services; strategy and operations design; change management; market intelligence and technology research and analysis. Founded in 2006, and based in Stamford, Conn., ISG employs more than 1,300 digital-ready professionals operating in more than 20 countries—a global team known for its innovative thinking, market influence, deep industry and technology expertise, and world-class research and analytical capabilities based on the industry’s most comprehensive marketplace data. </a:t>
            </a:r>
            <a:endParaRPr sz="1800"/>
          </a:p>
        </p:txBody>
      </p:sp>
    </p:spTree>
    <p:extLst>
      <p:ext uri="{BB962C8B-B14F-4D97-AF65-F5344CB8AC3E}">
        <p14:creationId xmlns:p14="http://schemas.microsoft.com/office/powerpoint/2010/main" val="2752803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matchingName="Agenda">
  <p:cSld name="Agenda">
    <p:spTree>
      <p:nvGrpSpPr>
        <p:cNvPr id="1" name="Shape 108"/>
        <p:cNvGrpSpPr/>
        <p:nvPr/>
      </p:nvGrpSpPr>
      <p:grpSpPr>
        <a:xfrm>
          <a:off x="0" y="0"/>
          <a:ext cx="0" cy="0"/>
          <a:chOff x="0" y="0"/>
          <a:chExt cx="0" cy="0"/>
        </a:xfrm>
      </p:grpSpPr>
      <p:sp>
        <p:nvSpPr>
          <p:cNvPr id="109" name="Google Shape;109;p17"/>
          <p:cNvSpPr/>
          <p:nvPr/>
        </p:nvSpPr>
        <p:spPr>
          <a:xfrm rot="10800000">
            <a:off x="-1200" y="3"/>
            <a:ext cx="12193200" cy="5733555"/>
          </a:xfrm>
          <a:custGeom>
            <a:avLst/>
            <a:gdLst/>
            <a:ahLst/>
            <a:cxnLst/>
            <a:rect l="l" t="t" r="r" b="b"/>
            <a:pathLst>
              <a:path w="12193200" h="5733555" extrusionOk="0">
                <a:moveTo>
                  <a:pt x="12193200" y="5733555"/>
                </a:moveTo>
                <a:lnTo>
                  <a:pt x="0" y="5733555"/>
                </a:lnTo>
                <a:lnTo>
                  <a:pt x="0" y="257955"/>
                </a:lnTo>
                <a:lnTo>
                  <a:pt x="9972590" y="257955"/>
                </a:lnTo>
                <a:lnTo>
                  <a:pt x="10298105" y="0"/>
                </a:lnTo>
                <a:lnTo>
                  <a:pt x="10623620" y="257955"/>
                </a:lnTo>
                <a:lnTo>
                  <a:pt x="12193200" y="257955"/>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13"/>
              <a:buFont typeface="Open Sans"/>
              <a:buNone/>
            </a:pPr>
            <a:endParaRPr sz="1013" b="0" i="0" u="none" strike="noStrike" cap="none">
              <a:solidFill>
                <a:srgbClr val="FFFFFF"/>
              </a:solidFill>
              <a:latin typeface="Open Sans"/>
              <a:ea typeface="Open Sans"/>
              <a:cs typeface="Open Sans"/>
              <a:sym typeface="Open Sans"/>
            </a:endParaRPr>
          </a:p>
        </p:txBody>
      </p:sp>
      <p:pic>
        <p:nvPicPr>
          <p:cNvPr id="110" name="Google Shape;110;p17"/>
          <p:cNvPicPr preferRelativeResize="0"/>
          <p:nvPr/>
        </p:nvPicPr>
        <p:blipFill rotWithShape="1">
          <a:blip r:embed="rId2">
            <a:alphaModFix/>
          </a:blip>
          <a:srcRect/>
          <a:stretch/>
        </p:blipFill>
        <p:spPr>
          <a:xfrm>
            <a:off x="1554045" y="5947335"/>
            <a:ext cx="3714465" cy="707674"/>
          </a:xfrm>
          <a:prstGeom prst="rect">
            <a:avLst/>
          </a:prstGeom>
          <a:noFill/>
          <a:ln>
            <a:noFill/>
          </a:ln>
        </p:spPr>
      </p:pic>
      <p:sp>
        <p:nvSpPr>
          <p:cNvPr id="111" name="Google Shape;111;p17"/>
          <p:cNvSpPr txBox="1">
            <a:spLocks noGrp="1"/>
          </p:cNvSpPr>
          <p:nvPr>
            <p:ph type="body" idx="1"/>
          </p:nvPr>
        </p:nvSpPr>
        <p:spPr>
          <a:xfrm>
            <a:off x="1554043" y="1221761"/>
            <a:ext cx="9729216" cy="290849"/>
          </a:xfrm>
          <a:prstGeom prst="rect">
            <a:avLst/>
          </a:prstGeom>
          <a:noFill/>
          <a:ln>
            <a:noFill/>
          </a:ln>
        </p:spPr>
        <p:txBody>
          <a:bodyPr spcFirstLastPara="1" wrap="square" lIns="0" tIns="0" rIns="0" bIns="0" anchor="t" anchorCtr="0">
            <a:spAutoFit/>
          </a:bodyPr>
          <a:lstStyle>
            <a:lvl1pPr marL="457200" lvl="0" indent="-228600" algn="l">
              <a:lnSpc>
                <a:spcPct val="90000"/>
              </a:lnSpc>
              <a:spcBef>
                <a:spcPts val="0"/>
              </a:spcBef>
              <a:spcAft>
                <a:spcPts val="0"/>
              </a:spcAft>
              <a:buSzPts val="2100"/>
              <a:buNone/>
              <a:defRPr sz="2100" b="0">
                <a:solidFill>
                  <a:schemeClr val="lt1"/>
                </a:solidFill>
                <a:latin typeface="Roboto Slab Regular"/>
                <a:ea typeface="Roboto Slab Regular"/>
                <a:cs typeface="Roboto Slab Regular"/>
                <a:sym typeface="Roboto Slab Regular"/>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2" name="Google Shape;112;p17"/>
          <p:cNvSpPr txBox="1">
            <a:spLocks noGrp="1"/>
          </p:cNvSpPr>
          <p:nvPr>
            <p:ph type="body" idx="2"/>
          </p:nvPr>
        </p:nvSpPr>
        <p:spPr>
          <a:xfrm>
            <a:off x="3335095" y="2008189"/>
            <a:ext cx="7946136" cy="3218688"/>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200"/>
              <a:buNone/>
              <a:defRPr>
                <a:solidFill>
                  <a:schemeClr val="lt1"/>
                </a:solidFill>
              </a:defRPr>
            </a:lvl1pPr>
            <a:lvl2pPr marL="914400" lvl="1" indent="-304800" algn="l">
              <a:lnSpc>
                <a:spcPct val="100000"/>
              </a:lnSpc>
              <a:spcBef>
                <a:spcPts val="600"/>
              </a:spcBef>
              <a:spcAft>
                <a:spcPts val="0"/>
              </a:spcAft>
              <a:buClr>
                <a:schemeClr val="lt1"/>
              </a:buClr>
              <a:buSzPts val="1200"/>
              <a:buFont typeface="Roboto Slab Regular"/>
              <a:buAutoNum type="arabicPeriod"/>
              <a:defRPr>
                <a:solidFill>
                  <a:schemeClr val="lt1"/>
                </a:solidFill>
              </a:defRPr>
            </a:lvl2pPr>
            <a:lvl3pPr marL="1371600" lvl="2" indent="-304800" algn="l">
              <a:lnSpc>
                <a:spcPct val="100000"/>
              </a:lnSpc>
              <a:spcBef>
                <a:spcPts val="600"/>
              </a:spcBef>
              <a:spcAft>
                <a:spcPts val="0"/>
              </a:spcAft>
              <a:buClr>
                <a:schemeClr val="lt1"/>
              </a:buClr>
              <a:buSzPts val="1200"/>
              <a:buChar char="–"/>
              <a:defRPr>
                <a:solidFill>
                  <a:schemeClr val="lt1"/>
                </a:solidFill>
              </a:defRPr>
            </a:lvl3pPr>
            <a:lvl4pPr marL="1828800" lvl="3" indent="-295275" algn="l">
              <a:lnSpc>
                <a:spcPct val="100000"/>
              </a:lnSpc>
              <a:spcBef>
                <a:spcPts val="450"/>
              </a:spcBef>
              <a:spcAft>
                <a:spcPts val="0"/>
              </a:spcAft>
              <a:buClr>
                <a:schemeClr val="lt1"/>
              </a:buClr>
              <a:buSzPts val="1050"/>
              <a:buChar char="–"/>
              <a:defRPr>
                <a:solidFill>
                  <a:schemeClr val="lt1"/>
                </a:solidFill>
              </a:defRPr>
            </a:lvl4pPr>
            <a:lvl5pPr marL="2286000" lvl="4" indent="-295275" algn="l">
              <a:lnSpc>
                <a:spcPct val="100000"/>
              </a:lnSpc>
              <a:spcBef>
                <a:spcPts val="450"/>
              </a:spcBef>
              <a:spcAft>
                <a:spcPts val="0"/>
              </a:spcAft>
              <a:buClr>
                <a:schemeClr val="lt1"/>
              </a:buClr>
              <a:buSzPts val="1050"/>
              <a:buChar char="–"/>
              <a:defRPr>
                <a:solidFill>
                  <a:schemeClr val="lt1"/>
                </a:solidFill>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4221014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Agenda 2">
  <p:cSld name="Agenda 2">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18"/>
          <p:cNvSpPr txBox="1">
            <a:spLocks noGrp="1"/>
          </p:cNvSpPr>
          <p:nvPr>
            <p:ph type="body" idx="1"/>
          </p:nvPr>
        </p:nvSpPr>
        <p:spPr>
          <a:xfrm>
            <a:off x="922340" y="1673354"/>
            <a:ext cx="10360025" cy="4276725"/>
          </a:xfrm>
          <a:prstGeom prst="rect">
            <a:avLst/>
          </a:prstGeom>
          <a:noFill/>
          <a:ln>
            <a:noFill/>
          </a:ln>
        </p:spPr>
        <p:txBody>
          <a:bodyPr spcFirstLastPara="1" wrap="square" lIns="0" tIns="0" rIns="0" bIns="0" anchor="t" anchorCtr="0">
            <a:normAutofit/>
          </a:bodyPr>
          <a:lstStyle>
            <a:lvl1pPr marL="457200" lvl="0" indent="-304800" algn="l">
              <a:lnSpc>
                <a:spcPct val="110000"/>
              </a:lnSpc>
              <a:spcBef>
                <a:spcPts val="600"/>
              </a:spcBef>
              <a:spcAft>
                <a:spcPts val="0"/>
              </a:spcAft>
              <a:buSzPts val="1200"/>
              <a:buFont typeface="Roboto Slab Regular"/>
              <a:buAutoNum type="arabicPeriod"/>
              <a:defRPr/>
            </a:lvl1pPr>
            <a:lvl2pPr marL="914400" lvl="1" indent="-304800" algn="l">
              <a:lnSpc>
                <a:spcPct val="100000"/>
              </a:lnSpc>
              <a:spcBef>
                <a:spcPts val="600"/>
              </a:spcBef>
              <a:spcAft>
                <a:spcPts val="0"/>
              </a:spcAft>
              <a:buSzPts val="1200"/>
              <a:buFont typeface="Open Sans"/>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79402610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matchingName="Section Title">
  <p:cSld name="Section Title">
    <p:spTree>
      <p:nvGrpSpPr>
        <p:cNvPr id="1" name="Shape 116"/>
        <p:cNvGrpSpPr/>
        <p:nvPr/>
      </p:nvGrpSpPr>
      <p:grpSpPr>
        <a:xfrm>
          <a:off x="0" y="0"/>
          <a:ext cx="0" cy="0"/>
          <a:chOff x="0" y="0"/>
          <a:chExt cx="0" cy="0"/>
        </a:xfrm>
      </p:grpSpPr>
      <p:sp>
        <p:nvSpPr>
          <p:cNvPr id="117" name="Google Shape;117;p19"/>
          <p:cNvSpPr/>
          <p:nvPr/>
        </p:nvSpPr>
        <p:spPr>
          <a:xfrm rot="10800000">
            <a:off x="-1200" y="-246"/>
            <a:ext cx="12193200" cy="5733555"/>
          </a:xfrm>
          <a:custGeom>
            <a:avLst/>
            <a:gdLst/>
            <a:ahLst/>
            <a:cxnLst/>
            <a:rect l="l" t="t" r="r" b="b"/>
            <a:pathLst>
              <a:path w="12193200" h="5733555" extrusionOk="0">
                <a:moveTo>
                  <a:pt x="12193200" y="5733555"/>
                </a:moveTo>
                <a:lnTo>
                  <a:pt x="0" y="5733555"/>
                </a:lnTo>
                <a:lnTo>
                  <a:pt x="0" y="257955"/>
                </a:lnTo>
                <a:lnTo>
                  <a:pt x="9972590" y="257955"/>
                </a:lnTo>
                <a:lnTo>
                  <a:pt x="10298105" y="0"/>
                </a:lnTo>
                <a:lnTo>
                  <a:pt x="10623620" y="257955"/>
                </a:lnTo>
                <a:lnTo>
                  <a:pt x="12193200" y="257955"/>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13"/>
              <a:buFont typeface="Open Sans"/>
              <a:buNone/>
            </a:pPr>
            <a:endParaRPr sz="1013" b="0" i="0" u="none" strike="noStrike" cap="none">
              <a:solidFill>
                <a:srgbClr val="FFFFFF"/>
              </a:solidFill>
              <a:latin typeface="Open Sans"/>
              <a:ea typeface="Open Sans"/>
              <a:cs typeface="Open Sans"/>
              <a:sym typeface="Open Sans"/>
            </a:endParaRPr>
          </a:p>
        </p:txBody>
      </p:sp>
      <p:pic>
        <p:nvPicPr>
          <p:cNvPr id="118" name="Google Shape;118;p19"/>
          <p:cNvPicPr preferRelativeResize="0"/>
          <p:nvPr/>
        </p:nvPicPr>
        <p:blipFill rotWithShape="1">
          <a:blip r:embed="rId2">
            <a:alphaModFix/>
          </a:blip>
          <a:srcRect/>
          <a:stretch/>
        </p:blipFill>
        <p:spPr>
          <a:xfrm>
            <a:off x="1554045" y="5947335"/>
            <a:ext cx="3714465" cy="707674"/>
          </a:xfrm>
          <a:prstGeom prst="rect">
            <a:avLst/>
          </a:prstGeom>
          <a:noFill/>
          <a:ln>
            <a:noFill/>
          </a:ln>
        </p:spPr>
      </p:pic>
      <p:sp>
        <p:nvSpPr>
          <p:cNvPr id="119" name="Google Shape;119;p19"/>
          <p:cNvSpPr txBox="1">
            <a:spLocks noGrp="1"/>
          </p:cNvSpPr>
          <p:nvPr>
            <p:ph type="body" idx="1"/>
          </p:nvPr>
        </p:nvSpPr>
        <p:spPr>
          <a:xfrm>
            <a:off x="1554041" y="806260"/>
            <a:ext cx="9729216" cy="832104"/>
          </a:xfrm>
          <a:prstGeom prst="rect">
            <a:avLst/>
          </a:prstGeom>
          <a:noFill/>
          <a:ln>
            <a:noFill/>
          </a:ln>
        </p:spPr>
        <p:txBody>
          <a:bodyPr spcFirstLastPara="1" wrap="square" lIns="0" tIns="0" rIns="0" bIns="0" anchor="b" anchorCtr="0">
            <a:normAutofit/>
          </a:bodyPr>
          <a:lstStyle>
            <a:lvl1pPr marL="457200" lvl="0" indent="-228600" algn="l">
              <a:lnSpc>
                <a:spcPct val="90000"/>
              </a:lnSpc>
              <a:spcBef>
                <a:spcPts val="0"/>
              </a:spcBef>
              <a:spcAft>
                <a:spcPts val="0"/>
              </a:spcAft>
              <a:buSzPts val="2100"/>
              <a:buNone/>
              <a:defRPr sz="2100">
                <a:solidFill>
                  <a:schemeClr val="lt1"/>
                </a:solidFill>
                <a:latin typeface="Roboto Slab Regular"/>
                <a:ea typeface="Roboto Slab Regular"/>
                <a:cs typeface="Roboto Slab Regular"/>
                <a:sym typeface="Roboto Slab Regular"/>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0" name="Google Shape;120;p19"/>
          <p:cNvSpPr txBox="1">
            <a:spLocks noGrp="1"/>
          </p:cNvSpPr>
          <p:nvPr>
            <p:ph type="body" idx="2"/>
          </p:nvPr>
        </p:nvSpPr>
        <p:spPr>
          <a:xfrm>
            <a:off x="1554041" y="1871665"/>
            <a:ext cx="9729216" cy="280077"/>
          </a:xfrm>
          <a:prstGeom prst="rect">
            <a:avLst/>
          </a:prstGeom>
          <a:noFill/>
          <a:ln>
            <a:noFill/>
          </a:ln>
        </p:spPr>
        <p:txBody>
          <a:bodyPr spcFirstLastPara="1" wrap="square" lIns="0" tIns="0" rIns="0" bIns="0" anchor="t" anchorCtr="0">
            <a:spAutoFit/>
          </a:bodyPr>
          <a:lstStyle>
            <a:lvl1pPr marL="457200" lvl="0" indent="-228600" algn="l">
              <a:lnSpc>
                <a:spcPct val="110000"/>
              </a:lnSpc>
              <a:spcBef>
                <a:spcPts val="600"/>
              </a:spcBef>
              <a:spcAft>
                <a:spcPts val="0"/>
              </a:spcAft>
              <a:buSzPts val="1200"/>
              <a:buNone/>
              <a:defRPr b="1" cap="none">
                <a:solidFill>
                  <a:srgbClr val="96B2D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1" name="Google Shape;121;p19"/>
          <p:cNvSpPr txBox="1">
            <a:spLocks noGrp="1"/>
          </p:cNvSpPr>
          <p:nvPr>
            <p:ph type="body" idx="3"/>
          </p:nvPr>
        </p:nvSpPr>
        <p:spPr>
          <a:xfrm>
            <a:off x="3323616" y="2527300"/>
            <a:ext cx="7955280" cy="2734056"/>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200"/>
              <a:buNone/>
              <a:defRPr>
                <a:solidFill>
                  <a:schemeClr val="lt1"/>
                </a:solidFill>
              </a:defRPr>
            </a:lvl1pPr>
            <a:lvl2pPr marL="914400" lvl="1" indent="-304800" algn="l">
              <a:lnSpc>
                <a:spcPct val="100000"/>
              </a:lnSpc>
              <a:spcBef>
                <a:spcPts val="600"/>
              </a:spcBef>
              <a:spcAft>
                <a:spcPts val="0"/>
              </a:spcAft>
              <a:buClr>
                <a:schemeClr val="lt1"/>
              </a:buClr>
              <a:buSzPts val="1200"/>
              <a:buFont typeface="Roboto Slab Regular"/>
              <a:buAutoNum type="arabicPeriod"/>
              <a:defRPr>
                <a:solidFill>
                  <a:schemeClr val="lt1"/>
                </a:solidFill>
              </a:defRPr>
            </a:lvl2pPr>
            <a:lvl3pPr marL="1371600" lvl="2" indent="-304800" algn="l">
              <a:lnSpc>
                <a:spcPct val="100000"/>
              </a:lnSpc>
              <a:spcBef>
                <a:spcPts val="600"/>
              </a:spcBef>
              <a:spcAft>
                <a:spcPts val="0"/>
              </a:spcAft>
              <a:buClr>
                <a:schemeClr val="lt1"/>
              </a:buClr>
              <a:buSzPts val="1200"/>
              <a:buChar char="–"/>
              <a:defRPr>
                <a:solidFill>
                  <a:schemeClr val="lt1"/>
                </a:solidFill>
              </a:defRPr>
            </a:lvl3pPr>
            <a:lvl4pPr marL="1828800" lvl="3" indent="-295275" algn="l">
              <a:lnSpc>
                <a:spcPct val="100000"/>
              </a:lnSpc>
              <a:spcBef>
                <a:spcPts val="450"/>
              </a:spcBef>
              <a:spcAft>
                <a:spcPts val="0"/>
              </a:spcAft>
              <a:buClr>
                <a:schemeClr val="lt1"/>
              </a:buClr>
              <a:buSzPts val="1050"/>
              <a:buChar char="–"/>
              <a:defRPr>
                <a:solidFill>
                  <a:schemeClr val="lt1"/>
                </a:solidFill>
              </a:defRPr>
            </a:lvl4pPr>
            <a:lvl5pPr marL="2286000" lvl="4" indent="-295275" algn="l">
              <a:lnSpc>
                <a:spcPct val="100000"/>
              </a:lnSpc>
              <a:spcBef>
                <a:spcPts val="450"/>
              </a:spcBef>
              <a:spcAft>
                <a:spcPts val="0"/>
              </a:spcAft>
              <a:buClr>
                <a:schemeClr val="lt1"/>
              </a:buClr>
              <a:buSzPts val="1050"/>
              <a:buChar char="–"/>
              <a:defRPr>
                <a:solidFill>
                  <a:schemeClr val="lt1"/>
                </a:solidFill>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14015620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matchingName="Section Title - alternate">
  <p:cSld name="Section Title - alternate">
    <p:spTree>
      <p:nvGrpSpPr>
        <p:cNvPr id="1" name="Shape 122"/>
        <p:cNvGrpSpPr/>
        <p:nvPr/>
      </p:nvGrpSpPr>
      <p:grpSpPr>
        <a:xfrm>
          <a:off x="0" y="0"/>
          <a:ext cx="0" cy="0"/>
          <a:chOff x="0" y="0"/>
          <a:chExt cx="0" cy="0"/>
        </a:xfrm>
      </p:grpSpPr>
      <p:sp>
        <p:nvSpPr>
          <p:cNvPr id="123" name="Google Shape;123;p20"/>
          <p:cNvSpPr/>
          <p:nvPr/>
        </p:nvSpPr>
        <p:spPr>
          <a:xfrm rot="10800000">
            <a:off x="239" y="-2455"/>
            <a:ext cx="12193200" cy="5733555"/>
          </a:xfrm>
          <a:custGeom>
            <a:avLst/>
            <a:gdLst/>
            <a:ahLst/>
            <a:cxnLst/>
            <a:rect l="l" t="t" r="r" b="b"/>
            <a:pathLst>
              <a:path w="12193200" h="5733555" extrusionOk="0">
                <a:moveTo>
                  <a:pt x="12193200" y="5733555"/>
                </a:moveTo>
                <a:lnTo>
                  <a:pt x="0" y="5733555"/>
                </a:lnTo>
                <a:lnTo>
                  <a:pt x="0" y="257955"/>
                </a:lnTo>
                <a:lnTo>
                  <a:pt x="9972590" y="257955"/>
                </a:lnTo>
                <a:lnTo>
                  <a:pt x="10298105" y="0"/>
                </a:lnTo>
                <a:lnTo>
                  <a:pt x="10623620" y="257955"/>
                </a:lnTo>
                <a:lnTo>
                  <a:pt x="12193200" y="257955"/>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13"/>
              <a:buFont typeface="Open Sans"/>
              <a:buNone/>
            </a:pPr>
            <a:endParaRPr sz="1013" b="0" i="0" u="none" strike="noStrike" cap="none">
              <a:solidFill>
                <a:srgbClr val="FFFFFF"/>
              </a:solidFill>
              <a:latin typeface="Open Sans"/>
              <a:ea typeface="Open Sans"/>
              <a:cs typeface="Open Sans"/>
              <a:sym typeface="Open Sans"/>
            </a:endParaRPr>
          </a:p>
        </p:txBody>
      </p:sp>
      <p:pic>
        <p:nvPicPr>
          <p:cNvPr id="124" name="Google Shape;124;p20"/>
          <p:cNvPicPr preferRelativeResize="0"/>
          <p:nvPr/>
        </p:nvPicPr>
        <p:blipFill rotWithShape="1">
          <a:blip r:embed="rId2">
            <a:alphaModFix/>
          </a:blip>
          <a:srcRect/>
          <a:stretch/>
        </p:blipFill>
        <p:spPr>
          <a:xfrm>
            <a:off x="1554045" y="5947335"/>
            <a:ext cx="3714465" cy="707674"/>
          </a:xfrm>
          <a:prstGeom prst="rect">
            <a:avLst/>
          </a:prstGeom>
          <a:noFill/>
          <a:ln>
            <a:noFill/>
          </a:ln>
        </p:spPr>
      </p:pic>
      <p:sp>
        <p:nvSpPr>
          <p:cNvPr id="125" name="Google Shape;125;p20"/>
          <p:cNvSpPr txBox="1">
            <a:spLocks noGrp="1"/>
          </p:cNvSpPr>
          <p:nvPr>
            <p:ph type="body" idx="1"/>
          </p:nvPr>
        </p:nvSpPr>
        <p:spPr>
          <a:xfrm>
            <a:off x="1554043" y="2875003"/>
            <a:ext cx="9793224" cy="557784"/>
          </a:xfrm>
          <a:prstGeom prst="rect">
            <a:avLst/>
          </a:prstGeom>
          <a:noFill/>
          <a:ln>
            <a:noFill/>
          </a:ln>
        </p:spPr>
        <p:txBody>
          <a:bodyPr spcFirstLastPara="1" wrap="square" lIns="0" tIns="0" rIns="0" bIns="0" anchor="t" anchorCtr="0">
            <a:normAutofit/>
          </a:bodyPr>
          <a:lstStyle>
            <a:lvl1pPr marL="457200" lvl="0" indent="-228600" algn="l">
              <a:lnSpc>
                <a:spcPct val="90000"/>
              </a:lnSpc>
              <a:spcBef>
                <a:spcPts val="0"/>
              </a:spcBef>
              <a:spcAft>
                <a:spcPts val="0"/>
              </a:spcAft>
              <a:buSzPts val="3000"/>
              <a:buNone/>
              <a:defRPr sz="3000">
                <a:solidFill>
                  <a:srgbClr val="F2F2F2"/>
                </a:solidFill>
                <a:latin typeface="Roboto Slab Regular"/>
                <a:ea typeface="Roboto Slab Regular"/>
                <a:cs typeface="Roboto Slab Regular"/>
                <a:sym typeface="Roboto Slab Regular"/>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6471960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matchingName="Thank you">
  <p:cSld name="Thank you">
    <p:spTree>
      <p:nvGrpSpPr>
        <p:cNvPr id="1" name="Shape 126"/>
        <p:cNvGrpSpPr/>
        <p:nvPr/>
      </p:nvGrpSpPr>
      <p:grpSpPr>
        <a:xfrm>
          <a:off x="0" y="0"/>
          <a:ext cx="0" cy="0"/>
          <a:chOff x="0" y="0"/>
          <a:chExt cx="0" cy="0"/>
        </a:xfrm>
      </p:grpSpPr>
      <p:sp>
        <p:nvSpPr>
          <p:cNvPr id="127" name="Google Shape;127;p21"/>
          <p:cNvSpPr/>
          <p:nvPr/>
        </p:nvSpPr>
        <p:spPr>
          <a:xfrm rot="10800000">
            <a:off x="239" y="-2455"/>
            <a:ext cx="12193200" cy="5733555"/>
          </a:xfrm>
          <a:custGeom>
            <a:avLst/>
            <a:gdLst/>
            <a:ahLst/>
            <a:cxnLst/>
            <a:rect l="l" t="t" r="r" b="b"/>
            <a:pathLst>
              <a:path w="12193200" h="5733555" extrusionOk="0">
                <a:moveTo>
                  <a:pt x="12193200" y="5733555"/>
                </a:moveTo>
                <a:lnTo>
                  <a:pt x="0" y="5733555"/>
                </a:lnTo>
                <a:lnTo>
                  <a:pt x="0" y="257955"/>
                </a:lnTo>
                <a:lnTo>
                  <a:pt x="9972590" y="257955"/>
                </a:lnTo>
                <a:lnTo>
                  <a:pt x="10298105" y="0"/>
                </a:lnTo>
                <a:lnTo>
                  <a:pt x="10623620" y="257955"/>
                </a:lnTo>
                <a:lnTo>
                  <a:pt x="12193200" y="257955"/>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13"/>
              <a:buFont typeface="Open Sans"/>
              <a:buNone/>
            </a:pPr>
            <a:endParaRPr sz="1013" b="0" i="0" u="none" strike="noStrike" cap="none">
              <a:solidFill>
                <a:srgbClr val="FFFFFF"/>
              </a:solidFill>
              <a:latin typeface="Open Sans"/>
              <a:ea typeface="Open Sans"/>
              <a:cs typeface="Open Sans"/>
              <a:sym typeface="Open Sans"/>
            </a:endParaRPr>
          </a:p>
        </p:txBody>
      </p:sp>
      <p:sp>
        <p:nvSpPr>
          <p:cNvPr id="128" name="Google Shape;128;p21"/>
          <p:cNvSpPr txBox="1">
            <a:spLocks noGrp="1"/>
          </p:cNvSpPr>
          <p:nvPr>
            <p:ph type="title"/>
          </p:nvPr>
        </p:nvSpPr>
        <p:spPr>
          <a:xfrm>
            <a:off x="1554043" y="2868078"/>
            <a:ext cx="4541959" cy="560923"/>
          </a:xfrm>
          <a:prstGeom prst="rect">
            <a:avLst/>
          </a:prstGeom>
          <a:noFill/>
          <a:ln>
            <a:noFill/>
          </a:ln>
        </p:spPr>
        <p:txBody>
          <a:bodyPr spcFirstLastPara="1" wrap="square" lIns="0" tIns="0" rIns="0" bIns="0" anchor="b" anchorCtr="0">
            <a:spAutoFit/>
          </a:bodyPr>
          <a:lstStyle>
            <a:lvl1pPr lvl="0" algn="l">
              <a:lnSpc>
                <a:spcPct val="90000"/>
              </a:lnSpc>
              <a:spcBef>
                <a:spcPts val="0"/>
              </a:spcBef>
              <a:spcAft>
                <a:spcPts val="0"/>
              </a:spcAft>
              <a:buClr>
                <a:schemeClr val="lt1"/>
              </a:buClr>
              <a:buSzPts val="4050"/>
              <a:buFont typeface="Roboto Slab Regular"/>
              <a:buNone/>
              <a:defRPr sz="4050">
                <a:latin typeface="Roboto Slab Regular"/>
                <a:ea typeface="Roboto Slab Regular"/>
                <a:cs typeface="Roboto Slab Regular"/>
                <a:sym typeface="Roboto Slab Regular"/>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29" name="Google Shape;129;p21"/>
          <p:cNvPicPr preferRelativeResize="0"/>
          <p:nvPr/>
        </p:nvPicPr>
        <p:blipFill rotWithShape="1">
          <a:blip r:embed="rId2">
            <a:alphaModFix/>
          </a:blip>
          <a:srcRect/>
          <a:stretch/>
        </p:blipFill>
        <p:spPr>
          <a:xfrm>
            <a:off x="1554045" y="5947335"/>
            <a:ext cx="3714465" cy="707674"/>
          </a:xfrm>
          <a:prstGeom prst="rect">
            <a:avLst/>
          </a:prstGeom>
          <a:noFill/>
          <a:ln>
            <a:noFill/>
          </a:ln>
        </p:spPr>
      </p:pic>
      <p:sp>
        <p:nvSpPr>
          <p:cNvPr id="130" name="Google Shape;130;p21"/>
          <p:cNvSpPr/>
          <p:nvPr/>
        </p:nvSpPr>
        <p:spPr>
          <a:xfrm>
            <a:off x="7030232" y="863336"/>
            <a:ext cx="4250545" cy="4023334"/>
          </a:xfrm>
          <a:custGeom>
            <a:avLst/>
            <a:gdLst/>
            <a:ahLst/>
            <a:cxnLst/>
            <a:rect l="l" t="t" r="r" b="b"/>
            <a:pathLst>
              <a:path w="998338" h="944969" extrusionOk="0">
                <a:moveTo>
                  <a:pt x="357668" y="1846"/>
                </a:moveTo>
                <a:lnTo>
                  <a:pt x="638777" y="0"/>
                </a:lnTo>
                <a:cubicBezTo>
                  <a:pt x="638162" y="96109"/>
                  <a:pt x="637546" y="192219"/>
                  <a:pt x="636931" y="288328"/>
                </a:cubicBezTo>
                <a:lnTo>
                  <a:pt x="912996" y="206248"/>
                </a:lnTo>
                <a:lnTo>
                  <a:pt x="998338" y="466624"/>
                </a:lnTo>
                <a:lnTo>
                  <a:pt x="727623" y="555979"/>
                </a:lnTo>
                <a:lnTo>
                  <a:pt x="891206" y="786384"/>
                </a:lnTo>
                <a:lnTo>
                  <a:pt x="672153" y="944969"/>
                </a:lnTo>
                <a:lnTo>
                  <a:pt x="500104" y="716137"/>
                </a:lnTo>
                <a:lnTo>
                  <a:pt x="335721" y="942743"/>
                </a:lnTo>
                <a:lnTo>
                  <a:pt x="107437" y="786004"/>
                </a:lnTo>
                <a:lnTo>
                  <a:pt x="273930" y="554156"/>
                </a:lnTo>
                <a:lnTo>
                  <a:pt x="0" y="468566"/>
                </a:lnTo>
                <a:lnTo>
                  <a:pt x="82032" y="206852"/>
                </a:lnTo>
                <a:lnTo>
                  <a:pt x="359514" y="291139"/>
                </a:lnTo>
                <a:cubicBezTo>
                  <a:pt x="359514" y="189169"/>
                  <a:pt x="357668" y="103816"/>
                  <a:pt x="357668" y="1846"/>
                </a:cubicBezTo>
                <a:close/>
              </a:path>
            </a:pathLst>
          </a:custGeom>
          <a:solidFill>
            <a:srgbClr val="1E365C"/>
          </a:solidFill>
          <a:ln>
            <a:noFill/>
          </a:ln>
        </p:spPr>
        <p:txBody>
          <a:bodyPr spcFirstLastPara="1" wrap="square" lIns="54000" tIns="54000" rIns="54000" bIns="54000" anchor="t" anchorCtr="0">
            <a:noAutofit/>
          </a:bodyPr>
          <a:lstStyle/>
          <a:p>
            <a:pPr marL="0" marR="0" lvl="0" indent="0" algn="ctr" rtl="0">
              <a:spcBef>
                <a:spcPts val="0"/>
              </a:spcBef>
              <a:spcAft>
                <a:spcPts val="0"/>
              </a:spcAft>
              <a:buNone/>
            </a:pPr>
            <a:endParaRPr sz="105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118855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 no intro copy">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lvl1pPr>
          </a:lstStyle>
          <a:p>
            <a:pPr lvl="0"/>
            <a:r>
              <a:rPr lang="en-US" dirty="0"/>
              <a:t>First level no bullet, Calibri 16 </a:t>
            </a:r>
            <a:r>
              <a:rPr lang="en-US" dirty="0" err="1"/>
              <a:t>pt</a:t>
            </a:r>
            <a:r>
              <a:rPr lang="en-US" dirty="0"/>
              <a:t> , 12 </a:t>
            </a:r>
            <a:r>
              <a:rPr lang="en-US" dirty="0" err="1"/>
              <a:t>pt</a:t>
            </a:r>
            <a:r>
              <a:rPr lang="en-US" dirty="0"/>
              <a:t> before paragraph, multiple 1.2 line spacing</a:t>
            </a:r>
          </a:p>
          <a:p>
            <a:pPr lvl="1"/>
            <a:r>
              <a:rPr lang="en-US" dirty="0"/>
              <a:t>Second level – bullet Calibri 16 </a:t>
            </a:r>
            <a:r>
              <a:rPr lang="en-US" dirty="0" err="1"/>
              <a:t>pt</a:t>
            </a:r>
            <a:endParaRPr lang="en-US" dirty="0"/>
          </a:p>
          <a:p>
            <a:pPr lvl="2"/>
            <a:r>
              <a:rPr lang="en-US" dirty="0"/>
              <a:t>Third level bullet Calibri 16 </a:t>
            </a:r>
            <a:r>
              <a:rPr lang="en-US" dirty="0" err="1"/>
              <a:t>pt</a:t>
            </a:r>
            <a:endParaRPr lang="en-US" dirty="0"/>
          </a:p>
          <a:p>
            <a:pPr lvl="3"/>
            <a:r>
              <a:rPr lang="en-US" dirty="0"/>
              <a:t>Fourth level bullet Calibri 16 </a:t>
            </a:r>
            <a:r>
              <a:rPr lang="en-US" dirty="0" err="1"/>
              <a:t>pt</a:t>
            </a:r>
            <a:endParaRPr lang="en-US" dirty="0"/>
          </a:p>
          <a:p>
            <a:pPr lvl="4"/>
            <a:r>
              <a:rPr lang="en-US" dirty="0"/>
              <a:t>Fifth level bullet - Calibri 14 </a:t>
            </a:r>
            <a:r>
              <a:rPr lang="en-US" dirty="0" err="1"/>
              <a:t>pt</a:t>
            </a:r>
            <a:endParaRPr lang="en-US" dirty="0"/>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4"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4662956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Title Reverse and Bullet Content">
  <p:cSld name="Title Reverse and Bullet Content">
    <p:spTree>
      <p:nvGrpSpPr>
        <p:cNvPr id="1" name="Shape 131"/>
        <p:cNvGrpSpPr/>
        <p:nvPr/>
      </p:nvGrpSpPr>
      <p:grpSpPr>
        <a:xfrm>
          <a:off x="0" y="0"/>
          <a:ext cx="0" cy="0"/>
          <a:chOff x="0" y="0"/>
          <a:chExt cx="0" cy="0"/>
        </a:xfrm>
      </p:grpSpPr>
      <p:sp>
        <p:nvSpPr>
          <p:cNvPr id="132" name="Google Shape;132;p22"/>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3" name="Google Shape;133;p22"/>
          <p:cNvSpPr txBox="1">
            <a:spLocks noGrp="1"/>
          </p:cNvSpPr>
          <p:nvPr>
            <p:ph type="body" idx="1"/>
          </p:nvPr>
        </p:nvSpPr>
        <p:spPr>
          <a:xfrm>
            <a:off x="925973" y="1673386"/>
            <a:ext cx="10360152" cy="427656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200"/>
              <a:buFont typeface="Open Sans"/>
              <a:buNone/>
              <a:defRPr/>
            </a:lvl1pPr>
            <a:lvl2pPr marL="914400" lvl="1" indent="-304800" algn="l">
              <a:lnSpc>
                <a:spcPct val="100000"/>
              </a:lnSpc>
              <a:spcBef>
                <a:spcPts val="600"/>
              </a:spcBef>
              <a:spcAft>
                <a:spcPts val="0"/>
              </a:spcAft>
              <a:buSzPts val="1200"/>
              <a:buFont typeface="Arial"/>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7199691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itle Reverse and Bullet Content with slide message">
  <p:cSld name="Title Reverse and Bullet Content with slide message">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23"/>
          <p:cNvSpPr txBox="1">
            <a:spLocks noGrp="1"/>
          </p:cNvSpPr>
          <p:nvPr>
            <p:ph type="body" idx="1"/>
          </p:nvPr>
        </p:nvSpPr>
        <p:spPr>
          <a:xfrm>
            <a:off x="925973" y="1673386"/>
            <a:ext cx="10360152" cy="427656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200"/>
              <a:buFont typeface="Open Sans"/>
              <a:buNone/>
              <a:defRPr/>
            </a:lvl1pPr>
            <a:lvl2pPr marL="914400" lvl="1" indent="-304800" algn="l">
              <a:lnSpc>
                <a:spcPct val="100000"/>
              </a:lnSpc>
              <a:spcBef>
                <a:spcPts val="600"/>
              </a:spcBef>
              <a:spcAft>
                <a:spcPts val="0"/>
              </a:spcAft>
              <a:buSzPts val="1200"/>
              <a:buFont typeface="Arial"/>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37" name="Google Shape;137;p23"/>
          <p:cNvSpPr txBox="1">
            <a:spLocks noGrp="1"/>
          </p:cNvSpPr>
          <p:nvPr>
            <p:ph type="body" idx="2"/>
          </p:nvPr>
        </p:nvSpPr>
        <p:spPr>
          <a:xfrm>
            <a:off x="925513" y="954941"/>
            <a:ext cx="10360152" cy="540000"/>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0"/>
              </a:spcBef>
              <a:spcAft>
                <a:spcPts val="0"/>
              </a:spcAft>
              <a:buSzPts val="1200"/>
              <a:buNone/>
              <a:defRPr>
                <a:solidFill>
                  <a:srgbClr val="1E365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3486068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Title Reverse and Bullet Content , Slide message, all bullets">
  <p:cSld name="Title Reverse and Bullet Content , Slide message, all bullets">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0" name="Google Shape;140;p24"/>
          <p:cNvSpPr txBox="1">
            <a:spLocks noGrp="1"/>
          </p:cNvSpPr>
          <p:nvPr>
            <p:ph type="body" idx="1"/>
          </p:nvPr>
        </p:nvSpPr>
        <p:spPr>
          <a:xfrm>
            <a:off x="925973" y="1673386"/>
            <a:ext cx="10360152" cy="4276560"/>
          </a:xfrm>
          <a:prstGeom prst="rect">
            <a:avLst/>
          </a:prstGeom>
          <a:noFill/>
          <a:ln>
            <a:noFill/>
          </a:ln>
        </p:spPr>
        <p:txBody>
          <a:bodyPr spcFirstLastPara="1" wrap="square" lIns="0" tIns="0" rIns="0" bIns="0" anchor="t" anchorCtr="0">
            <a:normAutofit/>
          </a:bodyPr>
          <a:lstStyle>
            <a:lvl1pPr marL="457200" lvl="0" indent="-304800" algn="l">
              <a:lnSpc>
                <a:spcPct val="110000"/>
              </a:lnSpc>
              <a:spcBef>
                <a:spcPts val="600"/>
              </a:spcBef>
              <a:spcAft>
                <a:spcPts val="0"/>
              </a:spcAft>
              <a:buSzPts val="1200"/>
              <a:buFont typeface="Arial"/>
              <a:buChar char="⬤"/>
              <a:defRPr/>
            </a:lvl1pPr>
            <a:lvl2pPr marL="914400" lvl="1" indent="-304800" algn="l">
              <a:lnSpc>
                <a:spcPct val="100000"/>
              </a:lnSpc>
              <a:spcBef>
                <a:spcPts val="600"/>
              </a:spcBef>
              <a:spcAft>
                <a:spcPts val="0"/>
              </a:spcAft>
              <a:buSzPts val="1200"/>
              <a:buFont typeface="Open Sans"/>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1" name="Google Shape;141;p24"/>
          <p:cNvSpPr txBox="1">
            <a:spLocks noGrp="1"/>
          </p:cNvSpPr>
          <p:nvPr>
            <p:ph type="body" idx="2"/>
          </p:nvPr>
        </p:nvSpPr>
        <p:spPr>
          <a:xfrm>
            <a:off x="925513" y="954941"/>
            <a:ext cx="10360152" cy="540000"/>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0"/>
              </a:spcBef>
              <a:spcAft>
                <a:spcPts val="0"/>
              </a:spcAft>
              <a:buSzPts val="1200"/>
              <a:buNone/>
              <a:defRPr>
                <a:solidFill>
                  <a:srgbClr val="1E365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5638536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33971710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Title Only - Two Lines">
  <p:cSld name="Title Only - Two Lines">
    <p:spTree>
      <p:nvGrpSpPr>
        <p:cNvPr id="1" name="Shape 144"/>
        <p:cNvGrpSpPr/>
        <p:nvPr/>
      </p:nvGrpSpPr>
      <p:grpSpPr>
        <a:xfrm>
          <a:off x="0" y="0"/>
          <a:ext cx="0" cy="0"/>
          <a:chOff x="0" y="0"/>
          <a:chExt cx="0" cy="0"/>
        </a:xfrm>
      </p:grpSpPr>
      <p:sp>
        <p:nvSpPr>
          <p:cNvPr id="145" name="Google Shape;145;p26"/>
          <p:cNvSpPr/>
          <p:nvPr/>
        </p:nvSpPr>
        <p:spPr>
          <a:xfrm>
            <a:off x="0" y="0"/>
            <a:ext cx="12192000" cy="1224000"/>
          </a:xfrm>
          <a:prstGeom prst="rect">
            <a:avLst/>
          </a:prstGeom>
          <a:solidFill>
            <a:schemeClr val="dk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sp>
        <p:nvSpPr>
          <p:cNvPr id="146" name="Google Shape;146;p26"/>
          <p:cNvSpPr txBox="1">
            <a:spLocks noGrp="1"/>
          </p:cNvSpPr>
          <p:nvPr>
            <p:ph type="title"/>
          </p:nvPr>
        </p:nvSpPr>
        <p:spPr>
          <a:xfrm>
            <a:off x="922947" y="320430"/>
            <a:ext cx="10360152" cy="832104"/>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8768214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Reverse Title - Blank">
  <p:cSld name="Reverse Title - Blank">
    <p:spTree>
      <p:nvGrpSpPr>
        <p:cNvPr id="1" name="Shape 147"/>
        <p:cNvGrpSpPr/>
        <p:nvPr/>
      </p:nvGrpSpPr>
      <p:grpSpPr>
        <a:xfrm>
          <a:off x="0" y="0"/>
          <a:ext cx="0" cy="0"/>
          <a:chOff x="0" y="0"/>
          <a:chExt cx="0" cy="0"/>
        </a:xfrm>
      </p:grpSpPr>
      <p:sp>
        <p:nvSpPr>
          <p:cNvPr id="148" name="Google Shape;148;p27"/>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7"/>
          <p:cNvSpPr txBox="1">
            <a:spLocks noGrp="1"/>
          </p:cNvSpPr>
          <p:nvPr>
            <p:ph type="body" idx="1"/>
          </p:nvPr>
        </p:nvSpPr>
        <p:spPr>
          <a:xfrm>
            <a:off x="925513" y="954941"/>
            <a:ext cx="10360152" cy="540000"/>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0"/>
              </a:spcBef>
              <a:spcAft>
                <a:spcPts val="0"/>
              </a:spcAft>
              <a:buSzPts val="1200"/>
              <a:buNone/>
              <a:defRPr>
                <a:solidFill>
                  <a:srgbClr val="1E365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43228719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0"/>
        <p:cNvGrpSpPr/>
        <p:nvPr/>
      </p:nvGrpSpPr>
      <p:grpSpPr>
        <a:xfrm>
          <a:off x="0" y="0"/>
          <a:ext cx="0" cy="0"/>
          <a:chOff x="0" y="0"/>
          <a:chExt cx="0" cy="0"/>
        </a:xfrm>
      </p:grpSpPr>
      <p:sp>
        <p:nvSpPr>
          <p:cNvPr id="151" name="Google Shape;151;p28"/>
          <p:cNvSpPr/>
          <p:nvPr/>
        </p:nvSpPr>
        <p:spPr>
          <a:xfrm>
            <a:off x="-4243" y="-6187"/>
            <a:ext cx="12193200" cy="618456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spTree>
    <p:extLst>
      <p:ext uri="{BB962C8B-B14F-4D97-AF65-F5344CB8AC3E}">
        <p14:creationId xmlns:p14="http://schemas.microsoft.com/office/powerpoint/2010/main" val="37963424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itle-Reverse, Two Content Slide Message">
  <p:cSld name="Title-Reverse, Two Content Slide Message">
    <p:spTree>
      <p:nvGrpSpPr>
        <p:cNvPr id="1" name="Shape 152"/>
        <p:cNvGrpSpPr/>
        <p:nvPr/>
      </p:nvGrpSpPr>
      <p:grpSpPr>
        <a:xfrm>
          <a:off x="0" y="0"/>
          <a:ext cx="0" cy="0"/>
          <a:chOff x="0" y="0"/>
          <a:chExt cx="0" cy="0"/>
        </a:xfrm>
      </p:grpSpPr>
      <p:sp>
        <p:nvSpPr>
          <p:cNvPr id="153" name="Google Shape;153;p29"/>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4" name="Google Shape;154;p29"/>
          <p:cNvSpPr txBox="1">
            <a:spLocks noGrp="1"/>
          </p:cNvSpPr>
          <p:nvPr>
            <p:ph type="body" idx="1"/>
          </p:nvPr>
        </p:nvSpPr>
        <p:spPr>
          <a:xfrm>
            <a:off x="923925" y="1665288"/>
            <a:ext cx="5040000" cy="4178042"/>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800"/>
              <a:buNone/>
              <a:defRPr/>
            </a:lvl1pPr>
            <a:lvl2pPr marL="914400" lvl="1" indent="-304800" algn="l">
              <a:lnSpc>
                <a:spcPct val="100000"/>
              </a:lnSpc>
              <a:spcBef>
                <a:spcPts val="600"/>
              </a:spcBef>
              <a:spcAft>
                <a:spcPts val="0"/>
              </a:spcAft>
              <a:buSzPts val="1200"/>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5" name="Google Shape;155;p29"/>
          <p:cNvSpPr txBox="1">
            <a:spLocks noGrp="1"/>
          </p:cNvSpPr>
          <p:nvPr>
            <p:ph type="body" idx="2"/>
          </p:nvPr>
        </p:nvSpPr>
        <p:spPr>
          <a:xfrm>
            <a:off x="6244077" y="1665288"/>
            <a:ext cx="5040000" cy="4178042"/>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800"/>
              <a:buNone/>
              <a:defRPr/>
            </a:lvl1pPr>
            <a:lvl2pPr marL="914400" lvl="1" indent="-304800" algn="l">
              <a:lnSpc>
                <a:spcPct val="100000"/>
              </a:lnSpc>
              <a:spcBef>
                <a:spcPts val="600"/>
              </a:spcBef>
              <a:spcAft>
                <a:spcPts val="0"/>
              </a:spcAft>
              <a:buSzPts val="1200"/>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6" name="Google Shape;156;p29"/>
          <p:cNvSpPr txBox="1">
            <a:spLocks noGrp="1"/>
          </p:cNvSpPr>
          <p:nvPr>
            <p:ph type="body" idx="3"/>
          </p:nvPr>
        </p:nvSpPr>
        <p:spPr>
          <a:xfrm>
            <a:off x="925513" y="954941"/>
            <a:ext cx="10360152" cy="540000"/>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0"/>
              </a:spcBef>
              <a:spcAft>
                <a:spcPts val="0"/>
              </a:spcAft>
              <a:buSzPts val="1200"/>
              <a:buNone/>
              <a:defRPr>
                <a:solidFill>
                  <a:srgbClr val="1E365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93143738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Biography">
  <p:cSld name="Biography">
    <p:spTree>
      <p:nvGrpSpPr>
        <p:cNvPr id="1" name="Shape 157"/>
        <p:cNvGrpSpPr/>
        <p:nvPr/>
      </p:nvGrpSpPr>
      <p:grpSpPr>
        <a:xfrm>
          <a:off x="0" y="0"/>
          <a:ext cx="0" cy="0"/>
          <a:chOff x="0" y="0"/>
          <a:chExt cx="0" cy="0"/>
        </a:xfrm>
      </p:grpSpPr>
      <p:sp>
        <p:nvSpPr>
          <p:cNvPr id="158" name="Google Shape;158;p30"/>
          <p:cNvSpPr/>
          <p:nvPr/>
        </p:nvSpPr>
        <p:spPr>
          <a:xfrm>
            <a:off x="-4243" y="-6187"/>
            <a:ext cx="12193200" cy="6184566"/>
          </a:xfrm>
          <a:prstGeom prst="rect">
            <a:avLst/>
          </a:prstGeom>
          <a:solidFill>
            <a:schemeClr val="lt1"/>
          </a:solidFill>
          <a:ln>
            <a:noFill/>
          </a:ln>
        </p:spPr>
        <p:txBody>
          <a:bodyPr spcFirstLastPara="1" wrap="square" lIns="54850" tIns="240025" rIns="54850" bIns="34275" anchor="t" anchorCtr="0">
            <a:noAutofit/>
          </a:bodyPr>
          <a:lstStyle/>
          <a:p>
            <a:pPr marL="0" marR="0" lvl="0" indent="0" algn="ctr" rtl="0">
              <a:spcBef>
                <a:spcPts val="0"/>
              </a:spcBef>
              <a:spcAft>
                <a:spcPts val="0"/>
              </a:spcAft>
              <a:buNone/>
            </a:pPr>
            <a:r>
              <a:rPr lang="en-US" sz="2100">
                <a:solidFill>
                  <a:schemeClr val="dk2"/>
                </a:solidFill>
                <a:latin typeface="Open Sans"/>
                <a:ea typeface="Open Sans"/>
                <a:cs typeface="Open Sans"/>
                <a:sym typeface="Open Sans"/>
              </a:rPr>
              <a:t>Key Resource</a:t>
            </a:r>
            <a:endParaRPr sz="1800"/>
          </a:p>
        </p:txBody>
      </p:sp>
      <p:sp>
        <p:nvSpPr>
          <p:cNvPr id="159" name="Google Shape;159;p30"/>
          <p:cNvSpPr>
            <a:spLocks noGrp="1"/>
          </p:cNvSpPr>
          <p:nvPr>
            <p:ph type="pic" idx="2"/>
          </p:nvPr>
        </p:nvSpPr>
        <p:spPr>
          <a:xfrm>
            <a:off x="923544" y="960120"/>
            <a:ext cx="1828800" cy="1664208"/>
          </a:xfrm>
          <a:prstGeom prst="rect">
            <a:avLst/>
          </a:prstGeom>
          <a:noFill/>
          <a:ln>
            <a:noFill/>
          </a:ln>
        </p:spPr>
        <p:txBody>
          <a:bodyPr spcFirstLastPara="1" wrap="square" lIns="0" tIns="0" rIns="0" bIns="0" anchor="t" anchorCtr="0">
            <a:normAutofit/>
          </a:bodyPr>
          <a:lstStyle>
            <a:lvl1pPr marR="0" lvl="0" algn="l" rtl="0">
              <a:lnSpc>
                <a:spcPct val="110000"/>
              </a:lnSpc>
              <a:spcBef>
                <a:spcPts val="600"/>
              </a:spcBef>
              <a:spcAft>
                <a:spcPts val="0"/>
              </a:spcAft>
              <a:buClr>
                <a:srgbClr val="618ACB"/>
              </a:buClr>
              <a:buSzPts val="1200"/>
              <a:buFont typeface="Arial"/>
              <a:buNone/>
              <a:defRPr sz="1200" b="0" i="0" u="none" strike="noStrike" cap="none">
                <a:solidFill>
                  <a:schemeClr val="dk1"/>
                </a:solidFill>
                <a:latin typeface="Open Sans"/>
                <a:ea typeface="Open Sans"/>
                <a:cs typeface="Open Sans"/>
                <a:sym typeface="Open Sans"/>
              </a:defRPr>
            </a:lvl1pPr>
            <a:lvl2pPr marR="0" lvl="1" algn="l" rtl="0">
              <a:lnSpc>
                <a:spcPct val="100000"/>
              </a:lnSpc>
              <a:spcBef>
                <a:spcPts val="600"/>
              </a:spcBef>
              <a:spcAft>
                <a:spcPts val="0"/>
              </a:spcAft>
              <a:buClr>
                <a:srgbClr val="618ACB"/>
              </a:buClr>
              <a:buSzPts val="1200"/>
              <a:buFont typeface="Arial"/>
              <a:buChar char="⬤"/>
              <a:defRPr sz="1200" b="0" i="0" u="none" strike="noStrike" cap="none">
                <a:solidFill>
                  <a:schemeClr val="dk1"/>
                </a:solidFill>
                <a:latin typeface="Open Sans"/>
                <a:ea typeface="Open Sans"/>
                <a:cs typeface="Open Sans"/>
                <a:sym typeface="Open Sans"/>
              </a:defRPr>
            </a:lvl2pPr>
            <a:lvl3pPr marR="0" lvl="2" algn="l" rtl="0">
              <a:lnSpc>
                <a:spcPct val="100000"/>
              </a:lnSpc>
              <a:spcBef>
                <a:spcPts val="600"/>
              </a:spcBef>
              <a:spcAft>
                <a:spcPts val="0"/>
              </a:spcAft>
              <a:buClr>
                <a:srgbClr val="618ACB"/>
              </a:buClr>
              <a:buSzPts val="1200"/>
              <a:buFont typeface="Open Sans"/>
              <a:buChar char="–"/>
              <a:defRPr sz="1200" b="0" i="0" u="none" strike="noStrike" cap="none">
                <a:solidFill>
                  <a:schemeClr val="dk1"/>
                </a:solidFill>
                <a:latin typeface="Open Sans"/>
                <a:ea typeface="Open Sans"/>
                <a:cs typeface="Open Sans"/>
                <a:sym typeface="Open Sans"/>
              </a:defRPr>
            </a:lvl3pPr>
            <a:lvl4pPr marR="0" lvl="3"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4pPr>
            <a:lvl5pPr marR="0" lvl="4"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5pPr>
            <a:lvl6pPr marR="0" lvl="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6pPr>
            <a:lvl7pPr marR="0" lvl="6"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7pPr>
            <a:lvl8pPr marR="0" lvl="7"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8pPr>
            <a:lvl9pPr marR="0" lvl="8"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328755392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Case Study No Quote">
  <p:cSld name="Case Study No Quote">
    <p:spTree>
      <p:nvGrpSpPr>
        <p:cNvPr id="1" name="Shape 160"/>
        <p:cNvGrpSpPr/>
        <p:nvPr/>
      </p:nvGrpSpPr>
      <p:grpSpPr>
        <a:xfrm>
          <a:off x="0" y="0"/>
          <a:ext cx="0" cy="0"/>
          <a:chOff x="0" y="0"/>
          <a:chExt cx="0" cy="0"/>
        </a:xfrm>
      </p:grpSpPr>
      <p:sp>
        <p:nvSpPr>
          <p:cNvPr id="161" name="Google Shape;161;p31"/>
          <p:cNvSpPr/>
          <p:nvPr/>
        </p:nvSpPr>
        <p:spPr>
          <a:xfrm>
            <a:off x="-4243" y="-6187"/>
            <a:ext cx="12193200" cy="6184566"/>
          </a:xfrm>
          <a:prstGeom prst="rect">
            <a:avLst/>
          </a:prstGeom>
          <a:solidFill>
            <a:schemeClr val="lt1"/>
          </a:solidFill>
          <a:ln>
            <a:noFill/>
          </a:ln>
        </p:spPr>
        <p:txBody>
          <a:bodyPr spcFirstLastPara="1" wrap="square" lIns="54850" tIns="240025" rIns="54850" bIns="34275" anchor="t" anchorCtr="0">
            <a:noAutofit/>
          </a:bodyPr>
          <a:lstStyle/>
          <a:p>
            <a:pPr marL="0" marR="0" lvl="0" indent="0" algn="ctr" rtl="0">
              <a:spcBef>
                <a:spcPts val="0"/>
              </a:spcBef>
              <a:spcAft>
                <a:spcPts val="0"/>
              </a:spcAft>
              <a:buNone/>
            </a:pPr>
            <a:endParaRPr sz="2100">
              <a:solidFill>
                <a:srgbClr val="1E365C"/>
              </a:solidFill>
              <a:latin typeface="Open Sans"/>
              <a:ea typeface="Open Sans"/>
              <a:cs typeface="Open Sans"/>
              <a:sym typeface="Open Sans"/>
            </a:endParaRPr>
          </a:p>
        </p:txBody>
      </p:sp>
      <p:sp>
        <p:nvSpPr>
          <p:cNvPr id="162" name="Google Shape;162;p31"/>
          <p:cNvSpPr txBox="1">
            <a:spLocks noGrp="1"/>
          </p:cNvSpPr>
          <p:nvPr>
            <p:ph type="title"/>
          </p:nvPr>
        </p:nvSpPr>
        <p:spPr>
          <a:xfrm>
            <a:off x="922947" y="932688"/>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dk2"/>
              </a:buClr>
              <a:buSzPts val="2100"/>
              <a:buFont typeface="Roboto Slab Regular"/>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3" name="Google Shape;163;p31"/>
          <p:cNvSpPr txBox="1">
            <a:spLocks noGrp="1"/>
          </p:cNvSpPr>
          <p:nvPr>
            <p:ph type="body" idx="1"/>
          </p:nvPr>
        </p:nvSpPr>
        <p:spPr>
          <a:xfrm>
            <a:off x="922339" y="1490472"/>
            <a:ext cx="10360152" cy="274320"/>
          </a:xfrm>
          <a:prstGeom prst="rect">
            <a:avLst/>
          </a:prstGeom>
          <a:noFill/>
          <a:ln>
            <a:noFill/>
          </a:ln>
        </p:spPr>
        <p:txBody>
          <a:bodyPr spcFirstLastPara="1" wrap="square" lIns="0" tIns="0" rIns="0" bIns="0" anchor="t" anchorCtr="0">
            <a:noAutofit/>
          </a:bodyPr>
          <a:lstStyle>
            <a:lvl1pPr marL="457200" lvl="0" indent="-228600" algn="ctr">
              <a:lnSpc>
                <a:spcPct val="100000"/>
              </a:lnSpc>
              <a:spcBef>
                <a:spcPts val="600"/>
              </a:spcBef>
              <a:spcAft>
                <a:spcPts val="0"/>
              </a:spcAft>
              <a:buSzPts val="1050"/>
              <a:buNone/>
              <a:defRPr sz="1050">
                <a:solidFill>
                  <a:srgbClr val="1E365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4" name="Google Shape;164;p31"/>
          <p:cNvSpPr txBox="1">
            <a:spLocks noGrp="1"/>
          </p:cNvSpPr>
          <p:nvPr>
            <p:ph type="body" idx="2"/>
          </p:nvPr>
        </p:nvSpPr>
        <p:spPr>
          <a:xfrm>
            <a:off x="922339" y="2852928"/>
            <a:ext cx="3200400" cy="3108960"/>
          </a:xfrm>
          <a:prstGeom prst="rect">
            <a:avLst/>
          </a:prstGeom>
          <a:noFill/>
          <a:ln>
            <a:noFill/>
          </a:ln>
        </p:spPr>
        <p:txBody>
          <a:bodyPr spcFirstLastPara="1" wrap="square" lIns="0" tIns="0" rIns="0" bIns="0" anchor="t" anchorCtr="0">
            <a:noAutofit/>
          </a:bodyPr>
          <a:lstStyle>
            <a:lvl1pPr marL="457200" lvl="0" indent="-228600" algn="l">
              <a:lnSpc>
                <a:spcPct val="110000"/>
              </a:lnSpc>
              <a:spcBef>
                <a:spcPts val="600"/>
              </a:spcBef>
              <a:spcAft>
                <a:spcPts val="0"/>
              </a:spcAft>
              <a:buSzPts val="900"/>
              <a:buNone/>
              <a:defRPr sz="900"/>
            </a:lvl1pPr>
            <a:lvl2pPr marL="914400" lvl="1" indent="-228600" algn="l">
              <a:lnSpc>
                <a:spcPct val="100000"/>
              </a:lnSpc>
              <a:spcBef>
                <a:spcPts val="600"/>
              </a:spcBef>
              <a:spcAft>
                <a:spcPts val="0"/>
              </a:spcAft>
              <a:buSzPts val="900"/>
              <a:buNone/>
              <a:defRPr sz="900"/>
            </a:lvl2pPr>
            <a:lvl3pPr marL="1371600" lvl="2" indent="-285750" algn="l">
              <a:lnSpc>
                <a:spcPct val="100000"/>
              </a:lnSpc>
              <a:spcBef>
                <a:spcPts val="600"/>
              </a:spcBef>
              <a:spcAft>
                <a:spcPts val="0"/>
              </a:spcAft>
              <a:buSzPts val="900"/>
              <a:buChar char="–"/>
              <a:defRPr sz="900"/>
            </a:lvl3pPr>
            <a:lvl4pPr marL="1828800" lvl="3" indent="-285750" algn="l">
              <a:lnSpc>
                <a:spcPct val="100000"/>
              </a:lnSpc>
              <a:spcBef>
                <a:spcPts val="450"/>
              </a:spcBef>
              <a:spcAft>
                <a:spcPts val="0"/>
              </a:spcAft>
              <a:buSzPts val="900"/>
              <a:buChar char="–"/>
              <a:defRPr sz="900"/>
            </a:lvl4pPr>
            <a:lvl5pPr marL="2286000" lvl="4" indent="-285750" algn="l">
              <a:lnSpc>
                <a:spcPct val="100000"/>
              </a:lnSpc>
              <a:spcBef>
                <a:spcPts val="450"/>
              </a:spcBef>
              <a:spcAft>
                <a:spcPts val="0"/>
              </a:spcAft>
              <a:buSzPts val="900"/>
              <a:buChar char="–"/>
              <a:defRPr sz="90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5" name="Google Shape;165;p31"/>
          <p:cNvSpPr txBox="1">
            <a:spLocks noGrp="1"/>
          </p:cNvSpPr>
          <p:nvPr>
            <p:ph type="body" idx="3"/>
          </p:nvPr>
        </p:nvSpPr>
        <p:spPr>
          <a:xfrm>
            <a:off x="4494276" y="2852928"/>
            <a:ext cx="3200400" cy="3108960"/>
          </a:xfrm>
          <a:prstGeom prst="rect">
            <a:avLst/>
          </a:prstGeom>
          <a:noFill/>
          <a:ln>
            <a:noFill/>
          </a:ln>
        </p:spPr>
        <p:txBody>
          <a:bodyPr spcFirstLastPara="1" wrap="square" lIns="0" tIns="0" rIns="0" bIns="0" anchor="t" anchorCtr="0">
            <a:noAutofit/>
          </a:bodyPr>
          <a:lstStyle>
            <a:lvl1pPr marL="457200" lvl="0" indent="-228600" algn="l">
              <a:lnSpc>
                <a:spcPct val="110000"/>
              </a:lnSpc>
              <a:spcBef>
                <a:spcPts val="600"/>
              </a:spcBef>
              <a:spcAft>
                <a:spcPts val="0"/>
              </a:spcAft>
              <a:buSzPts val="900"/>
              <a:buNone/>
              <a:defRPr sz="900"/>
            </a:lvl1pPr>
            <a:lvl2pPr marL="914400" lvl="1" indent="-228600" algn="l">
              <a:lnSpc>
                <a:spcPct val="100000"/>
              </a:lnSpc>
              <a:spcBef>
                <a:spcPts val="600"/>
              </a:spcBef>
              <a:spcAft>
                <a:spcPts val="0"/>
              </a:spcAft>
              <a:buSzPts val="900"/>
              <a:buNone/>
              <a:defRPr sz="900"/>
            </a:lvl2pPr>
            <a:lvl3pPr marL="1371600" lvl="2" indent="-285750" algn="l">
              <a:lnSpc>
                <a:spcPct val="100000"/>
              </a:lnSpc>
              <a:spcBef>
                <a:spcPts val="600"/>
              </a:spcBef>
              <a:spcAft>
                <a:spcPts val="0"/>
              </a:spcAft>
              <a:buSzPts val="900"/>
              <a:buChar char="–"/>
              <a:defRPr sz="900"/>
            </a:lvl3pPr>
            <a:lvl4pPr marL="1828800" lvl="3" indent="-285750" algn="l">
              <a:lnSpc>
                <a:spcPct val="100000"/>
              </a:lnSpc>
              <a:spcBef>
                <a:spcPts val="450"/>
              </a:spcBef>
              <a:spcAft>
                <a:spcPts val="0"/>
              </a:spcAft>
              <a:buSzPts val="900"/>
              <a:buChar char="–"/>
              <a:defRPr sz="900"/>
            </a:lvl4pPr>
            <a:lvl5pPr marL="2286000" lvl="4" indent="-285750" algn="l">
              <a:lnSpc>
                <a:spcPct val="100000"/>
              </a:lnSpc>
              <a:spcBef>
                <a:spcPts val="450"/>
              </a:spcBef>
              <a:spcAft>
                <a:spcPts val="0"/>
              </a:spcAft>
              <a:buSzPts val="900"/>
              <a:buChar char="–"/>
              <a:defRPr sz="90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6" name="Google Shape;166;p31"/>
          <p:cNvSpPr txBox="1">
            <a:spLocks noGrp="1"/>
          </p:cNvSpPr>
          <p:nvPr>
            <p:ph type="body" idx="4"/>
          </p:nvPr>
        </p:nvSpPr>
        <p:spPr>
          <a:xfrm>
            <a:off x="8083296" y="2852928"/>
            <a:ext cx="3200400" cy="310896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600"/>
              </a:spcBef>
              <a:spcAft>
                <a:spcPts val="0"/>
              </a:spcAft>
              <a:buClr>
                <a:schemeClr val="lt2"/>
              </a:buClr>
              <a:buSzPts val="900"/>
              <a:buFont typeface="Arial"/>
              <a:buNone/>
              <a:defRPr sz="900"/>
            </a:lvl1pPr>
            <a:lvl2pPr marL="914400" lvl="1" indent="-285750" algn="l">
              <a:lnSpc>
                <a:spcPct val="100000"/>
              </a:lnSpc>
              <a:spcBef>
                <a:spcPts val="600"/>
              </a:spcBef>
              <a:spcAft>
                <a:spcPts val="0"/>
              </a:spcAft>
              <a:buClr>
                <a:schemeClr val="lt2"/>
              </a:buClr>
              <a:buSzPts val="900"/>
              <a:buFont typeface="Arial"/>
              <a:buChar char="⬤"/>
              <a:defRPr sz="900"/>
            </a:lvl2pPr>
            <a:lvl3pPr marL="1371600" lvl="2" indent="-285750" algn="l">
              <a:lnSpc>
                <a:spcPct val="100000"/>
              </a:lnSpc>
              <a:spcBef>
                <a:spcPts val="600"/>
              </a:spcBef>
              <a:spcAft>
                <a:spcPts val="0"/>
              </a:spcAft>
              <a:buSzPts val="900"/>
              <a:buChar char="–"/>
              <a:defRPr sz="900"/>
            </a:lvl3pPr>
            <a:lvl4pPr marL="1828800" lvl="3" indent="-285750" algn="l">
              <a:lnSpc>
                <a:spcPct val="100000"/>
              </a:lnSpc>
              <a:spcBef>
                <a:spcPts val="450"/>
              </a:spcBef>
              <a:spcAft>
                <a:spcPts val="0"/>
              </a:spcAft>
              <a:buSzPts val="900"/>
              <a:buChar char="–"/>
              <a:defRPr sz="900"/>
            </a:lvl4pPr>
            <a:lvl5pPr marL="2286000" lvl="4" indent="-285750" algn="l">
              <a:lnSpc>
                <a:spcPct val="100000"/>
              </a:lnSpc>
              <a:spcBef>
                <a:spcPts val="450"/>
              </a:spcBef>
              <a:spcAft>
                <a:spcPts val="0"/>
              </a:spcAft>
              <a:buSzPts val="900"/>
              <a:buChar char="–"/>
              <a:defRPr sz="90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7" name="Google Shape;167;p31"/>
          <p:cNvSpPr txBox="1">
            <a:spLocks noGrp="1"/>
          </p:cNvSpPr>
          <p:nvPr>
            <p:ph type="body" idx="5"/>
          </p:nvPr>
        </p:nvSpPr>
        <p:spPr>
          <a:xfrm>
            <a:off x="4494213" y="2514600"/>
            <a:ext cx="3200400" cy="256032"/>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600"/>
              </a:spcBef>
              <a:spcAft>
                <a:spcPts val="0"/>
              </a:spcAft>
              <a:buSzPts val="1350"/>
              <a:buNone/>
              <a:defRPr sz="1350" b="1">
                <a:solidFill>
                  <a:schemeClr val="accent2"/>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8" name="Google Shape;168;p31"/>
          <p:cNvSpPr txBox="1">
            <a:spLocks noGrp="1"/>
          </p:cNvSpPr>
          <p:nvPr>
            <p:ph type="body" idx="6"/>
          </p:nvPr>
        </p:nvSpPr>
        <p:spPr>
          <a:xfrm>
            <a:off x="8083296" y="2514600"/>
            <a:ext cx="3200400" cy="256032"/>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600"/>
              </a:spcBef>
              <a:spcAft>
                <a:spcPts val="0"/>
              </a:spcAft>
              <a:buSzPts val="1350"/>
              <a:buNone/>
              <a:defRPr sz="1350" b="1">
                <a:solidFill>
                  <a:schemeClr val="accent2"/>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9" name="Google Shape;169;p31"/>
          <p:cNvSpPr txBox="1">
            <a:spLocks noGrp="1"/>
          </p:cNvSpPr>
          <p:nvPr>
            <p:ph type="body" idx="7"/>
          </p:nvPr>
        </p:nvSpPr>
        <p:spPr>
          <a:xfrm>
            <a:off x="922339" y="2514600"/>
            <a:ext cx="3200400" cy="256032"/>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600"/>
              </a:spcBef>
              <a:spcAft>
                <a:spcPts val="0"/>
              </a:spcAft>
              <a:buSzPts val="1350"/>
              <a:buNone/>
              <a:defRPr sz="1350" b="1">
                <a:solidFill>
                  <a:schemeClr val="accent2"/>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grpSp>
        <p:nvGrpSpPr>
          <p:cNvPr id="170" name="Google Shape;170;p31"/>
          <p:cNvGrpSpPr/>
          <p:nvPr/>
        </p:nvGrpSpPr>
        <p:grpSpPr>
          <a:xfrm>
            <a:off x="0" y="374523"/>
            <a:ext cx="12188952" cy="498856"/>
            <a:chOff x="0" y="374523"/>
            <a:chExt cx="12188952" cy="498856"/>
          </a:xfrm>
        </p:grpSpPr>
        <p:grpSp>
          <p:nvGrpSpPr>
            <p:cNvPr id="171" name="Google Shape;171;p31"/>
            <p:cNvGrpSpPr/>
            <p:nvPr/>
          </p:nvGrpSpPr>
          <p:grpSpPr>
            <a:xfrm>
              <a:off x="0" y="374523"/>
              <a:ext cx="12188952" cy="498856"/>
              <a:chOff x="0" y="384048"/>
              <a:chExt cx="12188952" cy="498856"/>
            </a:xfrm>
          </p:grpSpPr>
          <p:sp>
            <p:nvSpPr>
              <p:cNvPr id="172" name="Google Shape;172;p31"/>
              <p:cNvSpPr/>
              <p:nvPr/>
            </p:nvSpPr>
            <p:spPr>
              <a:xfrm>
                <a:off x="0" y="384048"/>
                <a:ext cx="12188952" cy="338328"/>
              </a:xfrm>
              <a:prstGeom prst="rect">
                <a:avLst/>
              </a:prstGeom>
              <a:solidFill>
                <a:schemeClr val="dk2"/>
              </a:solidFill>
              <a:ln w="1270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200" b="1">
                  <a:solidFill>
                    <a:schemeClr val="lt1"/>
                  </a:solidFill>
                  <a:latin typeface="Open Sans"/>
                  <a:ea typeface="Open Sans"/>
                  <a:cs typeface="Open Sans"/>
                  <a:sym typeface="Open Sans"/>
                </a:endParaRPr>
              </a:p>
            </p:txBody>
          </p:sp>
          <p:sp>
            <p:nvSpPr>
              <p:cNvPr id="173" name="Google Shape;173;p31"/>
              <p:cNvSpPr/>
              <p:nvPr/>
            </p:nvSpPr>
            <p:spPr>
              <a:xfrm rot="10800000">
                <a:off x="5861304" y="704088"/>
                <a:ext cx="463296" cy="178816"/>
              </a:xfrm>
              <a:prstGeom prst="triangle">
                <a:avLst>
                  <a:gd name="adj" fmla="val 50000"/>
                </a:avLst>
              </a:prstGeom>
              <a:solidFill>
                <a:schemeClr val="dk2"/>
              </a:solidFill>
              <a:ln w="1270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endParaRPr sz="1200">
                  <a:solidFill>
                    <a:schemeClr val="lt1"/>
                  </a:solidFill>
                  <a:latin typeface="Open Sans"/>
                  <a:ea typeface="Open Sans"/>
                  <a:cs typeface="Open Sans"/>
                  <a:sym typeface="Open Sans"/>
                </a:endParaRPr>
              </a:p>
            </p:txBody>
          </p:sp>
        </p:grpSp>
        <p:pic>
          <p:nvPicPr>
            <p:cNvPr id="174" name="Google Shape;174;p31"/>
            <p:cNvPicPr preferRelativeResize="0"/>
            <p:nvPr/>
          </p:nvPicPr>
          <p:blipFill rotWithShape="1">
            <a:blip r:embed="rId2">
              <a:alphaModFix/>
            </a:blip>
            <a:srcRect/>
            <a:stretch/>
          </p:blipFill>
          <p:spPr>
            <a:xfrm>
              <a:off x="5307012" y="393084"/>
              <a:ext cx="1577975" cy="283869"/>
            </a:xfrm>
            <a:prstGeom prst="rect">
              <a:avLst/>
            </a:prstGeom>
            <a:noFill/>
            <a:ln>
              <a:noFill/>
            </a:ln>
          </p:spPr>
        </p:pic>
      </p:grpSp>
    </p:spTree>
    <p:extLst>
      <p:ext uri="{BB962C8B-B14F-4D97-AF65-F5344CB8AC3E}">
        <p14:creationId xmlns:p14="http://schemas.microsoft.com/office/powerpoint/2010/main" val="145087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Revers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Slide Title in 30pt Calibri Light</a:t>
            </a:r>
          </a:p>
        </p:txBody>
      </p:sp>
      <p:sp>
        <p:nvSpPr>
          <p:cNvPr id="3" name="Rectangle 2"/>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4" name="Content Placeholder 2"/>
          <p:cNvSpPr>
            <a:spLocks noGrp="1"/>
          </p:cNvSpPr>
          <p:nvPr>
            <p:ph idx="1" hasCustomPrompt="1"/>
          </p:nvPr>
        </p:nvSpPr>
        <p:spPr>
          <a:xfrm>
            <a:off x="914400" y="981855"/>
            <a:ext cx="10363200" cy="4961745"/>
          </a:xfrm>
        </p:spPr>
        <p:txBody>
          <a:bodyPr/>
          <a:lstStyle>
            <a:lvl1pPr>
              <a:lnSpc>
                <a:spcPct val="120000"/>
              </a:lnSpc>
              <a:spcBef>
                <a:spcPts val="900"/>
              </a:spcBef>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5"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6" name="Footer Placeholder 5"/>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29005872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Revision Control Page 2020">
  <p:cSld name="Revision Control Page 2020">
    <p:spTree>
      <p:nvGrpSpPr>
        <p:cNvPr id="1" name="Shape 175"/>
        <p:cNvGrpSpPr/>
        <p:nvPr/>
      </p:nvGrpSpPr>
      <p:grpSpPr>
        <a:xfrm>
          <a:off x="0" y="0"/>
          <a:ext cx="0" cy="0"/>
          <a:chOff x="0" y="0"/>
          <a:chExt cx="0" cy="0"/>
        </a:xfrm>
      </p:grpSpPr>
      <p:sp>
        <p:nvSpPr>
          <p:cNvPr id="176" name="Google Shape;176;p32"/>
          <p:cNvSpPr/>
          <p:nvPr/>
        </p:nvSpPr>
        <p:spPr>
          <a:xfrm>
            <a:off x="239" y="-6187"/>
            <a:ext cx="12193200" cy="618456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sp>
        <p:nvSpPr>
          <p:cNvPr id="177" name="Google Shape;177;p32"/>
          <p:cNvSpPr/>
          <p:nvPr/>
        </p:nvSpPr>
        <p:spPr>
          <a:xfrm>
            <a:off x="219076" y="583728"/>
            <a:ext cx="2030627" cy="380873"/>
          </a:xfrm>
          <a:prstGeom prst="rect">
            <a:avLst/>
          </a:prstGeom>
          <a:noFill/>
          <a:ln>
            <a:noFill/>
          </a:ln>
        </p:spPr>
        <p:txBody>
          <a:bodyPr spcFirstLastPara="1" wrap="square" lIns="0" tIns="0" rIns="0" bIns="0" anchor="t" anchorCtr="0">
            <a:spAutoFit/>
          </a:bodyPr>
          <a:lstStyle/>
          <a:p>
            <a:pPr marL="0" marR="0" lvl="0" indent="0" algn="r" rtl="0">
              <a:lnSpc>
                <a:spcPct val="100000"/>
              </a:lnSpc>
              <a:spcBef>
                <a:spcPts val="0"/>
              </a:spcBef>
              <a:spcAft>
                <a:spcPts val="0"/>
              </a:spcAft>
              <a:buClr>
                <a:srgbClr val="000000"/>
              </a:buClr>
              <a:buSzPts val="825"/>
              <a:buFont typeface="Open Sans"/>
              <a:buNone/>
            </a:pPr>
            <a:r>
              <a:rPr lang="en-US" sz="825" b="0" i="1" u="none" strike="noStrike" cap="none">
                <a:solidFill>
                  <a:srgbClr val="000000"/>
                </a:solidFill>
                <a:latin typeface="Open Sans"/>
                <a:ea typeface="Open Sans"/>
                <a:cs typeface="Open Sans"/>
                <a:sym typeface="Open Sans"/>
              </a:rPr>
              <a:t>The purpose of this presentation, the intended audience and any required customization</a:t>
            </a:r>
            <a:endParaRPr sz="1800"/>
          </a:p>
        </p:txBody>
      </p:sp>
      <p:sp>
        <p:nvSpPr>
          <p:cNvPr id="178" name="Google Shape;178;p32"/>
          <p:cNvSpPr txBox="1"/>
          <p:nvPr/>
        </p:nvSpPr>
        <p:spPr>
          <a:xfrm>
            <a:off x="329919" y="2419538"/>
            <a:ext cx="1919784" cy="380873"/>
          </a:xfrm>
          <a:prstGeom prst="rect">
            <a:avLst/>
          </a:prstGeom>
          <a:noFill/>
          <a:ln>
            <a:noFill/>
          </a:ln>
        </p:spPr>
        <p:txBody>
          <a:bodyPr spcFirstLastPara="1" wrap="square" lIns="0" tIns="0" rIns="0" bIns="0" anchor="t" anchorCtr="0">
            <a:spAutoFit/>
          </a:bodyPr>
          <a:lstStyle/>
          <a:p>
            <a:pPr marL="0" marR="0" lvl="0" indent="0" algn="r" rtl="0">
              <a:lnSpc>
                <a:spcPct val="100000"/>
              </a:lnSpc>
              <a:spcBef>
                <a:spcPts val="0"/>
              </a:spcBef>
              <a:spcAft>
                <a:spcPts val="0"/>
              </a:spcAft>
              <a:buClr>
                <a:srgbClr val="000000"/>
              </a:buClr>
              <a:buSzPts val="825"/>
              <a:buFont typeface="Open Sans"/>
              <a:buNone/>
            </a:pPr>
            <a:r>
              <a:rPr lang="en-US" sz="825" b="0" i="1" u="none" strike="noStrike" cap="none">
                <a:solidFill>
                  <a:srgbClr val="000000"/>
                </a:solidFill>
                <a:latin typeface="Open Sans"/>
                <a:ea typeface="Open Sans"/>
                <a:cs typeface="Open Sans"/>
                <a:sym typeface="Open Sans"/>
              </a:rPr>
              <a:t>Who to contact </a:t>
            </a:r>
            <a:br>
              <a:rPr lang="en-US" sz="825" b="0" i="1" u="none" strike="noStrike" cap="none">
                <a:solidFill>
                  <a:srgbClr val="000000"/>
                </a:solidFill>
                <a:latin typeface="Open Sans"/>
                <a:ea typeface="Open Sans"/>
                <a:cs typeface="Open Sans"/>
                <a:sym typeface="Open Sans"/>
              </a:rPr>
            </a:br>
            <a:r>
              <a:rPr lang="en-US" sz="825" b="0" i="1" u="none" strike="noStrike" cap="none">
                <a:solidFill>
                  <a:srgbClr val="000000"/>
                </a:solidFill>
                <a:latin typeface="Open Sans"/>
                <a:ea typeface="Open Sans"/>
                <a:cs typeface="Open Sans"/>
                <a:sym typeface="Open Sans"/>
              </a:rPr>
              <a:t>with questions </a:t>
            </a:r>
            <a:br>
              <a:rPr lang="en-US" sz="825" b="0" i="1" u="none" strike="noStrike" cap="none">
                <a:solidFill>
                  <a:srgbClr val="000000"/>
                </a:solidFill>
                <a:latin typeface="Open Sans"/>
                <a:ea typeface="Open Sans"/>
                <a:cs typeface="Open Sans"/>
                <a:sym typeface="Open Sans"/>
              </a:rPr>
            </a:br>
            <a:r>
              <a:rPr lang="en-US" sz="825" b="0" i="1" u="none" strike="noStrike" cap="none">
                <a:solidFill>
                  <a:srgbClr val="000000"/>
                </a:solidFill>
                <a:latin typeface="Open Sans"/>
                <a:ea typeface="Open Sans"/>
                <a:cs typeface="Open Sans"/>
                <a:sym typeface="Open Sans"/>
              </a:rPr>
              <a:t>and the revision history</a:t>
            </a:r>
            <a:endParaRPr sz="1800"/>
          </a:p>
        </p:txBody>
      </p:sp>
      <p:sp>
        <p:nvSpPr>
          <p:cNvPr id="179" name="Google Shape;179;p32"/>
          <p:cNvSpPr/>
          <p:nvPr/>
        </p:nvSpPr>
        <p:spPr>
          <a:xfrm>
            <a:off x="347320" y="232404"/>
            <a:ext cx="11522075" cy="161583"/>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1050"/>
              <a:buFont typeface="Open Sans"/>
              <a:buNone/>
            </a:pPr>
            <a:r>
              <a:rPr lang="en-US" sz="1050" b="1" i="0" u="none" strike="noStrike" cap="none">
                <a:solidFill>
                  <a:srgbClr val="29497B"/>
                </a:solidFill>
                <a:latin typeface="Open Sans"/>
                <a:ea typeface="Open Sans"/>
                <a:cs typeface="Open Sans"/>
                <a:sym typeface="Open Sans"/>
              </a:rPr>
              <a:t>What is this slide? </a:t>
            </a:r>
            <a:r>
              <a:rPr lang="en-US" sz="900" b="0" i="0" u="none" strike="noStrike" cap="none">
                <a:solidFill>
                  <a:srgbClr val="000000"/>
                </a:solidFill>
                <a:latin typeface="Open Sans"/>
                <a:ea typeface="Open Sans"/>
                <a:cs typeface="Open Sans"/>
                <a:sym typeface="Open Sans"/>
              </a:rPr>
              <a:t>This is the ISG IP information slide and should be removed prior to external distribution. </a:t>
            </a:r>
            <a:endParaRPr sz="1800"/>
          </a:p>
        </p:txBody>
      </p:sp>
      <p:sp>
        <p:nvSpPr>
          <p:cNvPr id="180" name="Google Shape;180;p32"/>
          <p:cNvSpPr txBox="1">
            <a:spLocks noGrp="1"/>
          </p:cNvSpPr>
          <p:nvPr>
            <p:ph type="body" idx="1"/>
          </p:nvPr>
        </p:nvSpPr>
        <p:spPr>
          <a:xfrm>
            <a:off x="2353037" y="799170"/>
            <a:ext cx="9504000" cy="1468932"/>
          </a:xfrm>
          <a:prstGeom prst="rect">
            <a:avLst/>
          </a:prstGeom>
          <a:solidFill>
            <a:srgbClr val="F2F2F2"/>
          </a:solidFill>
          <a:ln>
            <a:noFill/>
          </a:ln>
        </p:spPr>
        <p:txBody>
          <a:bodyPr spcFirstLastPara="1" wrap="square" lIns="72000" tIns="36000" rIns="72000" bIns="36000" anchor="t" anchorCtr="0">
            <a:normAutofit/>
          </a:bodyPr>
          <a:lstStyle>
            <a:lvl1pPr marL="457200" lvl="0" indent="-228600" algn="l">
              <a:lnSpc>
                <a:spcPct val="100000"/>
              </a:lnSpc>
              <a:spcBef>
                <a:spcPts val="0"/>
              </a:spcBef>
              <a:spcAft>
                <a:spcPts val="0"/>
              </a:spcAft>
              <a:buSzPts val="675"/>
              <a:buNone/>
              <a:defRPr sz="675">
                <a:latin typeface="Open Sans"/>
                <a:ea typeface="Open Sans"/>
                <a:cs typeface="Open Sans"/>
                <a:sym typeface="Open Sans"/>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1" name="Google Shape;181;p32"/>
          <p:cNvSpPr txBox="1">
            <a:spLocks noGrp="1"/>
          </p:cNvSpPr>
          <p:nvPr>
            <p:ph type="body" idx="2"/>
          </p:nvPr>
        </p:nvSpPr>
        <p:spPr>
          <a:xfrm>
            <a:off x="2353038" y="2634980"/>
            <a:ext cx="9502775" cy="2258296"/>
          </a:xfrm>
          <a:prstGeom prst="rect">
            <a:avLst/>
          </a:prstGeom>
          <a:solidFill>
            <a:srgbClr val="F2F2F2"/>
          </a:solidFill>
          <a:ln>
            <a:noFill/>
          </a:ln>
        </p:spPr>
        <p:txBody>
          <a:bodyPr spcFirstLastPara="1" wrap="square" lIns="72000" tIns="36000" rIns="72000" bIns="36000" anchor="t" anchorCtr="0">
            <a:normAutofit/>
          </a:bodyPr>
          <a:lstStyle>
            <a:lvl1pPr marL="457200" lvl="0" indent="-228600" algn="l">
              <a:lnSpc>
                <a:spcPct val="100000"/>
              </a:lnSpc>
              <a:spcBef>
                <a:spcPts val="0"/>
              </a:spcBef>
              <a:spcAft>
                <a:spcPts val="0"/>
              </a:spcAft>
              <a:buSzPts val="675"/>
              <a:buNone/>
              <a:defRPr sz="675">
                <a:latin typeface="Open Sans"/>
                <a:ea typeface="Open Sans"/>
                <a:cs typeface="Open Sans"/>
                <a:sym typeface="Open Sans"/>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2" name="Google Shape;182;p32"/>
          <p:cNvSpPr/>
          <p:nvPr/>
        </p:nvSpPr>
        <p:spPr>
          <a:xfrm>
            <a:off x="1643450" y="4986778"/>
            <a:ext cx="10213589" cy="725711"/>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788"/>
              <a:buFont typeface="Roboto Slab Regular"/>
              <a:buNone/>
            </a:pPr>
            <a:r>
              <a:rPr lang="en-US" sz="788" b="1" i="0" u="none" strike="noStrike" cap="none">
                <a:solidFill>
                  <a:srgbClr val="000000"/>
                </a:solidFill>
                <a:latin typeface="Open Sans"/>
                <a:ea typeface="Open Sans"/>
                <a:cs typeface="Open Sans"/>
                <a:sym typeface="Open Sans"/>
              </a:rPr>
              <a:t>When a Client Confidentiality statement is required on the pages</a:t>
            </a:r>
            <a:endParaRPr sz="1800"/>
          </a:p>
          <a:p>
            <a:pPr marL="0" marR="0" lvl="0" indent="0" algn="l" rtl="0">
              <a:lnSpc>
                <a:spcPct val="110000"/>
              </a:lnSpc>
              <a:spcBef>
                <a:spcPts val="225"/>
              </a:spcBef>
              <a:spcAft>
                <a:spcPts val="0"/>
              </a:spcAft>
              <a:buClr>
                <a:srgbClr val="000000"/>
              </a:buClr>
              <a:buSzPts val="600"/>
              <a:buFont typeface="Roboto Slab Regular"/>
              <a:buNone/>
            </a:pPr>
            <a:r>
              <a:rPr lang="en-US" sz="600" b="0" i="0" u="none" strike="noStrike" cap="none">
                <a:solidFill>
                  <a:srgbClr val="000000"/>
                </a:solidFill>
                <a:latin typeface="Open Sans"/>
                <a:ea typeface="Open Sans"/>
                <a:cs typeface="Open Sans"/>
                <a:sym typeface="Open Sans"/>
              </a:rPr>
              <a:t>Open the Slide Master View and add your client’s required confidentiality language in copyright placeholder on the bottom center of first master slide. It will then populate in the layout slides that “hang” off the main master. The exception is the Title Slide Layout, which has to be updated separately from the main footers. Alternatively, create a text box for the language and place that box at the bottom of each slide.</a:t>
            </a:r>
            <a:endParaRPr sz="1800"/>
          </a:p>
          <a:p>
            <a:pPr marL="0" marR="0" lvl="0" indent="0" algn="l" rtl="0">
              <a:lnSpc>
                <a:spcPct val="100000"/>
              </a:lnSpc>
              <a:spcBef>
                <a:spcPts val="225"/>
              </a:spcBef>
              <a:spcAft>
                <a:spcPts val="0"/>
              </a:spcAft>
              <a:buClr>
                <a:srgbClr val="000000"/>
              </a:buClr>
              <a:buSzPts val="788"/>
              <a:buFont typeface="Roboto Slab Regular"/>
              <a:buNone/>
            </a:pPr>
            <a:r>
              <a:rPr lang="en-US" sz="788" b="1" i="0" u="none" strike="noStrike" cap="none">
                <a:solidFill>
                  <a:srgbClr val="000000"/>
                </a:solidFill>
                <a:latin typeface="Open Sans"/>
                <a:ea typeface="Open Sans"/>
                <a:cs typeface="Open Sans"/>
                <a:sym typeface="Open Sans"/>
              </a:rPr>
              <a:t>When a document is for internal use only</a:t>
            </a:r>
            <a:endParaRPr sz="1800"/>
          </a:p>
          <a:p>
            <a:pPr marL="0" marR="0" lvl="0" indent="0" algn="l" rtl="0">
              <a:lnSpc>
                <a:spcPct val="110000"/>
              </a:lnSpc>
              <a:spcBef>
                <a:spcPts val="225"/>
              </a:spcBef>
              <a:spcAft>
                <a:spcPts val="0"/>
              </a:spcAft>
              <a:buClr>
                <a:srgbClr val="000000"/>
              </a:buClr>
              <a:buSzPts val="600"/>
              <a:buFont typeface="Roboto Slab Regular"/>
              <a:buNone/>
            </a:pPr>
            <a:r>
              <a:rPr lang="en-US" sz="600" b="0" i="0" u="none" strike="noStrike" cap="none">
                <a:solidFill>
                  <a:srgbClr val="000000"/>
                </a:solidFill>
                <a:latin typeface="Open Sans"/>
                <a:ea typeface="Open Sans"/>
                <a:cs typeface="Open Sans"/>
                <a:sym typeface="Open Sans"/>
              </a:rPr>
              <a:t>Open the Slide Master View and add the following words to the copyright notice placeholders on both the main Slide Master and the Title Slide Layout: </a:t>
            </a:r>
            <a:br>
              <a:rPr lang="en-US" sz="600" b="0" i="0" u="none" strike="noStrike" cap="none">
                <a:solidFill>
                  <a:srgbClr val="000000"/>
                </a:solidFill>
                <a:latin typeface="Open Sans"/>
                <a:ea typeface="Open Sans"/>
                <a:cs typeface="Open Sans"/>
                <a:sym typeface="Open Sans"/>
              </a:rPr>
            </a:br>
            <a:r>
              <a:rPr lang="en-US" sz="600" b="0" i="0" u="none" strike="noStrike" cap="none">
                <a:solidFill>
                  <a:srgbClr val="000000"/>
                </a:solidFill>
                <a:latin typeface="Open Sans"/>
                <a:ea typeface="Open Sans"/>
                <a:cs typeface="Open Sans"/>
                <a:sym typeface="Open Sans"/>
              </a:rPr>
              <a:t>ISG INTERNAL USE ONLY/DO NOT DISTRIBUTE</a:t>
            </a:r>
            <a:endParaRPr sz="1800"/>
          </a:p>
        </p:txBody>
      </p:sp>
      <p:sp>
        <p:nvSpPr>
          <p:cNvPr id="183" name="Google Shape;183;p32"/>
          <p:cNvSpPr/>
          <p:nvPr/>
        </p:nvSpPr>
        <p:spPr>
          <a:xfrm>
            <a:off x="334965" y="4986778"/>
            <a:ext cx="1061351" cy="553999"/>
          </a:xfrm>
          <a:prstGeom prst="wedgeRectCallout">
            <a:avLst>
              <a:gd name="adj1" fmla="val 72121"/>
              <a:gd name="adj2" fmla="val -23438"/>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900" b="1">
                <a:solidFill>
                  <a:schemeClr val="lt1"/>
                </a:solidFill>
                <a:latin typeface="Open Sans"/>
                <a:ea typeface="Open Sans"/>
                <a:cs typeface="Open Sans"/>
                <a:sym typeface="Open Sans"/>
              </a:rPr>
              <a:t>Important</a:t>
            </a:r>
            <a:endParaRPr sz="1800"/>
          </a:p>
        </p:txBody>
      </p:sp>
      <p:sp>
        <p:nvSpPr>
          <p:cNvPr id="184" name="Google Shape;184;p32"/>
          <p:cNvSpPr/>
          <p:nvPr/>
        </p:nvSpPr>
        <p:spPr>
          <a:xfrm>
            <a:off x="2353037" y="583726"/>
            <a:ext cx="9504000" cy="215444"/>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900" b="0">
                <a:solidFill>
                  <a:schemeClr val="lt1"/>
                </a:solidFill>
                <a:latin typeface="Open Sans"/>
                <a:ea typeface="Open Sans"/>
                <a:cs typeface="Open Sans"/>
                <a:sym typeface="Open Sans"/>
              </a:rPr>
              <a:t>Presentation purpose</a:t>
            </a:r>
            <a:endParaRPr sz="1800"/>
          </a:p>
        </p:txBody>
      </p:sp>
      <p:sp>
        <p:nvSpPr>
          <p:cNvPr id="185" name="Google Shape;185;p32"/>
          <p:cNvSpPr/>
          <p:nvPr/>
        </p:nvSpPr>
        <p:spPr>
          <a:xfrm>
            <a:off x="2353037" y="2419536"/>
            <a:ext cx="9504000" cy="215444"/>
          </a:xfrm>
          <a:prstGeom prst="rect">
            <a:avLst/>
          </a:pr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900" b="0">
                <a:solidFill>
                  <a:schemeClr val="lt1"/>
                </a:solidFill>
                <a:latin typeface="Open Sans"/>
                <a:ea typeface="Open Sans"/>
                <a:cs typeface="Open Sans"/>
                <a:sym typeface="Open Sans"/>
              </a:rPr>
              <a:t>Contact and revision information</a:t>
            </a:r>
            <a:endParaRPr sz="1800"/>
          </a:p>
        </p:txBody>
      </p:sp>
    </p:spTree>
    <p:extLst>
      <p:ext uri="{BB962C8B-B14F-4D97-AF65-F5344CB8AC3E}">
        <p14:creationId xmlns:p14="http://schemas.microsoft.com/office/powerpoint/2010/main" val="53916305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Chart Builder _reverse head, no intro">
  <p:cSld name="Chart Builder _reverse head, no intro">
    <p:spTree>
      <p:nvGrpSpPr>
        <p:cNvPr id="1" name="Shape 186"/>
        <p:cNvGrpSpPr/>
        <p:nvPr/>
      </p:nvGrpSpPr>
      <p:grpSpPr>
        <a:xfrm>
          <a:off x="0" y="0"/>
          <a:ext cx="0" cy="0"/>
          <a:chOff x="0" y="0"/>
          <a:chExt cx="0" cy="0"/>
        </a:xfrm>
      </p:grpSpPr>
      <p:sp>
        <p:nvSpPr>
          <p:cNvPr id="187" name="Google Shape;187;p33"/>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8" name="Google Shape;188;p33"/>
          <p:cNvSpPr txBox="1">
            <a:spLocks noGrp="1"/>
          </p:cNvSpPr>
          <p:nvPr>
            <p:ph type="body" idx="1"/>
          </p:nvPr>
        </p:nvSpPr>
        <p:spPr>
          <a:xfrm>
            <a:off x="914400" y="5943600"/>
            <a:ext cx="10363200" cy="18877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825"/>
              <a:buNone/>
              <a:defRPr sz="825"/>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9" name="Google Shape;189;p33"/>
          <p:cNvSpPr>
            <a:spLocks noGrp="1"/>
          </p:cNvSpPr>
          <p:nvPr>
            <p:ph type="chart" idx="2"/>
          </p:nvPr>
        </p:nvSpPr>
        <p:spPr>
          <a:xfrm>
            <a:off x="914400" y="978408"/>
            <a:ext cx="10360152" cy="4873752"/>
          </a:xfrm>
          <a:prstGeom prst="rect">
            <a:avLst/>
          </a:prstGeom>
          <a:noFill/>
          <a:ln>
            <a:noFill/>
          </a:ln>
        </p:spPr>
        <p:txBody>
          <a:bodyPr spcFirstLastPara="1" wrap="square" lIns="0" tIns="0" rIns="0" bIns="0" anchor="t" anchorCtr="0">
            <a:normAutofit/>
          </a:bodyPr>
          <a:lstStyle>
            <a:lvl1pPr marR="0" lvl="0" algn="l" rtl="0">
              <a:lnSpc>
                <a:spcPct val="110000"/>
              </a:lnSpc>
              <a:spcBef>
                <a:spcPts val="600"/>
              </a:spcBef>
              <a:spcAft>
                <a:spcPts val="0"/>
              </a:spcAft>
              <a:buClr>
                <a:srgbClr val="618ACB"/>
              </a:buClr>
              <a:buSzPts val="1200"/>
              <a:buFont typeface="Arial"/>
              <a:buNone/>
              <a:defRPr sz="1200" b="0" i="0" u="none" strike="noStrike" cap="none">
                <a:solidFill>
                  <a:schemeClr val="dk1"/>
                </a:solidFill>
                <a:latin typeface="Open Sans"/>
                <a:ea typeface="Open Sans"/>
                <a:cs typeface="Open Sans"/>
                <a:sym typeface="Open Sans"/>
              </a:defRPr>
            </a:lvl1pPr>
            <a:lvl2pPr marR="0" lvl="1" algn="l" rtl="0">
              <a:lnSpc>
                <a:spcPct val="100000"/>
              </a:lnSpc>
              <a:spcBef>
                <a:spcPts val="600"/>
              </a:spcBef>
              <a:spcAft>
                <a:spcPts val="0"/>
              </a:spcAft>
              <a:buClr>
                <a:srgbClr val="618ACB"/>
              </a:buClr>
              <a:buSzPts val="1200"/>
              <a:buFont typeface="Arial"/>
              <a:buChar char="⬤"/>
              <a:defRPr sz="1200" b="0" i="0" u="none" strike="noStrike" cap="none">
                <a:solidFill>
                  <a:schemeClr val="dk1"/>
                </a:solidFill>
                <a:latin typeface="Open Sans"/>
                <a:ea typeface="Open Sans"/>
                <a:cs typeface="Open Sans"/>
                <a:sym typeface="Open Sans"/>
              </a:defRPr>
            </a:lvl2pPr>
            <a:lvl3pPr marR="0" lvl="2" algn="l" rtl="0">
              <a:lnSpc>
                <a:spcPct val="100000"/>
              </a:lnSpc>
              <a:spcBef>
                <a:spcPts val="600"/>
              </a:spcBef>
              <a:spcAft>
                <a:spcPts val="0"/>
              </a:spcAft>
              <a:buClr>
                <a:srgbClr val="618ACB"/>
              </a:buClr>
              <a:buSzPts val="1200"/>
              <a:buFont typeface="Open Sans"/>
              <a:buChar char="–"/>
              <a:defRPr sz="1200" b="0" i="0" u="none" strike="noStrike" cap="none">
                <a:solidFill>
                  <a:schemeClr val="dk1"/>
                </a:solidFill>
                <a:latin typeface="Open Sans"/>
                <a:ea typeface="Open Sans"/>
                <a:cs typeface="Open Sans"/>
                <a:sym typeface="Open Sans"/>
              </a:defRPr>
            </a:lvl3pPr>
            <a:lvl4pPr marR="0" lvl="3"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4pPr>
            <a:lvl5pPr marR="0" lvl="4"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5pPr>
            <a:lvl6pPr marR="0" lvl="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6pPr>
            <a:lvl7pPr marR="0" lvl="6"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7pPr>
            <a:lvl8pPr marR="0" lvl="7"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8pPr>
            <a:lvl9pPr marR="0" lvl="8"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9pPr>
          </a:lstStyle>
          <a:p>
            <a:endParaRPr/>
          </a:p>
        </p:txBody>
      </p:sp>
      <p:sp>
        <p:nvSpPr>
          <p:cNvPr id="190" name="Google Shape;190;p33"/>
          <p:cNvSpPr txBox="1">
            <a:spLocks noGrp="1"/>
          </p:cNvSpPr>
          <p:nvPr>
            <p:ph type="ftr" idx="11"/>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Open Sans"/>
                <a:ea typeface="Open Sans"/>
                <a:cs typeface="Open Sans"/>
                <a:sym typeface="Open Sans"/>
              </a:defRPr>
            </a:lvl1pPr>
            <a:lvl2pPr marR="0" lvl="1"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191033272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Title Reverse and Content">
  <p:cSld name="Title Reverse and Content">
    <p:spTree>
      <p:nvGrpSpPr>
        <p:cNvPr id="1" name="Shape 191"/>
        <p:cNvGrpSpPr/>
        <p:nvPr/>
      </p:nvGrpSpPr>
      <p:grpSpPr>
        <a:xfrm>
          <a:off x="0" y="0"/>
          <a:ext cx="0" cy="0"/>
          <a:chOff x="0" y="0"/>
          <a:chExt cx="0" cy="0"/>
        </a:xfrm>
      </p:grpSpPr>
      <p:sp>
        <p:nvSpPr>
          <p:cNvPr id="192" name="Google Shape;192;p34"/>
          <p:cNvSpPr/>
          <p:nvPr/>
        </p:nvSpPr>
        <p:spPr>
          <a:xfrm rot="10800000" flipH="1">
            <a:off x="0" y="2"/>
            <a:ext cx="12192000" cy="863601"/>
          </a:xfrm>
          <a:prstGeom prst="rect">
            <a:avLst/>
          </a:prstGeom>
          <a:solidFill>
            <a:srgbClr val="29497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13"/>
              <a:buFont typeface="Open Sans"/>
              <a:buNone/>
            </a:pPr>
            <a:endParaRPr sz="1013" b="0" i="0" u="none" strike="noStrike" cap="none">
              <a:solidFill>
                <a:srgbClr val="FFFFFF"/>
              </a:solidFill>
              <a:latin typeface="Open Sans"/>
              <a:ea typeface="Open Sans"/>
              <a:cs typeface="Open Sans"/>
              <a:sym typeface="Open Sans"/>
            </a:endParaRPr>
          </a:p>
        </p:txBody>
      </p:sp>
      <p:sp>
        <p:nvSpPr>
          <p:cNvPr id="193" name="Google Shape;193;p34"/>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4" name="Google Shape;194;p34"/>
          <p:cNvSpPr txBox="1">
            <a:spLocks noGrp="1"/>
          </p:cNvSpPr>
          <p:nvPr>
            <p:ph type="body" idx="1"/>
          </p:nvPr>
        </p:nvSpPr>
        <p:spPr>
          <a:xfrm>
            <a:off x="914400" y="978408"/>
            <a:ext cx="10363200" cy="4965192"/>
          </a:xfrm>
          <a:prstGeom prst="rect">
            <a:avLst/>
          </a:prstGeom>
          <a:noFill/>
          <a:ln>
            <a:noFill/>
          </a:ln>
        </p:spPr>
        <p:txBody>
          <a:bodyPr spcFirstLastPara="1" wrap="square" lIns="0" tIns="0" rIns="0" bIns="0" anchor="t" anchorCtr="0">
            <a:normAutofit/>
          </a:bodyPr>
          <a:lstStyle>
            <a:lvl1pPr marL="457200" lvl="0" indent="-228600" algn="l">
              <a:lnSpc>
                <a:spcPct val="120000"/>
              </a:lnSpc>
              <a:spcBef>
                <a:spcPts val="675"/>
              </a:spcBef>
              <a:spcAft>
                <a:spcPts val="0"/>
              </a:spcAft>
              <a:buSzPts val="1200"/>
              <a:buNone/>
              <a:defRPr sz="12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95" name="Google Shape;195;p34"/>
          <p:cNvSpPr txBox="1">
            <a:spLocks noGrp="1"/>
          </p:cNvSpPr>
          <p:nvPr>
            <p:ph type="body" idx="2"/>
          </p:nvPr>
        </p:nvSpPr>
        <p:spPr>
          <a:xfrm>
            <a:off x="914400" y="5943600"/>
            <a:ext cx="10363200" cy="18877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825"/>
              <a:buNone/>
              <a:defRPr sz="825"/>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96" name="Google Shape;196;p34"/>
          <p:cNvSpPr txBox="1">
            <a:spLocks noGrp="1"/>
          </p:cNvSpPr>
          <p:nvPr>
            <p:ph type="ftr" idx="11"/>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Open Sans"/>
                <a:ea typeface="Open Sans"/>
                <a:cs typeface="Open Sans"/>
                <a:sym typeface="Open Sans"/>
              </a:defRPr>
            </a:lvl1pPr>
            <a:lvl2pPr marR="0" lvl="1"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315368167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1_Title Reverse and Bullet Content with slide messag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08DD17-3345-42B8-A98D-E9A51290B764}"/>
              </a:ext>
            </a:extLst>
          </p:cNvPr>
          <p:cNvSpPr>
            <a:spLocks noGrp="1"/>
          </p:cNvSpPr>
          <p:nvPr>
            <p:ph type="title" hasCustomPrompt="1"/>
          </p:nvPr>
        </p:nvSpPr>
        <p:spPr/>
        <p:txBody>
          <a:bodyPr/>
          <a:lstStyle>
            <a:lvl1pPr>
              <a:defRPr/>
            </a:lvl1pPr>
          </a:lstStyle>
          <a:p>
            <a:r>
              <a:rPr lang="en-US" dirty="0"/>
              <a:t>Title Reverse and Bullet Content with slide message</a:t>
            </a:r>
          </a:p>
        </p:txBody>
      </p:sp>
      <p:sp>
        <p:nvSpPr>
          <p:cNvPr id="9" name="Content Placeholder 2">
            <a:extLst>
              <a:ext uri="{FF2B5EF4-FFF2-40B4-BE49-F238E27FC236}">
                <a16:creationId xmlns:a16="http://schemas.microsoft.com/office/drawing/2014/main" id="{F9326FAF-CBF7-4C0C-96F7-8B323BC5486F}"/>
              </a:ext>
            </a:extLst>
          </p:cNvPr>
          <p:cNvSpPr>
            <a:spLocks noGrp="1"/>
          </p:cNvSpPr>
          <p:nvPr>
            <p:ph idx="1"/>
          </p:nvPr>
        </p:nvSpPr>
        <p:spPr>
          <a:xfrm>
            <a:off x="925973" y="1673386"/>
            <a:ext cx="10360152" cy="4276560"/>
          </a:xfrm>
          <a:prstGeom prst="rect">
            <a:avLst/>
          </a:prstGeom>
        </p:spPr>
        <p:txBody>
          <a:bodyPr/>
          <a:lstStyle>
            <a:lvl1pPr marL="0" indent="0">
              <a:buFontTx/>
              <a:buNone/>
              <a:defRPr/>
            </a:lvl1pPr>
            <a:lvl2pPr marL="292608" indent="-292608">
              <a:buFont typeface="ISG Bullets" panose="00000500000000000000" pitchFamily="2" charset="0"/>
              <a:buChar char="⬤"/>
              <a:defRPr/>
            </a:lvl2pPr>
            <a:lvl3pPr marL="484632" indent="-192024">
              <a:defRPr/>
            </a:lvl3pPr>
            <a:lvl4pPr marL="676656" indent="-192024">
              <a:defRPr/>
            </a:lvl4pPr>
            <a:lvl5pPr marL="868680" indent="-19202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7">
            <a:extLst>
              <a:ext uri="{FF2B5EF4-FFF2-40B4-BE49-F238E27FC236}">
                <a16:creationId xmlns:a16="http://schemas.microsoft.com/office/drawing/2014/main" id="{3DAF7B47-7FDE-4C2F-9BD7-CC423DF798FE}"/>
              </a:ext>
            </a:extLst>
          </p:cNvPr>
          <p:cNvSpPr>
            <a:spLocks noGrp="1"/>
          </p:cNvSpPr>
          <p:nvPr>
            <p:ph type="body" sz="quarter" idx="10" hasCustomPrompt="1"/>
          </p:nvPr>
        </p:nvSpPr>
        <p:spPr>
          <a:xfrm>
            <a:off x="925513" y="954941"/>
            <a:ext cx="10360152" cy="540000"/>
          </a:xfrm>
          <a:prstGeom prst="rect">
            <a:avLst/>
          </a:prstGeom>
        </p:spPr>
        <p:txBody>
          <a:bodyPr>
            <a:noAutofit/>
          </a:bodyPr>
          <a:lstStyle>
            <a:lvl1pPr algn="ctr">
              <a:spcBef>
                <a:spcPts val="0"/>
              </a:spcBef>
              <a:defRPr>
                <a:solidFill>
                  <a:schemeClr val="tx2">
                    <a:lumMod val="75000"/>
                  </a:schemeClr>
                </a:solidFill>
              </a:defRPr>
            </a:lvl1pPr>
          </a:lstStyle>
          <a:p>
            <a:pPr lvl="0"/>
            <a:r>
              <a:rPr lang="en-US" dirty="0"/>
              <a:t>Slide message goes here. Could be up to two lines. Please control for more than two lines.</a:t>
            </a:r>
          </a:p>
        </p:txBody>
      </p:sp>
    </p:spTree>
    <p:extLst>
      <p:ext uri="{BB962C8B-B14F-4D97-AF65-F5344CB8AC3E}">
        <p14:creationId xmlns:p14="http://schemas.microsoft.com/office/powerpoint/2010/main" val="331106240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userDrawn="1">
  <p:cSld name="1_Title Reverse and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lvl1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8" name="Footer Placeholder 7"/>
          <p:cNvSpPr>
            <a:spLocks noGrp="1"/>
          </p:cNvSpPr>
          <p:nvPr>
            <p:ph type="ftr" sz="quarter" idx="11"/>
          </p:nvPr>
        </p:nvSpPr>
        <p:spPr/>
        <p:txBody>
          <a:bodyPr/>
          <a:lstStyle/>
          <a:p>
            <a:endParaRPr lang="en-US" dirty="0"/>
          </a:p>
        </p:txBody>
      </p:sp>
      <p:sp>
        <p:nvSpPr>
          <p:cNvPr id="4" name="Title 3">
            <a:extLst>
              <a:ext uri="{FF2B5EF4-FFF2-40B4-BE49-F238E27FC236}">
                <a16:creationId xmlns:a16="http://schemas.microsoft.com/office/drawing/2014/main" id="{DD73E139-7B17-E0B5-079D-D6409816C5C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5993700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userDrawn="1">
  <p:cSld name="2_Title Reverse and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lvl1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8" name="Footer Placeholder 7"/>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49485013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userDrawn="1">
  <p:cSld name="3_Title Reverse and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lvl1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8" name="Footer Placeholder 7"/>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391661039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userDrawn="1">
  <p:cSld name="4_Title Reverse and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lvl1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8" name="Footer Placeholder 7"/>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85914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Reverse and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lvl1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8" name="Footer Placeholder 7"/>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558346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Builder_with intro">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spAutoFit/>
          </a:bodyPr>
          <a:lstStyle>
            <a:lvl1pPr>
              <a:defRPr sz="3000"/>
            </a:lvl1pPr>
          </a:lstStyle>
          <a:p>
            <a:r>
              <a:rPr lang="en-US" dirty="0"/>
              <a:t>Click to Enter Slide Title in 30pt Calibri Light</a:t>
            </a:r>
          </a:p>
        </p:txBody>
      </p:sp>
      <p:sp>
        <p:nvSpPr>
          <p:cNvPr id="5"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6"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4" name="Chart Placeholder 3"/>
          <p:cNvSpPr>
            <a:spLocks noGrp="1"/>
          </p:cNvSpPr>
          <p:nvPr>
            <p:ph type="chart" sz="quarter" idx="12" hasCustomPrompt="1"/>
          </p:nvPr>
        </p:nvSpPr>
        <p:spPr>
          <a:xfrm>
            <a:off x="914400" y="1508759"/>
            <a:ext cx="10363200" cy="1628331"/>
          </a:xfrm>
        </p:spPr>
        <p:txBody>
          <a:bodyPr/>
          <a:lstStyle/>
          <a:p>
            <a:pPr lvl="0"/>
            <a:r>
              <a:rPr lang="en-US" dirty="0"/>
              <a:t>First level no bullet, Calibri 16 pt , 12 pt before paragraph, multiple 1.2 line spacing</a:t>
            </a:r>
          </a:p>
          <a:p>
            <a:pPr lvl="1"/>
            <a:r>
              <a:rPr lang="en-US" dirty="0"/>
              <a:t>Second level – bullet Calibri 16 pt</a:t>
            </a:r>
          </a:p>
          <a:p>
            <a:pPr lvl="2"/>
            <a:r>
              <a:rPr lang="en-US" dirty="0"/>
              <a:t>Third level bullet Calibri 16 pt</a:t>
            </a:r>
          </a:p>
          <a:p>
            <a:pPr lvl="3"/>
            <a:r>
              <a:rPr lang="en-US" dirty="0"/>
              <a:t>Fourth level bullet Calibri 16 pt</a:t>
            </a:r>
          </a:p>
          <a:p>
            <a:pPr lvl="4"/>
            <a:r>
              <a:rPr lang="en-US" dirty="0"/>
              <a:t>Fifth level bullet - Calibri 14 pt</a:t>
            </a:r>
          </a:p>
        </p:txBody>
      </p:sp>
      <p:sp>
        <p:nvSpPr>
          <p:cNvPr id="2" name="Footer Placeholder 1"/>
          <p:cNvSpPr>
            <a:spLocks noGrp="1"/>
          </p:cNvSpPr>
          <p:nvPr>
            <p:ph type="ftr" sz="quarter" idx="13"/>
          </p:nvPr>
        </p:nvSpPr>
        <p:spPr/>
        <p:txBody>
          <a:bodyPr/>
          <a:lstStyle/>
          <a:p>
            <a:r>
              <a:rPr lang="en-US"/>
              <a:t>City of Stamford ERP Project </a:t>
            </a:r>
            <a:endParaRPr lang="en-US" dirty="0"/>
          </a:p>
        </p:txBody>
      </p:sp>
    </p:spTree>
    <p:extLst>
      <p:ext uri="{BB962C8B-B14F-4D97-AF65-F5344CB8AC3E}">
        <p14:creationId xmlns:p14="http://schemas.microsoft.com/office/powerpoint/2010/main" val="242623098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26" Type="http://schemas.openxmlformats.org/officeDocument/2006/relationships/slideLayout" Target="../slideLayouts/slideLayout77.xml"/><Relationship Id="rId3" Type="http://schemas.openxmlformats.org/officeDocument/2006/relationships/slideLayout" Target="../slideLayouts/slideLayout54.xml"/><Relationship Id="rId21" Type="http://schemas.openxmlformats.org/officeDocument/2006/relationships/slideLayout" Target="../slideLayouts/slideLayout72.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5" Type="http://schemas.openxmlformats.org/officeDocument/2006/relationships/slideLayout" Target="../slideLayouts/slideLayout76.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slideLayout" Target="../slideLayouts/slideLayout71.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24" Type="http://schemas.openxmlformats.org/officeDocument/2006/relationships/slideLayout" Target="../slideLayouts/slideLayout75.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23" Type="http://schemas.openxmlformats.org/officeDocument/2006/relationships/slideLayout" Target="../slideLayouts/slideLayout74.xml"/><Relationship Id="rId28" Type="http://schemas.openxmlformats.org/officeDocument/2006/relationships/image" Target="../media/image2.png"/><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 Id="rId22" Type="http://schemas.openxmlformats.org/officeDocument/2006/relationships/slideLayout" Target="../slideLayouts/slideLayout73.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C9EBB-881B-4452-A81A-9E2775F35AC4}"/>
              </a:ext>
            </a:extLst>
          </p:cNvPr>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schemeClr val="bg1"/>
              </a:solidFill>
              <a:effectLst/>
              <a:uLnTx/>
              <a:uFillTx/>
            </a:endParaRPr>
          </a:p>
        </p:txBody>
      </p:sp>
      <p:sp>
        <p:nvSpPr>
          <p:cNvPr id="3" name="Text Placeholder 2"/>
          <p:cNvSpPr>
            <a:spLocks noGrp="1"/>
          </p:cNvSpPr>
          <p:nvPr>
            <p:ph type="body" idx="1"/>
          </p:nvPr>
        </p:nvSpPr>
        <p:spPr>
          <a:xfrm>
            <a:off x="914400" y="978408"/>
            <a:ext cx="10363200" cy="3392211"/>
          </a:xfrm>
          <a:prstGeom prst="rect">
            <a:avLst/>
          </a:prstGeom>
        </p:spPr>
        <p:txBody>
          <a:bodyPr vert="horz" lIns="0" tIns="0" rIns="0" bIns="0" rtlCol="0">
            <a:spAutoFit/>
          </a:bodyPr>
          <a:lstStyle/>
          <a:p>
            <a:pPr lvl="0"/>
            <a:r>
              <a:rPr lang="en-US" dirty="0"/>
              <a:t>Calibri 16 </a:t>
            </a:r>
            <a:r>
              <a:rPr lang="en-US" dirty="0" err="1"/>
              <a:t>pt</a:t>
            </a:r>
            <a:r>
              <a:rPr lang="en-US" dirty="0"/>
              <a:t>, 12 </a:t>
            </a:r>
            <a:r>
              <a:rPr lang="en-US" dirty="0" err="1"/>
              <a:t>pt</a:t>
            </a:r>
            <a:r>
              <a:rPr lang="en-US" dirty="0"/>
              <a:t> before paragraph, multiple 1.2 line spacing</a:t>
            </a:r>
          </a:p>
          <a:p>
            <a:pPr lvl="1"/>
            <a:r>
              <a:rPr lang="en-US" dirty="0"/>
              <a:t>Calibri 16 </a:t>
            </a:r>
            <a:r>
              <a:rPr lang="en-US" dirty="0" err="1"/>
              <a:t>pt</a:t>
            </a:r>
            <a:r>
              <a:rPr lang="en-US" dirty="0"/>
              <a:t>, custom bullet, 9 </a:t>
            </a:r>
            <a:r>
              <a:rPr lang="en-US" dirty="0" err="1"/>
              <a:t>pt</a:t>
            </a:r>
            <a:r>
              <a:rPr lang="en-US" dirty="0"/>
              <a:t> before paragraph, multiple 1.2 line spacing, </a:t>
            </a:r>
            <a:br>
              <a:rPr lang="en-US" dirty="0"/>
            </a:br>
            <a:r>
              <a:rPr lang="en-US" dirty="0"/>
              <a:t>.75” indent, .3” hanging</a:t>
            </a:r>
          </a:p>
          <a:p>
            <a:pPr lvl="2"/>
            <a:r>
              <a:rPr lang="en-US" dirty="0"/>
              <a:t>Calibri 16 </a:t>
            </a:r>
            <a:r>
              <a:rPr lang="en-US" dirty="0" err="1"/>
              <a:t>pt</a:t>
            </a:r>
            <a:r>
              <a:rPr lang="en-US" dirty="0"/>
              <a:t>, custom bullet, 3 </a:t>
            </a:r>
            <a:r>
              <a:rPr lang="en-US" dirty="0" err="1"/>
              <a:t>pt</a:t>
            </a:r>
            <a:r>
              <a:rPr lang="en-US" dirty="0"/>
              <a:t> before paragraph, multiple 1.2 line spacing, </a:t>
            </a:r>
            <a:br>
              <a:rPr lang="en-US" dirty="0"/>
            </a:br>
            <a:r>
              <a:rPr lang="en-US" dirty="0"/>
              <a:t>1.25” indent, .25” hanging</a:t>
            </a:r>
          </a:p>
          <a:p>
            <a:pPr lvl="3"/>
            <a:r>
              <a:rPr lang="en-US" dirty="0"/>
              <a:t>Calibri 16 </a:t>
            </a:r>
            <a:r>
              <a:rPr lang="en-US" dirty="0" err="1"/>
              <a:t>pt</a:t>
            </a:r>
            <a:r>
              <a:rPr lang="en-US" dirty="0"/>
              <a:t>, custom bullet, 3 </a:t>
            </a:r>
            <a:r>
              <a:rPr lang="en-US" dirty="0" err="1"/>
              <a:t>pt</a:t>
            </a:r>
            <a:r>
              <a:rPr lang="en-US" dirty="0"/>
              <a:t> before paragraph, multiple 1.2 line spacing, 1.5”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1.7” indent, .2” hanging</a:t>
            </a:r>
          </a:p>
          <a:p>
            <a:pPr lvl="1"/>
            <a:r>
              <a:rPr lang="en-US" dirty="0"/>
              <a:t>Calibri 16 </a:t>
            </a:r>
            <a:r>
              <a:rPr lang="en-US" dirty="0" err="1"/>
              <a:t>pt</a:t>
            </a:r>
            <a:r>
              <a:rPr lang="en-US" dirty="0"/>
              <a:t>, custom bullet, 9 </a:t>
            </a:r>
            <a:r>
              <a:rPr lang="en-US" dirty="0" err="1"/>
              <a:t>pt</a:t>
            </a:r>
            <a:r>
              <a:rPr lang="en-US" dirty="0"/>
              <a:t> before paragraph, multiple 1.2 line spacing, </a:t>
            </a:r>
            <a:br>
              <a:rPr lang="en-US" dirty="0"/>
            </a:br>
            <a:r>
              <a:rPr lang="en-US" dirty="0"/>
              <a:t>.75” indent, .3” hanging</a:t>
            </a:r>
          </a:p>
          <a:p>
            <a:pPr lvl="0"/>
            <a:r>
              <a:rPr lang="en-US" dirty="0"/>
              <a:t>Calibri 16 </a:t>
            </a:r>
            <a:r>
              <a:rPr lang="en-US" dirty="0" err="1"/>
              <a:t>pt</a:t>
            </a:r>
            <a:r>
              <a:rPr lang="en-US" dirty="0"/>
              <a:t>, 12 </a:t>
            </a:r>
            <a:r>
              <a:rPr lang="en-US" dirty="0" err="1"/>
              <a:t>pt</a:t>
            </a:r>
            <a:r>
              <a:rPr lang="en-US" dirty="0"/>
              <a:t> before paragraph, multiple 1.2</a:t>
            </a:r>
          </a:p>
        </p:txBody>
      </p:sp>
      <p:sp>
        <p:nvSpPr>
          <p:cNvPr id="8" name="Oval 7"/>
          <p:cNvSpPr/>
          <p:nvPr userDrawn="1"/>
        </p:nvSpPr>
        <p:spPr>
          <a:xfrm>
            <a:off x="11550555" y="6441019"/>
            <a:ext cx="304800" cy="304800"/>
          </a:xfrm>
          <a:prstGeom prst="ellipse">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b="0" i="0" dirty="0">
              <a:latin typeface="Open Sans Regular" charset="0"/>
            </a:endParaRPr>
          </a:p>
        </p:txBody>
      </p:sp>
      <p:sp>
        <p:nvSpPr>
          <p:cNvPr id="9" name="TextBox 8"/>
          <p:cNvSpPr txBox="1"/>
          <p:nvPr userDrawn="1"/>
        </p:nvSpPr>
        <p:spPr>
          <a:xfrm>
            <a:off x="11550555" y="6527413"/>
            <a:ext cx="304800" cy="281796"/>
          </a:xfrm>
          <a:prstGeom prst="rect">
            <a:avLst/>
          </a:prstGeom>
          <a:noFill/>
        </p:spPr>
        <p:txBody>
          <a:bodyPr wrap="square" lIns="0" tIns="0" rIns="0" bIns="0" rtlCol="0">
            <a:noAutofit/>
          </a:bodyPr>
          <a:lstStyle/>
          <a:p>
            <a:pPr algn="ctr"/>
            <a:fld id="{1C5D2650-9104-154F-86E5-6EFC6FA1DB58}" type="slidenum">
              <a:rPr lang="en-US" sz="1200" baseline="0" smtClean="0">
                <a:latin typeface="+mn-lt"/>
                <a:cs typeface="Open Sans"/>
              </a:rPr>
              <a:t>‹#›</a:t>
            </a:fld>
            <a:endParaRPr lang="en-US" sz="1000" baseline="0" dirty="0">
              <a:latin typeface="+mn-lt"/>
              <a:cs typeface="Open Sans"/>
            </a:endParaRPr>
          </a:p>
        </p:txBody>
      </p:sp>
      <p:cxnSp>
        <p:nvCxnSpPr>
          <p:cNvPr id="16" name="Straight Connector 15"/>
          <p:cNvCxnSpPr/>
          <p:nvPr userDrawn="1"/>
        </p:nvCxnSpPr>
        <p:spPr>
          <a:xfrm>
            <a:off x="0" y="6229971"/>
            <a:ext cx="12192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6" name="Title Placeholder 5"/>
          <p:cNvSpPr>
            <a:spLocks noGrp="1"/>
          </p:cNvSpPr>
          <p:nvPr>
            <p:ph type="title"/>
          </p:nvPr>
        </p:nvSpPr>
        <p:spPr>
          <a:xfrm>
            <a:off x="914400" y="347473"/>
            <a:ext cx="9770165" cy="415498"/>
          </a:xfrm>
          <a:prstGeom prst="rect">
            <a:avLst/>
          </a:prstGeom>
        </p:spPr>
        <p:txBody>
          <a:bodyPr vert="horz" wrap="square" lIns="0" tIns="0" rIns="0" bIns="0" rtlCol="0" anchor="t" anchorCtr="0">
            <a:spAutoFit/>
          </a:bodyPr>
          <a:lstStyle/>
          <a:p>
            <a:r>
              <a:rPr lang="en-US" dirty="0"/>
              <a:t>Click to Enter Slide Title in 30pt Calibri Light</a:t>
            </a:r>
          </a:p>
        </p:txBody>
      </p:sp>
      <p:sp>
        <p:nvSpPr>
          <p:cNvPr id="2" name="Footer Placeholder 1"/>
          <p:cNvSpPr>
            <a:spLocks noGrp="1"/>
          </p:cNvSpPr>
          <p:nvPr>
            <p:ph type="ftr" sz="quarter" idx="3"/>
          </p:nvPr>
        </p:nvSpPr>
        <p:spPr>
          <a:xfrm>
            <a:off x="3512408" y="6369283"/>
            <a:ext cx="5167184" cy="458508"/>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City of Stamford ERP Project</a:t>
            </a:r>
            <a:endParaRPr lang="en-US" dirty="0"/>
          </a:p>
        </p:txBody>
      </p:sp>
    </p:spTree>
    <p:extLst>
      <p:ext uri="{BB962C8B-B14F-4D97-AF65-F5344CB8AC3E}">
        <p14:creationId xmlns:p14="http://schemas.microsoft.com/office/powerpoint/2010/main" val="282727112"/>
      </p:ext>
    </p:extLst>
  </p:cSld>
  <p:clrMap bg1="lt1" tx1="dk1" bg2="lt2" tx2="dk2" accent1="accent1" accent2="accent2" accent3="accent3" accent4="accent4" accent5="accent5" accent6="accent6" hlink="hlink" folHlink="folHlink"/>
  <p:sldLayoutIdLst>
    <p:sldLayoutId id="2147483660" r:id="rId1"/>
    <p:sldLayoutId id="2147483662" r:id="rId2"/>
    <p:sldLayoutId id="2147483713" r:id="rId3"/>
    <p:sldLayoutId id="2147483702" r:id="rId4"/>
    <p:sldLayoutId id="2147483703" r:id="rId5"/>
    <p:sldLayoutId id="2147483650" r:id="rId6"/>
    <p:sldLayoutId id="2147483664" r:id="rId7"/>
    <p:sldLayoutId id="2147483666" r:id="rId8"/>
    <p:sldLayoutId id="2147483704" r:id="rId9"/>
    <p:sldLayoutId id="2147483705" r:id="rId10"/>
    <p:sldLayoutId id="2147483663" r:id="rId11"/>
    <p:sldLayoutId id="2147483665" r:id="rId12"/>
    <p:sldLayoutId id="2147483667" r:id="rId13"/>
    <p:sldLayoutId id="2147483688" r:id="rId14"/>
    <p:sldLayoutId id="2147483691" r:id="rId15"/>
    <p:sldLayoutId id="2147483692" r:id="rId16"/>
    <p:sldLayoutId id="2147483693" r:id="rId17"/>
    <p:sldLayoutId id="2147483694" r:id="rId18"/>
    <p:sldLayoutId id="2147483695" r:id="rId19"/>
    <p:sldLayoutId id="2147483670" r:id="rId20"/>
    <p:sldLayoutId id="2147483669" r:id="rId21"/>
    <p:sldLayoutId id="2147483671" r:id="rId22"/>
    <p:sldLayoutId id="2147483672" r:id="rId23"/>
    <p:sldLayoutId id="2147483673" r:id="rId24"/>
    <p:sldLayoutId id="2147483674" r:id="rId25"/>
    <p:sldLayoutId id="2147483652" r:id="rId26"/>
    <p:sldLayoutId id="2147483707" r:id="rId27"/>
    <p:sldLayoutId id="2147483675" r:id="rId28"/>
    <p:sldLayoutId id="2147483708" r:id="rId29"/>
    <p:sldLayoutId id="2147483676" r:id="rId30"/>
    <p:sldLayoutId id="2147483709" r:id="rId31"/>
    <p:sldLayoutId id="2147483678" r:id="rId32"/>
    <p:sldLayoutId id="2147483710" r:id="rId33"/>
    <p:sldLayoutId id="2147483679" r:id="rId34"/>
    <p:sldLayoutId id="2147483711" r:id="rId35"/>
    <p:sldLayoutId id="2147483677" r:id="rId36"/>
    <p:sldLayoutId id="2147483712" r:id="rId37"/>
    <p:sldLayoutId id="2147483680" r:id="rId38"/>
    <p:sldLayoutId id="2147483706" r:id="rId39"/>
    <p:sldLayoutId id="2147483681" r:id="rId40"/>
    <p:sldLayoutId id="2147483682" r:id="rId41"/>
    <p:sldLayoutId id="2147483683" r:id="rId42"/>
    <p:sldLayoutId id="2147483684" r:id="rId43"/>
    <p:sldLayoutId id="2147483685" r:id="rId44"/>
    <p:sldLayoutId id="2147483696" r:id="rId45"/>
    <p:sldLayoutId id="2147483697" r:id="rId46"/>
    <p:sldLayoutId id="2147483698" r:id="rId47"/>
    <p:sldLayoutId id="2147483699" r:id="rId48"/>
    <p:sldLayoutId id="2147483700" r:id="rId49"/>
    <p:sldLayoutId id="2147483687" r:id="rId50"/>
    <p:sldLayoutId id="2147483716" r:id="rId51"/>
  </p:sldLayoutIdLst>
  <p:hf sldNum="0" hdr="0"/>
  <p:txStyles>
    <p:titleStyle>
      <a:lvl1pPr marL="0" marR="0" indent="0" algn="ctr" defTabSz="914400" rtl="0" eaLnBrk="1" fontAlgn="auto" latinLnBrk="0" hangingPunct="1">
        <a:lnSpc>
          <a:spcPct val="90000"/>
        </a:lnSpc>
        <a:spcBef>
          <a:spcPct val="0"/>
        </a:spcBef>
        <a:spcAft>
          <a:spcPts val="0"/>
        </a:spcAft>
        <a:buClrTx/>
        <a:buSzTx/>
        <a:buFontTx/>
        <a:buNone/>
        <a:tabLst/>
        <a:defRPr sz="3000" b="0" i="0" kern="1200" cap="none" baseline="0">
          <a:solidFill>
            <a:schemeClr val="tx2"/>
          </a:solidFill>
          <a:latin typeface="+mj-lt"/>
          <a:ea typeface="Roboto Slab Light" charset="0"/>
          <a:cs typeface="Roboto Slab Light" charset="0"/>
        </a:defRPr>
      </a:lvl1pPr>
    </p:titleStyle>
    <p:bodyStyle>
      <a:lvl1pPr marL="0" indent="0" algn="l" defTabSz="914400" rtl="0" eaLnBrk="1" latinLnBrk="0" hangingPunct="1">
        <a:lnSpc>
          <a:spcPct val="120000"/>
        </a:lnSpc>
        <a:spcBef>
          <a:spcPts val="1200"/>
        </a:spcBef>
        <a:buClr>
          <a:schemeClr val="tx2">
            <a:lumMod val="60000"/>
            <a:lumOff val="40000"/>
          </a:schemeClr>
        </a:buClr>
        <a:buSzPct val="125000"/>
        <a:buFont typeface="Arial" charset="0"/>
        <a:buNone/>
        <a:defRPr sz="1600" b="0" i="0" kern="1200" baseline="0">
          <a:solidFill>
            <a:schemeClr val="tx1"/>
          </a:solidFill>
          <a:latin typeface="+mn-lt"/>
          <a:ea typeface="Open Sans" charset="0"/>
          <a:cs typeface="Open Sans" charset="0"/>
        </a:defRPr>
      </a:lvl1pPr>
      <a:lvl2pPr marL="685800" indent="-274320" algn="l" defTabSz="914400" rtl="0" eaLnBrk="1" latinLnBrk="0" hangingPunct="1">
        <a:lnSpc>
          <a:spcPct val="120000"/>
        </a:lnSpc>
        <a:spcBef>
          <a:spcPts val="900"/>
        </a:spcBef>
        <a:buClr>
          <a:schemeClr val="tx2">
            <a:lumMod val="60000"/>
            <a:lumOff val="40000"/>
          </a:schemeClr>
        </a:buClr>
        <a:buSzPct val="120000"/>
        <a:buFont typeface=".LucidaGrandeUI" charset="0"/>
        <a:buChar char="●"/>
        <a:defRPr sz="1600" b="0" i="0" kern="1200" baseline="0">
          <a:solidFill>
            <a:schemeClr val="tx1"/>
          </a:solidFill>
          <a:latin typeface="+mn-lt"/>
          <a:ea typeface="Open Sans" charset="0"/>
          <a:cs typeface="Open Sans" charset="0"/>
        </a:defRPr>
      </a:lvl2pPr>
      <a:lvl3pPr marL="1143000" indent="-228600" algn="l" defTabSz="914400" rtl="0" eaLnBrk="1" latinLnBrk="0" hangingPunct="1">
        <a:lnSpc>
          <a:spcPct val="120000"/>
        </a:lnSpc>
        <a:spcBef>
          <a:spcPts val="300"/>
        </a:spcBef>
        <a:buClr>
          <a:schemeClr val="tx2">
            <a:lumMod val="60000"/>
            <a:lumOff val="40000"/>
          </a:schemeClr>
        </a:buClr>
        <a:buSzPct val="115000"/>
        <a:buFont typeface="Calibri" panose="020F0502020204030204" pitchFamily="34" charset="0"/>
        <a:buChar char="−"/>
        <a:defRPr sz="1600" b="0" i="0" kern="1200">
          <a:solidFill>
            <a:schemeClr val="tx1"/>
          </a:solidFill>
          <a:latin typeface="+mn-lt"/>
          <a:ea typeface="Open Sans" charset="0"/>
          <a:cs typeface="Open Sans" charset="0"/>
        </a:defRPr>
      </a:lvl3pPr>
      <a:lvl4pPr marL="1371600" marR="0" indent="-228600" algn="l" defTabSz="914400" rtl="0" eaLnBrk="1" fontAlgn="auto" latinLnBrk="0" hangingPunct="1">
        <a:lnSpc>
          <a:spcPct val="120000"/>
        </a:lnSpc>
        <a:spcBef>
          <a:spcPts val="300"/>
        </a:spcBef>
        <a:spcAft>
          <a:spcPts val="0"/>
        </a:spcAft>
        <a:buClr>
          <a:schemeClr val="tx2">
            <a:lumMod val="60000"/>
            <a:lumOff val="40000"/>
          </a:schemeClr>
        </a:buClr>
        <a:buSzPct val="115000"/>
        <a:buFont typeface="Calibri" panose="020F0502020204030204" pitchFamily="34" charset="0"/>
        <a:buChar char="−"/>
        <a:tabLst/>
        <a:defRPr sz="1600" b="0" i="0" kern="1200">
          <a:solidFill>
            <a:schemeClr val="tx1"/>
          </a:solidFill>
          <a:latin typeface="+mn-lt"/>
          <a:ea typeface="Open Sans" charset="0"/>
          <a:cs typeface="Open Sans" charset="0"/>
        </a:defRPr>
      </a:lvl4pPr>
      <a:lvl5pPr marL="1554480" indent="-182880" algn="l" defTabSz="914400" rtl="0" eaLnBrk="1" latinLnBrk="0" hangingPunct="1">
        <a:lnSpc>
          <a:spcPct val="120000"/>
        </a:lnSpc>
        <a:spcBef>
          <a:spcPts val="100"/>
        </a:spcBef>
        <a:buClr>
          <a:schemeClr val="tx2">
            <a:lumMod val="60000"/>
            <a:lumOff val="40000"/>
          </a:schemeClr>
        </a:buClr>
        <a:buSzPct val="115000"/>
        <a:buFont typeface=".AppleSystemUIFont" charset="-120"/>
        <a:buChar char="−"/>
        <a:defRPr sz="1400" b="0" i="0" kern="1200" baseline="0">
          <a:solidFill>
            <a:schemeClr val="tx1"/>
          </a:solidFill>
          <a:latin typeface="+mn-lt"/>
          <a:ea typeface="Open Sans" charset="0"/>
          <a:cs typeface="Open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840" userDrawn="1">
          <p15:clr>
            <a:srgbClr val="F26B43"/>
          </p15:clr>
        </p15:guide>
        <p15:guide id="3" pos="216" userDrawn="1">
          <p15:clr>
            <a:srgbClr val="F26B43"/>
          </p15:clr>
        </p15:guide>
        <p15:guide id="4" pos="7464" userDrawn="1">
          <p15:clr>
            <a:srgbClr val="F26B43"/>
          </p15:clr>
        </p15:guide>
        <p15:guide id="5" pos="576" userDrawn="1">
          <p15:clr>
            <a:srgbClr val="F26B43"/>
          </p15:clr>
        </p15:guide>
        <p15:guide id="6" pos="7104" userDrawn="1">
          <p15:clr>
            <a:srgbClr val="F26B43"/>
          </p15:clr>
        </p15:guide>
        <p15:guide id="7"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
        <p:cNvGrpSpPr/>
        <p:nvPr/>
      </p:nvGrpSpPr>
      <p:grpSpPr>
        <a:xfrm>
          <a:off x="0" y="0"/>
          <a:ext cx="0" cy="0"/>
          <a:chOff x="0" y="0"/>
          <a:chExt cx="0" cy="0"/>
        </a:xfrm>
      </p:grpSpPr>
      <p:sp>
        <p:nvSpPr>
          <p:cNvPr id="74" name="Google Shape;74;p5"/>
          <p:cNvSpPr/>
          <p:nvPr/>
        </p:nvSpPr>
        <p:spPr>
          <a:xfrm>
            <a:off x="11550555" y="6440205"/>
            <a:ext cx="304800" cy="306000"/>
          </a:xfrm>
          <a:prstGeom prst="ellipse">
            <a:avLst/>
          </a:prstGeom>
          <a:noFill/>
          <a:ln w="9525" cap="flat" cmpd="sng">
            <a:solidFill>
              <a:schemeClr val="lt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fld id="{00000000-1234-1234-1234-123412341234}" type="slidenum">
              <a:rPr lang="en-US" sz="750">
                <a:solidFill>
                  <a:schemeClr val="dk1"/>
                </a:solidFill>
                <a:latin typeface="Open Sans"/>
                <a:ea typeface="Open Sans"/>
                <a:cs typeface="Open Sans"/>
                <a:sym typeface="Open Sans"/>
              </a:rPr>
              <a:pPr marL="0" marR="0" lvl="0" indent="0" algn="ctr" rtl="0">
                <a:spcBef>
                  <a:spcPts val="0"/>
                </a:spcBef>
                <a:spcAft>
                  <a:spcPts val="0"/>
                </a:spcAft>
                <a:buNone/>
              </a:pPr>
              <a:t>‹#›</a:t>
            </a:fld>
            <a:endParaRPr sz="750">
              <a:solidFill>
                <a:schemeClr val="dk1"/>
              </a:solidFill>
              <a:latin typeface="Open Sans"/>
              <a:ea typeface="Open Sans"/>
              <a:cs typeface="Open Sans"/>
              <a:sym typeface="Open Sans"/>
            </a:endParaRPr>
          </a:p>
        </p:txBody>
      </p:sp>
      <p:sp>
        <p:nvSpPr>
          <p:cNvPr id="75" name="Google Shape;75;p5"/>
          <p:cNvSpPr/>
          <p:nvPr/>
        </p:nvSpPr>
        <p:spPr>
          <a:xfrm>
            <a:off x="-27" y="0"/>
            <a:ext cx="12192000" cy="864000"/>
          </a:xfrm>
          <a:prstGeom prst="rect">
            <a:avLst/>
          </a:prstGeom>
          <a:solidFill>
            <a:schemeClr val="dk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sp>
        <p:nvSpPr>
          <p:cNvPr id="76" name="Google Shape;76;p5"/>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marR="0" lvl="0" algn="ctr" rtl="0">
              <a:lnSpc>
                <a:spcPct val="90000"/>
              </a:lnSpc>
              <a:spcBef>
                <a:spcPts val="0"/>
              </a:spcBef>
              <a:spcAft>
                <a:spcPts val="0"/>
              </a:spcAft>
              <a:buClr>
                <a:schemeClr val="lt1"/>
              </a:buClr>
              <a:buSzPts val="2100"/>
              <a:buFont typeface="Roboto Slab Regular"/>
              <a:buNone/>
              <a:defRPr sz="2100" b="0" i="0" u="none" strike="noStrike" cap="none">
                <a:solidFill>
                  <a:schemeClr val="lt1"/>
                </a:solidFill>
                <a:latin typeface="Roboto Slab Regular"/>
                <a:ea typeface="Roboto Slab Regular"/>
                <a:cs typeface="Roboto Slab Regular"/>
                <a:sym typeface="Roboto Slab Regula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5"/>
          <p:cNvSpPr txBox="1">
            <a:spLocks noGrp="1"/>
          </p:cNvSpPr>
          <p:nvPr>
            <p:ph type="body" idx="1"/>
          </p:nvPr>
        </p:nvSpPr>
        <p:spPr>
          <a:xfrm>
            <a:off x="925973" y="1673386"/>
            <a:ext cx="10360152" cy="4276560"/>
          </a:xfrm>
          <a:prstGeom prst="rect">
            <a:avLst/>
          </a:prstGeom>
          <a:noFill/>
          <a:ln>
            <a:noFill/>
          </a:ln>
        </p:spPr>
        <p:txBody>
          <a:bodyPr spcFirstLastPara="1" wrap="square" lIns="0" tIns="0" rIns="0" bIns="0" anchor="t" anchorCtr="0">
            <a:normAutofit/>
          </a:bodyPr>
          <a:lstStyle>
            <a:lvl1pPr marL="457200" marR="0" lvl="0" indent="-228600" algn="l" rtl="0">
              <a:lnSpc>
                <a:spcPct val="110000"/>
              </a:lnSpc>
              <a:spcBef>
                <a:spcPts val="600"/>
              </a:spcBef>
              <a:spcAft>
                <a:spcPts val="0"/>
              </a:spcAft>
              <a:buClr>
                <a:srgbClr val="618ACB"/>
              </a:buClr>
              <a:buSzPts val="1200"/>
              <a:buFont typeface="Arial"/>
              <a:buNone/>
              <a:defRPr sz="1200" b="0" i="0" u="none" strike="noStrike" cap="none">
                <a:solidFill>
                  <a:schemeClr val="dk1"/>
                </a:solidFill>
                <a:latin typeface="Open Sans"/>
                <a:ea typeface="Open Sans"/>
                <a:cs typeface="Open Sans"/>
                <a:sym typeface="Open Sans"/>
              </a:defRPr>
            </a:lvl1pPr>
            <a:lvl2pPr marL="914400" marR="0" lvl="1" indent="-304800" algn="l" rtl="0">
              <a:lnSpc>
                <a:spcPct val="100000"/>
              </a:lnSpc>
              <a:spcBef>
                <a:spcPts val="600"/>
              </a:spcBef>
              <a:spcAft>
                <a:spcPts val="0"/>
              </a:spcAft>
              <a:buClr>
                <a:srgbClr val="618ACB"/>
              </a:buClr>
              <a:buSzPts val="1200"/>
              <a:buFont typeface="Arial"/>
              <a:buChar char="⬤"/>
              <a:defRPr sz="1200" b="0" i="0" u="none" strike="noStrike" cap="none">
                <a:solidFill>
                  <a:schemeClr val="dk1"/>
                </a:solidFill>
                <a:latin typeface="Open Sans"/>
                <a:ea typeface="Open Sans"/>
                <a:cs typeface="Open Sans"/>
                <a:sym typeface="Open Sans"/>
              </a:defRPr>
            </a:lvl2pPr>
            <a:lvl3pPr marL="1371600" marR="0" lvl="2" indent="-304800" algn="l" rtl="0">
              <a:lnSpc>
                <a:spcPct val="100000"/>
              </a:lnSpc>
              <a:spcBef>
                <a:spcPts val="600"/>
              </a:spcBef>
              <a:spcAft>
                <a:spcPts val="0"/>
              </a:spcAft>
              <a:buClr>
                <a:srgbClr val="618ACB"/>
              </a:buClr>
              <a:buSzPts val="1200"/>
              <a:buFont typeface="Open Sans"/>
              <a:buChar char="–"/>
              <a:defRPr sz="1200" b="0" i="0" u="none" strike="noStrike" cap="none">
                <a:solidFill>
                  <a:schemeClr val="dk1"/>
                </a:solidFill>
                <a:latin typeface="Open Sans"/>
                <a:ea typeface="Open Sans"/>
                <a:cs typeface="Open Sans"/>
                <a:sym typeface="Open Sans"/>
              </a:defRPr>
            </a:lvl3pPr>
            <a:lvl4pPr marL="1828800" marR="0" lvl="3" indent="-295275"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4pPr>
            <a:lvl5pPr marL="2286000" marR="0" lvl="4" indent="-295275"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5pPr>
            <a:lvl6pPr marL="2743200" marR="0" lvl="5" indent="-31432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6pPr>
            <a:lvl7pPr marL="3200400" marR="0" lvl="6" indent="-31432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7pPr>
            <a:lvl8pPr marL="3657600" marR="0" lvl="7" indent="-31432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8pPr>
            <a:lvl9pPr marL="4114800" marR="0" lvl="8" indent="-31432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9pPr>
          </a:lstStyle>
          <a:p>
            <a:endParaRPr/>
          </a:p>
        </p:txBody>
      </p:sp>
      <p:pic>
        <p:nvPicPr>
          <p:cNvPr id="78" name="Google Shape;78;p5"/>
          <p:cNvPicPr preferRelativeResize="0"/>
          <p:nvPr/>
        </p:nvPicPr>
        <p:blipFill rotWithShape="1">
          <a:blip r:embed="rId28">
            <a:alphaModFix/>
          </a:blip>
          <a:srcRect/>
          <a:stretch/>
        </p:blipFill>
        <p:spPr>
          <a:xfrm>
            <a:off x="341398" y="6330605"/>
            <a:ext cx="2237373" cy="426261"/>
          </a:xfrm>
          <a:prstGeom prst="rect">
            <a:avLst/>
          </a:prstGeom>
          <a:noFill/>
          <a:ln>
            <a:noFill/>
          </a:ln>
        </p:spPr>
      </p:pic>
      <p:sp>
        <p:nvSpPr>
          <p:cNvPr id="79" name="Google Shape;79;p5"/>
          <p:cNvSpPr txBox="1"/>
          <p:nvPr/>
        </p:nvSpPr>
        <p:spPr>
          <a:xfrm>
            <a:off x="3231265" y="6463042"/>
            <a:ext cx="5752619" cy="19620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75">
                <a:solidFill>
                  <a:srgbClr val="7F7F7F"/>
                </a:solidFill>
                <a:latin typeface="Open Sans"/>
                <a:ea typeface="Open Sans"/>
                <a:cs typeface="Open Sans"/>
                <a:sym typeface="Open Sans"/>
              </a:rPr>
              <a:t>ISG Confidential. © 2020 Information Services Group, Inc.  All Rights Reserved. </a:t>
            </a:r>
            <a:endParaRPr sz="1800"/>
          </a:p>
        </p:txBody>
      </p:sp>
      <p:cxnSp>
        <p:nvCxnSpPr>
          <p:cNvPr id="80" name="Google Shape;80;p5"/>
          <p:cNvCxnSpPr/>
          <p:nvPr/>
        </p:nvCxnSpPr>
        <p:spPr>
          <a:xfrm>
            <a:off x="0" y="6207856"/>
            <a:ext cx="12192000" cy="0"/>
          </a:xfrm>
          <a:prstGeom prst="straightConnector1">
            <a:avLst/>
          </a:prstGeom>
          <a:noFill/>
          <a:ln w="9525" cap="flat" cmpd="sng">
            <a:solidFill>
              <a:schemeClr val="lt2"/>
            </a:solidFill>
            <a:prstDash val="solid"/>
            <a:miter lim="800000"/>
            <a:headEnd type="none" w="sm" len="sm"/>
            <a:tailEnd type="none" w="sm" len="sm"/>
          </a:ln>
        </p:spPr>
      </p:cxnSp>
    </p:spTree>
    <p:extLst>
      <p:ext uri="{BB962C8B-B14F-4D97-AF65-F5344CB8AC3E}">
        <p14:creationId xmlns:p14="http://schemas.microsoft.com/office/powerpoint/2010/main" val="1517133110"/>
      </p:ext>
    </p:extLst>
  </p:cSld>
  <p:clrMap bg1="lt1" tx1="dk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 id="2147483746" r:id="rId18"/>
    <p:sldLayoutId id="2147483747" r:id="rId19"/>
    <p:sldLayoutId id="2147483748" r:id="rId20"/>
    <p:sldLayoutId id="2147483749" r:id="rId21"/>
    <p:sldLayoutId id="2147483751" r:id="rId22"/>
    <p:sldLayoutId id="2147483752" r:id="rId23"/>
    <p:sldLayoutId id="2147483753" r:id="rId24"/>
    <p:sldLayoutId id="2147483754" r:id="rId25"/>
    <p:sldLayoutId id="2147483755" r:id="rId2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574">
          <p15:clr>
            <a:srgbClr val="F26B43"/>
          </p15:clr>
        </p15:guide>
        <p15:guide id="4" pos="7106">
          <p15:clr>
            <a:srgbClr val="F26B43"/>
          </p15:clr>
        </p15:guide>
        <p15:guide id="5" pos="7469">
          <p15:clr>
            <a:srgbClr val="F26B43"/>
          </p15:clr>
        </p15:guide>
        <p15:guide id="6" pos="211">
          <p15:clr>
            <a:srgbClr val="F26B43"/>
          </p15:clr>
        </p15:guide>
        <p15:guide id="7" orient="horz" pos="1049">
          <p15:clr>
            <a:srgbClr val="F26B43"/>
          </p15:clr>
        </p15:guide>
        <p15:guide id="8" orient="horz" pos="37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5.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745383" y="1620109"/>
            <a:ext cx="6215872" cy="3231654"/>
          </a:xfrm>
        </p:spPr>
        <p:txBody>
          <a:bodyPr/>
          <a:lstStyle/>
          <a:p>
            <a:r>
              <a:rPr lang="en-US" dirty="0"/>
              <a:t>City of Stamford, Connecticut</a:t>
            </a:r>
          </a:p>
          <a:p>
            <a:endParaRPr lang="en-US" dirty="0"/>
          </a:p>
          <a:p>
            <a:r>
              <a:rPr lang="en-US" dirty="0"/>
              <a:t>Board Of Finance </a:t>
            </a:r>
          </a:p>
          <a:p>
            <a:endParaRPr lang="en-US" dirty="0"/>
          </a:p>
          <a:p>
            <a:r>
              <a:rPr lang="en-US" dirty="0"/>
              <a:t>ERP Project Update</a:t>
            </a:r>
          </a:p>
          <a:p>
            <a:endParaRPr lang="en-US" dirty="0"/>
          </a:p>
          <a:p>
            <a:r>
              <a:rPr lang="en-US" dirty="0"/>
              <a:t>May 11, 2023</a:t>
            </a:r>
          </a:p>
        </p:txBody>
      </p:sp>
      <p:pic>
        <p:nvPicPr>
          <p:cNvPr id="8" name="Content Placeholder 7">
            <a:extLst>
              <a:ext uri="{FF2B5EF4-FFF2-40B4-BE49-F238E27FC236}">
                <a16:creationId xmlns:a16="http://schemas.microsoft.com/office/drawing/2014/main" id="{43EE9C55-A2F0-4153-9942-ED3EA53EC043}"/>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411357" y="1836462"/>
            <a:ext cx="1692706" cy="1692706"/>
          </a:xfrm>
          <a:prstGeom prst="rect">
            <a:avLst/>
          </a:prstGeom>
        </p:spPr>
      </p:pic>
      <p:sp>
        <p:nvSpPr>
          <p:cNvPr id="9" name="TextBox 8">
            <a:extLst>
              <a:ext uri="{FF2B5EF4-FFF2-40B4-BE49-F238E27FC236}">
                <a16:creationId xmlns:a16="http://schemas.microsoft.com/office/drawing/2014/main" id="{D71F46BF-21DA-4981-9EB3-B4EA13DD7E4D}"/>
              </a:ext>
            </a:extLst>
          </p:cNvPr>
          <p:cNvSpPr txBox="1"/>
          <p:nvPr/>
        </p:nvSpPr>
        <p:spPr>
          <a:xfrm>
            <a:off x="4443144" y="5874026"/>
            <a:ext cx="3305713" cy="461665"/>
          </a:xfrm>
          <a:prstGeom prst="rect">
            <a:avLst/>
          </a:prstGeom>
          <a:noFill/>
        </p:spPr>
        <p:txBody>
          <a:bodyPr wrap="none" rtlCol="0">
            <a:spAutoFit/>
          </a:bodyPr>
          <a:lstStyle/>
          <a:p>
            <a:r>
              <a:rPr lang="en-US" sz="2400" b="1" i="1" dirty="0">
                <a:solidFill>
                  <a:srgbClr val="92D050"/>
                </a:solidFill>
                <a:latin typeface="Bradley Hand ITC" panose="03070402050302030203" pitchFamily="66" charset="0"/>
              </a:rPr>
              <a:t>Innovating Since 1641 </a:t>
            </a:r>
          </a:p>
        </p:txBody>
      </p:sp>
    </p:spTree>
    <p:extLst>
      <p:ext uri="{BB962C8B-B14F-4D97-AF65-F5344CB8AC3E}">
        <p14:creationId xmlns:p14="http://schemas.microsoft.com/office/powerpoint/2010/main" val="586967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ERP Financials Business Process Changes</a:t>
            </a:r>
            <a:endParaRPr lang="en-US" sz="3600" dirty="0">
              <a:solidFill>
                <a:srgbClr val="FFFFFF"/>
              </a:solidFill>
              <a:latin typeface="Open Sans ISG"/>
              <a:ea typeface="+mn-ea"/>
              <a:cs typeface="+mn-cs"/>
            </a:endParaRPr>
          </a:p>
        </p:txBody>
      </p:sp>
      <p:sp>
        <p:nvSpPr>
          <p:cNvPr id="2" name="TextBox 1">
            <a:extLst>
              <a:ext uri="{FF2B5EF4-FFF2-40B4-BE49-F238E27FC236}">
                <a16:creationId xmlns:a16="http://schemas.microsoft.com/office/drawing/2014/main" id="{4957A043-7DBA-4B0F-2DBF-0975509B9116}"/>
              </a:ext>
            </a:extLst>
          </p:cNvPr>
          <p:cNvSpPr txBox="1"/>
          <p:nvPr/>
        </p:nvSpPr>
        <p:spPr>
          <a:xfrm>
            <a:off x="169333" y="1109769"/>
            <a:ext cx="11067199" cy="3375283"/>
          </a:xfrm>
          <a:prstGeom prst="rect">
            <a:avLst/>
          </a:prstGeom>
          <a:noFill/>
        </p:spPr>
        <p:txBody>
          <a:bodyPr wrap="square" rtlCol="0">
            <a:spAutoFit/>
          </a:bodyPr>
          <a:lstStyle/>
          <a:p>
            <a:pPr marL="342900" indent="-342900">
              <a:lnSpc>
                <a:spcPct val="90000"/>
              </a:lnSpc>
              <a:spcBef>
                <a:spcPts val="500"/>
              </a:spcBef>
              <a:buSzPct val="100000"/>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Other Noteworthy Changes</a:t>
            </a:r>
          </a:p>
          <a:p>
            <a:pPr marL="1200150" marR="0" lvl="2" indent="-285750" algn="l" defTabSz="914400" rtl="0" eaLnBrk="1" fontAlgn="auto" latinLnBrk="0" hangingPunct="1">
              <a:lnSpc>
                <a:spcPct val="90000"/>
              </a:lnSpc>
              <a:spcBef>
                <a:spcPts val="500"/>
              </a:spcBef>
              <a:spcAft>
                <a:spcPts val="0"/>
              </a:spcAft>
              <a:buClr>
                <a:srgbClr val="E7E6E6">
                  <a:lumMod val="75000"/>
                </a:srgbClr>
              </a:buClr>
              <a:buSzPct val="145000"/>
              <a:buFont typeface="Arial" panose="020B0604020202020204" pitchFamily="34" charset="0"/>
              <a:buChar char="•"/>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lvl="1" indent="-285750">
              <a:lnSpc>
                <a:spcPct val="90000"/>
              </a:lnSpc>
              <a:spcBef>
                <a:spcPts val="500"/>
              </a:spcBef>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As travel authorizations and expense reimbursement requests are entered into the system, the system will redirect users to the appropriate GSA per diem rates for the travel destination</a:t>
            </a:r>
          </a:p>
          <a:p>
            <a:pPr marL="742950" lvl="1" indent="-285750">
              <a:lnSpc>
                <a:spcPct val="90000"/>
              </a:lnSpc>
              <a:spcBef>
                <a:spcPts val="500"/>
              </a:spcBef>
              <a:buFont typeface="Arial" panose="020B0604020202020204" pitchFamily="34" charset="0"/>
              <a:buChar char="•"/>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lvl="1" indent="-285750">
              <a:lnSpc>
                <a:spcPct val="90000"/>
              </a:lnSpc>
              <a:spcBef>
                <a:spcPts val="500"/>
              </a:spcBef>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Project Portfolio Management is an integrated project and grants management module for capital projects, City and BOE grants, and CDBG grants</a:t>
            </a:r>
          </a:p>
          <a:p>
            <a:pPr marL="1200150" lvl="2" indent="-285750">
              <a:lnSpc>
                <a:spcPct val="90000"/>
              </a:lnSpc>
              <a:spcBef>
                <a:spcPts val="500"/>
              </a:spcBef>
              <a:buFont typeface="Arial" panose="020B0604020202020204" pitchFamily="34" charset="0"/>
              <a:buChar char="•"/>
              <a:defRPr/>
            </a:pPr>
            <a:r>
              <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rPr>
              <a:t>Funding source-specific controls – bonds, grants, local funding with priorities and percentage splits</a:t>
            </a:r>
          </a:p>
          <a:p>
            <a:pPr marL="1200150" lvl="2" indent="-285750">
              <a:lnSpc>
                <a:spcPct val="90000"/>
              </a:lnSpc>
              <a:spcBef>
                <a:spcPts val="500"/>
              </a:spcBef>
              <a:buFont typeface="Arial" panose="020B0604020202020204" pitchFamily="34" charset="0"/>
              <a:buChar char="•"/>
              <a:defRPr/>
            </a:pPr>
            <a:r>
              <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rPr>
              <a:t>No longer a separate database that requires manual intervention to update from the GL</a:t>
            </a:r>
          </a:p>
          <a:p>
            <a:pPr marL="1200150" lvl="2" indent="-285750">
              <a:lnSpc>
                <a:spcPct val="90000"/>
              </a:lnSpc>
              <a:spcBef>
                <a:spcPts val="500"/>
              </a:spcBef>
              <a:buFont typeface="Arial" panose="020B0604020202020204" pitchFamily="34" charset="0"/>
              <a:buChar char="•"/>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lvl="1" indent="-285750">
              <a:lnSpc>
                <a:spcPct val="90000"/>
              </a:lnSpc>
              <a:spcBef>
                <a:spcPts val="500"/>
              </a:spcBef>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Revenue Collection, Solid Waste, Recreation, and Tax Collection systems integrated to recognize revenue daily</a:t>
            </a:r>
          </a:p>
        </p:txBody>
      </p:sp>
    </p:spTree>
    <p:extLst>
      <p:ext uri="{BB962C8B-B14F-4D97-AF65-F5344CB8AC3E}">
        <p14:creationId xmlns:p14="http://schemas.microsoft.com/office/powerpoint/2010/main" val="23193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State of the ERP Project</a:t>
            </a:r>
            <a:endParaRPr lang="en-US" sz="3600" dirty="0">
              <a:solidFill>
                <a:srgbClr val="FFFFFF"/>
              </a:solidFill>
              <a:latin typeface="Open Sans ISG"/>
              <a:ea typeface="+mn-ea"/>
              <a:cs typeface="+mn-cs"/>
            </a:endParaRPr>
          </a:p>
        </p:txBody>
      </p:sp>
      <p:sp>
        <p:nvSpPr>
          <p:cNvPr id="2" name="TextBox 1">
            <a:extLst>
              <a:ext uri="{FF2B5EF4-FFF2-40B4-BE49-F238E27FC236}">
                <a16:creationId xmlns:a16="http://schemas.microsoft.com/office/drawing/2014/main" id="{4957A043-7DBA-4B0F-2DBF-0975509B9116}"/>
              </a:ext>
            </a:extLst>
          </p:cNvPr>
          <p:cNvSpPr txBox="1"/>
          <p:nvPr/>
        </p:nvSpPr>
        <p:spPr>
          <a:xfrm>
            <a:off x="169333" y="1109769"/>
            <a:ext cx="11067199" cy="4915192"/>
          </a:xfrm>
          <a:prstGeom prst="rect">
            <a:avLst/>
          </a:prstGeom>
          <a:noFill/>
        </p:spPr>
        <p:txBody>
          <a:bodyPr wrap="square" rtlCol="0">
            <a:spAutoFit/>
          </a:bodyPr>
          <a:lstStyle/>
          <a:p>
            <a:pPr marL="342900" indent="-342900">
              <a:lnSpc>
                <a:spcPct val="90000"/>
              </a:lnSpc>
              <a:spcBef>
                <a:spcPts val="500"/>
              </a:spcBef>
              <a:buSzPct val="100000"/>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Oracle Permitting and Licensing (OPAL)</a:t>
            </a:r>
          </a:p>
          <a:p>
            <a:pPr marL="800100" lvl="1" indent="-342900">
              <a:lnSpc>
                <a:spcPct val="90000"/>
              </a:lnSpc>
              <a:spcBef>
                <a:spcPts val="500"/>
              </a:spcBef>
              <a:spcAft>
                <a:spcPts val="1200"/>
              </a:spcAft>
              <a:buSzPct val="100000"/>
              <a:buFont typeface="Arial" panose="020B0604020202020204" pitchFamily="34" charset="0"/>
              <a:buChar char="•"/>
              <a:defRPr/>
            </a:pPr>
            <a:r>
              <a:rPr lang="en-US" dirty="0">
                <a:solidFill>
                  <a:prstClr val="black"/>
                </a:solidFill>
                <a:latin typeface="Calibri" panose="020F0502020204030204"/>
              </a:rPr>
              <a:t>Implementation phase is ongoing</a:t>
            </a:r>
          </a:p>
          <a:p>
            <a:pPr marL="800100" lvl="1" indent="-342900">
              <a:lnSpc>
                <a:spcPct val="90000"/>
              </a:lnSpc>
              <a:spcBef>
                <a:spcPts val="500"/>
              </a:spcBef>
              <a:spcAft>
                <a:spcPts val="1200"/>
              </a:spcAft>
              <a:buSzPct val="100000"/>
              <a:buFont typeface="Arial" panose="020B0604020202020204" pitchFamily="34" charset="0"/>
              <a:buChar char="•"/>
              <a:defRPr/>
            </a:pPr>
            <a:r>
              <a:rPr lang="en-US" dirty="0">
                <a:solidFill>
                  <a:prstClr val="black"/>
                </a:solidFill>
                <a:latin typeface="Calibri" panose="020F0502020204030204"/>
              </a:rPr>
              <a:t>Approximately 12 months to go live</a:t>
            </a:r>
          </a:p>
          <a:p>
            <a:pPr marL="1257300" lvl="2" indent="-342900">
              <a:lnSpc>
                <a:spcPct val="90000"/>
              </a:lnSpc>
              <a:spcBef>
                <a:spcPts val="500"/>
              </a:spcBef>
              <a:spcAft>
                <a:spcPts val="600"/>
              </a:spcAft>
              <a:buSzPct val="100000"/>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Implemented to fit the City’s business processes</a:t>
            </a:r>
          </a:p>
          <a:p>
            <a:pPr marL="1257300" lvl="2" indent="-342900">
              <a:lnSpc>
                <a:spcPct val="90000"/>
              </a:lnSpc>
              <a:spcBef>
                <a:spcPts val="500"/>
              </a:spcBef>
              <a:spcAft>
                <a:spcPts val="600"/>
              </a:spcAft>
              <a:buSzPct val="100000"/>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Improved customer service via robust web payment capabilities</a:t>
            </a:r>
          </a:p>
          <a:p>
            <a:pPr marL="1257300" lvl="2" indent="-342900">
              <a:lnSpc>
                <a:spcPct val="90000"/>
              </a:lnSpc>
              <a:spcBef>
                <a:spcPts val="500"/>
              </a:spcBef>
              <a:spcAft>
                <a:spcPts val="600"/>
              </a:spcAft>
              <a:buSzPct val="100000"/>
              <a:buFont typeface="Arial" panose="020B0604020202020204" pitchFamily="34" charset="0"/>
              <a:buChar char="•"/>
              <a:defRPr/>
            </a:pPr>
            <a:r>
              <a:rPr lang="en-US" i="1" dirty="0">
                <a:solidFill>
                  <a:prstClr val="black"/>
                </a:solidFill>
                <a:latin typeface="Calibri" panose="020F0502020204030204"/>
              </a:rPr>
              <a:t>Integration with Oracle financials and Can/Am Teller</a:t>
            </a:r>
          </a:p>
          <a:p>
            <a:pPr marL="1257300" lvl="2" indent="-342900">
              <a:lnSpc>
                <a:spcPct val="90000"/>
              </a:lnSpc>
              <a:spcBef>
                <a:spcPts val="500"/>
              </a:spcBef>
              <a:spcAft>
                <a:spcPts val="600"/>
              </a:spcAft>
              <a:buSzPct val="100000"/>
              <a:buFont typeface="Arial" panose="020B0604020202020204" pitchFamily="34" charset="0"/>
              <a:buChar char="•"/>
              <a:defRPr/>
            </a:pPr>
            <a:r>
              <a:rPr lang="en-US" i="1" dirty="0">
                <a:solidFill>
                  <a:prstClr val="black"/>
                </a:solidFill>
                <a:latin typeface="Calibri" panose="020F0502020204030204"/>
              </a:rPr>
              <a:t>License, Permits, and other forms developed for:</a:t>
            </a:r>
          </a:p>
          <a:p>
            <a:pPr marL="1714500" lvl="3" indent="-342900">
              <a:lnSpc>
                <a:spcPct val="90000"/>
              </a:lnSpc>
              <a:buSzPct val="100000"/>
              <a:buFont typeface="Arial" panose="020B0604020202020204" pitchFamily="34" charset="0"/>
              <a:buChar char="•"/>
              <a:defRPr/>
            </a:pPr>
            <a:r>
              <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rPr>
              <a:t>Buildings - complete  </a:t>
            </a:r>
          </a:p>
          <a:p>
            <a:pPr marL="1714500" lvl="3" indent="-342900">
              <a:lnSpc>
                <a:spcPct val="90000"/>
              </a:lnSpc>
              <a:buSzPct val="100000"/>
              <a:buFont typeface="Arial" panose="020B0604020202020204" pitchFamily="34" charset="0"/>
              <a:buChar char="•"/>
              <a:defRPr/>
            </a:pPr>
            <a:r>
              <a:rPr lang="en-US" sz="1600" i="1" dirty="0">
                <a:solidFill>
                  <a:prstClr val="black"/>
                </a:solidFill>
                <a:latin typeface="Calibri" panose="020F0502020204030204"/>
              </a:rPr>
              <a:t>Land Use – in progress</a:t>
            </a:r>
          </a:p>
          <a:p>
            <a:pPr marL="1714500" lvl="3" indent="-342900">
              <a:lnSpc>
                <a:spcPct val="90000"/>
              </a:lnSpc>
              <a:buSzPct val="100000"/>
              <a:buFont typeface="Arial" panose="020B0604020202020204" pitchFamily="34" charset="0"/>
              <a:buChar char="•"/>
              <a:defRPr/>
            </a:pPr>
            <a:r>
              <a:rPr lang="en-US" sz="1600" i="1" dirty="0">
                <a:solidFill>
                  <a:prstClr val="black"/>
                </a:solidFill>
                <a:latin typeface="Calibri" panose="020F0502020204030204"/>
              </a:rPr>
              <a:t>Health Department – in progress</a:t>
            </a:r>
          </a:p>
          <a:p>
            <a:pPr marL="1714500" lvl="3" indent="-342900">
              <a:lnSpc>
                <a:spcPct val="90000"/>
              </a:lnSpc>
              <a:buSzPct val="100000"/>
              <a:buFont typeface="Arial" panose="020B0604020202020204" pitchFamily="34" charset="0"/>
              <a:buChar char="•"/>
              <a:defRPr/>
            </a:pPr>
            <a:r>
              <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rPr>
              <a:t>Town Clerk</a:t>
            </a:r>
          </a:p>
          <a:p>
            <a:pPr marL="1714500" lvl="3" indent="-342900">
              <a:lnSpc>
                <a:spcPct val="90000"/>
              </a:lnSpc>
              <a:buSzPct val="100000"/>
              <a:buFont typeface="Arial" panose="020B0604020202020204" pitchFamily="34" charset="0"/>
              <a:buChar char="•"/>
              <a:defRPr/>
            </a:pPr>
            <a:r>
              <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rPr>
              <a:t>Contractor Registration</a:t>
            </a:r>
          </a:p>
          <a:p>
            <a:pPr marL="1714500" lvl="3" indent="-342900">
              <a:lnSpc>
                <a:spcPct val="90000"/>
              </a:lnSpc>
              <a:buSzPct val="100000"/>
              <a:buFont typeface="Arial" panose="020B0604020202020204" pitchFamily="34" charset="0"/>
              <a:buChar char="•"/>
              <a:defRPr/>
            </a:pPr>
            <a:r>
              <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rPr>
              <a:t>Engineering</a:t>
            </a:r>
          </a:p>
          <a:p>
            <a:pPr marL="1714500" lvl="3" indent="-342900">
              <a:lnSpc>
                <a:spcPct val="90000"/>
              </a:lnSpc>
              <a:buSzPct val="100000"/>
              <a:buFont typeface="Arial" panose="020B0604020202020204" pitchFamily="34" charset="0"/>
              <a:buChar char="•"/>
              <a:defRPr/>
            </a:pPr>
            <a:r>
              <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rPr>
              <a:t>Fire Department</a:t>
            </a:r>
          </a:p>
          <a:p>
            <a:pPr marL="1714500" lvl="3" indent="-342900">
              <a:lnSpc>
                <a:spcPct val="90000"/>
              </a:lnSpc>
              <a:buSzPct val="100000"/>
              <a:buFont typeface="Arial" panose="020B0604020202020204" pitchFamily="34" charset="0"/>
              <a:buChar char="•"/>
              <a:defRPr/>
            </a:pPr>
            <a:r>
              <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rPr>
              <a:t>Zoning</a:t>
            </a:r>
          </a:p>
          <a:p>
            <a:pPr marL="1714500" lvl="3" indent="-342900">
              <a:lnSpc>
                <a:spcPct val="90000"/>
              </a:lnSpc>
              <a:buSzPct val="100000"/>
              <a:buFont typeface="Arial" panose="020B0604020202020204" pitchFamily="34" charset="0"/>
              <a:buChar char="•"/>
              <a:defRPr/>
            </a:pPr>
            <a:r>
              <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rPr>
              <a:t>Code Enforcement</a:t>
            </a:r>
          </a:p>
        </p:txBody>
      </p:sp>
    </p:spTree>
    <p:extLst>
      <p:ext uri="{BB962C8B-B14F-4D97-AF65-F5344CB8AC3E}">
        <p14:creationId xmlns:p14="http://schemas.microsoft.com/office/powerpoint/2010/main" val="4226196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C32A0C-482C-7DEF-BF02-E144FD73B497}"/>
              </a:ext>
            </a:extLst>
          </p:cNvPr>
          <p:cNvSpPr>
            <a:spLocks noGrp="1"/>
          </p:cNvSpPr>
          <p:nvPr>
            <p:ph idx="1"/>
          </p:nvPr>
        </p:nvSpPr>
        <p:spPr/>
        <p:txBody>
          <a:bodyPr>
            <a:normAutofit fontScale="92500" lnSpcReduction="10000"/>
          </a:bodyPr>
          <a:lstStyle/>
          <a:p>
            <a:pPr marL="0" marR="0" lvl="0" indent="0">
              <a:lnSpc>
                <a:spcPct val="107000"/>
              </a:lnSpc>
              <a:spcBef>
                <a:spcPts val="0"/>
              </a:spcBef>
              <a:spcAft>
                <a:spcPts val="1200"/>
              </a:spcAft>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Can/Am Teller Cashiering</a:t>
            </a:r>
          </a:p>
          <a:p>
            <a:pPr marL="342900" marR="0" lvl="0" indent="-342900">
              <a:lnSpc>
                <a:spcPct val="107000"/>
              </a:lnSpc>
              <a:spcBef>
                <a:spcPts val="0"/>
              </a:spcBef>
              <a:spcAft>
                <a:spcPts val="120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Training went very well and after 2 days the Revenue Service/Collection department was ready for the live environment</a:t>
            </a:r>
          </a:p>
          <a:p>
            <a:pPr marL="342900" marR="0" lvl="0" indent="-342900">
              <a:lnSpc>
                <a:spcPct val="107000"/>
              </a:lnSpc>
              <a:spcBef>
                <a:spcPts val="0"/>
              </a:spcBef>
              <a:spcAft>
                <a:spcPts val="120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Implemented March 7, 2023</a:t>
            </a:r>
          </a:p>
          <a:p>
            <a:pPr marL="342900" marR="0" lvl="0" indent="-342900">
              <a:lnSpc>
                <a:spcPct val="107000"/>
              </a:lnSpc>
              <a:spcBef>
                <a:spcPts val="0"/>
              </a:spcBef>
              <a:spcAft>
                <a:spcPts val="120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Go Live day there were minimal issues with the conversion mostly related to set up – in the test environment all possible scenarios are not tested, therefore these items were found after we went live, and they are typical issues with software conversions:</a:t>
            </a:r>
          </a:p>
          <a:p>
            <a:pPr marL="742950" marR="0" lvl="1" indent="-285750">
              <a:lnSpc>
                <a:spcPct val="107000"/>
              </a:lnSpc>
              <a:spcBef>
                <a:spcPts val="0"/>
              </a:spcBef>
              <a:spcAft>
                <a:spcPts val="1200"/>
              </a:spcAft>
              <a:buFont typeface="Courier New" panose="02070309020205020404" pitchFamily="49" charset="0"/>
              <a:buChar char="o"/>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Security authorizations required tweaking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1200"/>
              </a:spcAft>
              <a:buFont typeface="Courier New" panose="02070309020205020404" pitchFamily="49" charset="0"/>
              <a:buChar char="o"/>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 few missing Items in set up</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1200"/>
              </a:spcAft>
              <a:buFont typeface="Courier New" panose="02070309020205020404" pitchFamily="49" charset="0"/>
              <a:buChar char="o"/>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Credit Card processer connection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20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All issues were resolved within 48 hours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dirty="0"/>
          </a:p>
        </p:txBody>
      </p:sp>
      <p:sp>
        <p:nvSpPr>
          <p:cNvPr id="5" name="Footer Placeholder 4">
            <a:extLst>
              <a:ext uri="{FF2B5EF4-FFF2-40B4-BE49-F238E27FC236}">
                <a16:creationId xmlns:a16="http://schemas.microsoft.com/office/drawing/2014/main" id="{0B98E708-2E01-A8FC-1F6B-FA4EC0EFF119}"/>
              </a:ext>
            </a:extLst>
          </p:cNvPr>
          <p:cNvSpPr>
            <a:spLocks noGrp="1"/>
          </p:cNvSpPr>
          <p:nvPr>
            <p:ph type="ftr" sz="quarter" idx="11"/>
          </p:nvPr>
        </p:nvSpPr>
        <p:spPr>
          <a:xfrm>
            <a:off x="4038600" y="6356350"/>
            <a:ext cx="4114800" cy="365125"/>
          </a:xfrm>
        </p:spPr>
        <p:txBody>
          <a:bodyPr/>
          <a:lstStyle/>
          <a:p>
            <a:r>
              <a:rPr lang="en-US" dirty="0"/>
              <a:t>City of Stamford ERP Project </a:t>
            </a:r>
          </a:p>
        </p:txBody>
      </p:sp>
      <p:sp>
        <p:nvSpPr>
          <p:cNvPr id="7" name="Title 1">
            <a:extLst>
              <a:ext uri="{FF2B5EF4-FFF2-40B4-BE49-F238E27FC236}">
                <a16:creationId xmlns:a16="http://schemas.microsoft.com/office/drawing/2014/main" id="{E7016D6E-AE6C-58D2-A911-67A1D95089B2}"/>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State of the ERP Project</a:t>
            </a:r>
            <a:endParaRPr lang="en-US" sz="3600" dirty="0">
              <a:solidFill>
                <a:srgbClr val="FFFFFF"/>
              </a:solidFill>
              <a:latin typeface="Open Sans ISG"/>
              <a:ea typeface="+mn-ea"/>
              <a:cs typeface="+mn-cs"/>
            </a:endParaRPr>
          </a:p>
        </p:txBody>
      </p:sp>
    </p:spTree>
    <p:extLst>
      <p:ext uri="{BB962C8B-B14F-4D97-AF65-F5344CB8AC3E}">
        <p14:creationId xmlns:p14="http://schemas.microsoft.com/office/powerpoint/2010/main" val="2641305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C32A0C-482C-7DEF-BF02-E144FD73B497}"/>
              </a:ext>
            </a:extLst>
          </p:cNvPr>
          <p:cNvSpPr>
            <a:spLocks noGrp="1"/>
          </p:cNvSpPr>
          <p:nvPr>
            <p:ph idx="1"/>
          </p:nvPr>
        </p:nvSpPr>
        <p:spPr/>
        <p:txBody>
          <a:bodyPr>
            <a:normAutofit fontScale="77500" lnSpcReduction="20000"/>
          </a:bodyPr>
          <a:lstStyle/>
          <a:p>
            <a:pPr marL="0" marR="0" lvl="0" indent="0">
              <a:lnSpc>
                <a:spcPct val="107000"/>
              </a:lnSpc>
              <a:spcBef>
                <a:spcPts val="0"/>
              </a:spcBef>
              <a:spcAft>
                <a:spcPts val="1200"/>
              </a:spcAft>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Can/Am Teller Cashiering</a:t>
            </a:r>
          </a:p>
          <a:p>
            <a:pPr marL="342900" marR="0" lvl="0" indent="-342900">
              <a:lnSpc>
                <a:spcPct val="107000"/>
              </a:lnSpc>
              <a:spcBef>
                <a:spcPts val="0"/>
              </a:spcBef>
              <a:spcAft>
                <a:spcPts val="1200"/>
              </a:spcAft>
              <a:buFont typeface="Symbol" panose="05050102010706020507" pitchFamily="18" charset="2"/>
              <a:buChar char=""/>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Teller has been processing beach, parking permits and citations for two months</a:t>
            </a:r>
          </a:p>
          <a:p>
            <a:pPr marL="342900" marR="0" lvl="0" indent="-342900">
              <a:lnSpc>
                <a:spcPct val="107000"/>
              </a:lnSpc>
              <a:spcBef>
                <a:spcPts val="0"/>
              </a:spcBef>
              <a:spcAft>
                <a:spcPts val="1200"/>
              </a:spcAft>
              <a:buFont typeface="Symbol" panose="05050102010706020507" pitchFamily="18" charset="2"/>
              <a:buChar char=""/>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There are currently no outstanding issues with Teller</a:t>
            </a:r>
          </a:p>
          <a:p>
            <a:pPr marL="342900" marR="0" lvl="0" indent="-342900">
              <a:lnSpc>
                <a:spcPct val="107000"/>
              </a:lnSpc>
              <a:spcBef>
                <a:spcPts val="0"/>
              </a:spcBef>
              <a:spcAft>
                <a:spcPts val="1200"/>
              </a:spcAft>
              <a:buFont typeface="Symbol" panose="05050102010706020507" pitchFamily="18" charset="2"/>
              <a:buChar char=""/>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The implementation of the Teller payment software will help make the resident/consumer experience in the City of Stamford quicker and more rewarding </a:t>
            </a:r>
          </a:p>
          <a:p>
            <a:pPr marL="800100" lvl="1" indent="-342900">
              <a:lnSpc>
                <a:spcPct val="107000"/>
              </a:lnSpc>
              <a:spcBef>
                <a:spcPts val="0"/>
              </a:spcBef>
              <a:spcAft>
                <a:spcPts val="1200"/>
              </a:spcAft>
              <a:buFont typeface="Symbol" panose="05050102010706020507" pitchFamily="18" charset="2"/>
              <a:buChar char=""/>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The ultimate goal is one stop shopping – eventually residents will be able to pay multiple invoices at one location  </a:t>
            </a:r>
          </a:p>
          <a:p>
            <a:pPr marL="342900" marR="0" lvl="0" indent="-342900">
              <a:lnSpc>
                <a:spcPct val="107000"/>
              </a:lnSpc>
              <a:spcBef>
                <a:spcPts val="0"/>
              </a:spcBef>
              <a:spcAft>
                <a:spcPts val="1200"/>
              </a:spcAft>
              <a:buFont typeface="Symbol" panose="05050102010706020507" pitchFamily="18" charset="2"/>
              <a:buChar char=""/>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Our department has been trained to add additional items and set up the Oracle link without the need for a Teller programmer, thereby saving the City programming charges</a:t>
            </a:r>
          </a:p>
          <a:p>
            <a:pPr marL="342900" marR="0" lvl="0" indent="-342900">
              <a:lnSpc>
                <a:spcPct val="107000"/>
              </a:lnSpc>
              <a:spcBef>
                <a:spcPts val="0"/>
              </a:spcBef>
              <a:spcAft>
                <a:spcPts val="1200"/>
              </a:spcAft>
              <a:buFont typeface="Symbol" panose="05050102010706020507" pitchFamily="18" charset="2"/>
              <a:buChar char=""/>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Since the implementation the department has added Recreation programs to the teller software with the connecting links to Oracle.  </a:t>
            </a:r>
          </a:p>
          <a:p>
            <a:pPr marL="800100" lvl="1" indent="-342900">
              <a:lnSpc>
                <a:spcPct val="107000"/>
              </a:lnSpc>
              <a:spcBef>
                <a:spcPts val="0"/>
              </a:spcBef>
              <a:spcAft>
                <a:spcPts val="1200"/>
              </a:spcAft>
              <a:buFont typeface="Symbol" panose="05050102010706020507" pitchFamily="18" charset="2"/>
              <a:buChar char=""/>
            </a:pPr>
            <a:r>
              <a:rPr lang="en-US" sz="2300" kern="100" dirty="0">
                <a:effectLst/>
                <a:latin typeface="Calibri" panose="020F0502020204030204" pitchFamily="34" charset="0"/>
                <a:ea typeface="Calibri" panose="020F0502020204030204" pitchFamily="34" charset="0"/>
                <a:cs typeface="Times New Roman" panose="02020603050405020304" pitchFamily="18" charset="0"/>
              </a:rPr>
              <a:t>We are anticipating accepting payments for Recreation programs through Teller within the next week, pending approval of the set up from the Parks Department.</a:t>
            </a:r>
          </a:p>
          <a:p>
            <a:pPr lvl="1"/>
            <a:endParaRPr lang="en-US" dirty="0"/>
          </a:p>
        </p:txBody>
      </p:sp>
      <p:sp>
        <p:nvSpPr>
          <p:cNvPr id="5" name="Footer Placeholder 4">
            <a:extLst>
              <a:ext uri="{FF2B5EF4-FFF2-40B4-BE49-F238E27FC236}">
                <a16:creationId xmlns:a16="http://schemas.microsoft.com/office/drawing/2014/main" id="{0B98E708-2E01-A8FC-1F6B-FA4EC0EFF119}"/>
              </a:ext>
            </a:extLst>
          </p:cNvPr>
          <p:cNvSpPr>
            <a:spLocks noGrp="1"/>
          </p:cNvSpPr>
          <p:nvPr>
            <p:ph type="ftr" sz="quarter" idx="11"/>
          </p:nvPr>
        </p:nvSpPr>
        <p:spPr>
          <a:xfrm>
            <a:off x="4038600" y="6356350"/>
            <a:ext cx="4114800" cy="365125"/>
          </a:xfrm>
        </p:spPr>
        <p:txBody>
          <a:bodyPr/>
          <a:lstStyle/>
          <a:p>
            <a:r>
              <a:rPr lang="en-US" dirty="0"/>
              <a:t>City of Stamford ERP Project </a:t>
            </a:r>
          </a:p>
        </p:txBody>
      </p:sp>
      <p:sp>
        <p:nvSpPr>
          <p:cNvPr id="7" name="Title 1">
            <a:extLst>
              <a:ext uri="{FF2B5EF4-FFF2-40B4-BE49-F238E27FC236}">
                <a16:creationId xmlns:a16="http://schemas.microsoft.com/office/drawing/2014/main" id="{E7016D6E-AE6C-58D2-A911-67A1D95089B2}"/>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State of the ERP Project</a:t>
            </a:r>
            <a:endParaRPr lang="en-US" sz="3600" dirty="0">
              <a:solidFill>
                <a:srgbClr val="FFFFFF"/>
              </a:solidFill>
              <a:latin typeface="Open Sans ISG"/>
              <a:ea typeface="+mn-ea"/>
              <a:cs typeface="+mn-cs"/>
            </a:endParaRPr>
          </a:p>
        </p:txBody>
      </p:sp>
    </p:spTree>
    <p:extLst>
      <p:ext uri="{BB962C8B-B14F-4D97-AF65-F5344CB8AC3E}">
        <p14:creationId xmlns:p14="http://schemas.microsoft.com/office/powerpoint/2010/main" val="1413870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DED96092-E4A1-4767-8014-F8A4287CFD53}"/>
              </a:ext>
            </a:extLst>
          </p:cNvPr>
          <p:cNvSpPr txBox="1"/>
          <p:nvPr/>
        </p:nvSpPr>
        <p:spPr>
          <a:xfrm>
            <a:off x="4519030" y="2882538"/>
            <a:ext cx="228261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Questions?</a:t>
            </a:r>
          </a:p>
        </p:txBody>
      </p:sp>
    </p:spTree>
    <p:extLst>
      <p:ext uri="{BB962C8B-B14F-4D97-AF65-F5344CB8AC3E}">
        <p14:creationId xmlns:p14="http://schemas.microsoft.com/office/powerpoint/2010/main" val="2477072019"/>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87F8189-E3B9-4B4E-BB1B-85763EB96A3F}"/>
              </a:ext>
            </a:extLst>
          </p:cNvPr>
          <p:cNvSpPr txBox="1">
            <a:spLocks/>
          </p:cNvSpPr>
          <p:nvPr/>
        </p:nvSpPr>
        <p:spPr>
          <a:xfrm>
            <a:off x="132850" y="1239789"/>
            <a:ext cx="11044057" cy="4960985"/>
          </a:xfrm>
          <a:prstGeom prst="rect">
            <a:avLst/>
          </a:prstGeom>
        </p:spPr>
        <p:txBody>
          <a:bodyPr vert="horz" lIns="0" tIns="0" rIns="0" bIns="0" rtlCol="0">
            <a:noAutofit/>
          </a:bodyPr>
          <a:lstStyle>
            <a:lvl1pPr marL="0" indent="0" algn="l" defTabSz="914400" rtl="0" eaLnBrk="1" latinLnBrk="0" hangingPunct="1">
              <a:lnSpc>
                <a:spcPct val="110000"/>
              </a:lnSpc>
              <a:spcBef>
                <a:spcPts val="800"/>
              </a:spcBef>
              <a:buClr>
                <a:schemeClr val="tx2">
                  <a:lumMod val="60000"/>
                  <a:lumOff val="40000"/>
                </a:schemeClr>
              </a:buClr>
              <a:buFontTx/>
              <a:buNone/>
              <a:defRPr sz="1600" kern="1200">
                <a:solidFill>
                  <a:schemeClr val="tx1"/>
                </a:solidFill>
                <a:latin typeface="+mn-lt"/>
                <a:ea typeface="Open Sans ISG" panose="020B0606030504020204" pitchFamily="34" charset="0"/>
                <a:cs typeface="Open Sans ISG" panose="00000500000000000000" pitchFamily="2" charset="0"/>
              </a:defRPr>
            </a:lvl1pPr>
            <a:lvl2pPr marL="292608" indent="-292608" algn="l" defTabSz="914400" rtl="0" eaLnBrk="1" latinLnBrk="0" hangingPunct="1">
              <a:lnSpc>
                <a:spcPct val="100000"/>
              </a:lnSpc>
              <a:spcBef>
                <a:spcPts val="800"/>
              </a:spcBef>
              <a:buClr>
                <a:schemeClr val="tx2">
                  <a:lumMod val="60000"/>
                  <a:lumOff val="40000"/>
                </a:schemeClr>
              </a:buClr>
              <a:buFont typeface="ISG Bullets" panose="00000500000000000000" pitchFamily="2" charset="0"/>
              <a:buChar char="⬤"/>
              <a:defRPr sz="1600" kern="1200">
                <a:solidFill>
                  <a:schemeClr val="tx1"/>
                </a:solidFill>
                <a:latin typeface="+mn-lt"/>
                <a:ea typeface="Open Sans ISG" panose="020B0606030504020204" pitchFamily="34" charset="0"/>
                <a:cs typeface="Open Sans ISG" panose="00000500000000000000" pitchFamily="2" charset="0"/>
              </a:defRPr>
            </a:lvl2pPr>
            <a:lvl3pPr marL="484632" indent="-192024" algn="l" defTabSz="914400" rtl="0" eaLnBrk="1" latinLnBrk="0" hangingPunct="1">
              <a:lnSpc>
                <a:spcPct val="100000"/>
              </a:lnSpc>
              <a:spcBef>
                <a:spcPts val="800"/>
              </a:spcBef>
              <a:buClr>
                <a:schemeClr val="tx2">
                  <a:lumMod val="60000"/>
                  <a:lumOff val="40000"/>
                </a:schemeClr>
              </a:buClr>
              <a:buFont typeface="Open Sans ISG" panose="020B0606030504020204" pitchFamily="34" charset="0"/>
              <a:buChar char="–"/>
              <a:defRPr sz="1600" kern="1200">
                <a:solidFill>
                  <a:schemeClr val="tx1"/>
                </a:solidFill>
                <a:latin typeface="+mn-lt"/>
                <a:ea typeface="Open Sans ISG" panose="020B0606030504020204" pitchFamily="34" charset="0"/>
                <a:cs typeface="Open Sans ISG" panose="00000500000000000000" pitchFamily="2" charset="0"/>
              </a:defRPr>
            </a:lvl3pPr>
            <a:lvl4pPr marL="676656" indent="-192024" algn="l" defTabSz="914400" rtl="0" eaLnBrk="1" latinLnBrk="0" hangingPunct="1">
              <a:lnSpc>
                <a:spcPct val="100000"/>
              </a:lnSpc>
              <a:spcBef>
                <a:spcPts val="600"/>
              </a:spcBef>
              <a:buClr>
                <a:schemeClr val="tx2">
                  <a:lumMod val="60000"/>
                  <a:lumOff val="40000"/>
                </a:schemeClr>
              </a:buClr>
              <a:buFont typeface="Open Sans ISG" panose="020B0606030504020204" pitchFamily="34" charset="0"/>
              <a:buChar char="–"/>
              <a:defRPr sz="1400" kern="1200">
                <a:solidFill>
                  <a:schemeClr val="tx1"/>
                </a:solidFill>
                <a:latin typeface="+mn-lt"/>
                <a:ea typeface="Open Sans ISG" panose="020B0606030504020204" pitchFamily="34" charset="0"/>
                <a:cs typeface="Open Sans ISG" panose="00000500000000000000" pitchFamily="2" charset="0"/>
              </a:defRPr>
            </a:lvl4pPr>
            <a:lvl5pPr marL="868680" indent="-192024" algn="l" defTabSz="914400" rtl="0" eaLnBrk="1" latinLnBrk="0" hangingPunct="1">
              <a:lnSpc>
                <a:spcPct val="100000"/>
              </a:lnSpc>
              <a:spcBef>
                <a:spcPts val="600"/>
              </a:spcBef>
              <a:buClr>
                <a:schemeClr val="tx2">
                  <a:lumMod val="60000"/>
                  <a:lumOff val="40000"/>
                </a:schemeClr>
              </a:buClr>
              <a:buFont typeface="Open Sans ISG" panose="020B0606030504020204" pitchFamily="34" charset="0"/>
              <a:buChar char="–"/>
              <a:tabLst/>
              <a:defRPr sz="1400" kern="1200">
                <a:solidFill>
                  <a:schemeClr val="tx1"/>
                </a:solidFill>
                <a:latin typeface="+mn-lt"/>
                <a:ea typeface="Open Sans ISG" panose="020B0606030504020204" pitchFamily="34" charset="0"/>
                <a:cs typeface="Open Sans ISG" panose="00000500000000000000" pitchFamily="2" charset="0"/>
              </a:defRPr>
            </a:lvl5pPr>
            <a:lvl6pPr marL="25146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9pPr>
          </a:lstStyle>
          <a:p>
            <a:pPr marL="342900" indent="-342900">
              <a:spcBef>
                <a:spcPts val="600"/>
              </a:spcBef>
              <a:spcAft>
                <a:spcPts val="600"/>
              </a:spcAft>
              <a:buSzPct val="115000"/>
              <a:buFont typeface="Symbol" panose="05050102010706020507" pitchFamily="18" charset="2"/>
              <a:buChar char=""/>
            </a:pPr>
            <a:r>
              <a:rPr lang="en-US" sz="2200" dirty="0">
                <a:latin typeface="Calibri" panose="020F0502020204030204" pitchFamily="34" charset="0"/>
                <a:cs typeface="Arial" panose="020B0604020202020204" pitchFamily="34" charset="0"/>
              </a:rPr>
              <a:t>ERP projects have multiple phases:</a:t>
            </a:r>
          </a:p>
          <a:p>
            <a:pPr marL="635508" lvl="1" indent="-342900">
              <a:spcBef>
                <a:spcPts val="600"/>
              </a:spcBef>
              <a:spcAft>
                <a:spcPts val="600"/>
              </a:spcAft>
              <a:buSzPct val="115000"/>
              <a:buFont typeface="Arial" panose="020B0604020202020204" pitchFamily="34" charset="0"/>
              <a:buChar char="•"/>
            </a:pPr>
            <a:r>
              <a:rPr lang="en-US" sz="1800" dirty="0"/>
              <a:t>Implementation – complete</a:t>
            </a:r>
          </a:p>
          <a:p>
            <a:pPr marL="635508" lvl="1" indent="-342900">
              <a:spcBef>
                <a:spcPts val="600"/>
              </a:spcBef>
              <a:spcAft>
                <a:spcPts val="600"/>
              </a:spcAft>
              <a:buSzPct val="115000"/>
              <a:buFont typeface="Arial" panose="020B0604020202020204" pitchFamily="34" charset="0"/>
              <a:buChar char="•"/>
            </a:pPr>
            <a:r>
              <a:rPr lang="en-US" sz="1800" dirty="0"/>
              <a:t>Stabilization – working out initial issues and user acclimation to the system - in progress </a:t>
            </a:r>
          </a:p>
          <a:p>
            <a:pPr marL="635508" lvl="1" indent="-342900">
              <a:spcBef>
                <a:spcPts val="600"/>
              </a:spcBef>
              <a:spcAft>
                <a:spcPts val="600"/>
              </a:spcAft>
              <a:buSzPct val="115000"/>
              <a:buFont typeface="Arial" panose="020B0604020202020204" pitchFamily="34" charset="0"/>
              <a:buChar char="•"/>
            </a:pPr>
            <a:r>
              <a:rPr lang="en-US" sz="1800" dirty="0"/>
              <a:t>Optimization – Increasing utilization of technology and business processes - next</a:t>
            </a:r>
          </a:p>
          <a:p>
            <a:pPr marL="342900" indent="-342900">
              <a:spcBef>
                <a:spcPts val="600"/>
              </a:spcBef>
              <a:spcAft>
                <a:spcPts val="600"/>
              </a:spcAft>
              <a:buSzPct val="115000"/>
              <a:buFont typeface="Symbol" panose="05050102010706020507" pitchFamily="18" charset="2"/>
              <a:buChar char=""/>
            </a:pPr>
            <a:r>
              <a:rPr lang="en-US" sz="2200" dirty="0">
                <a:latin typeface="Calibri" panose="020F0502020204030204" pitchFamily="34" charset="0"/>
                <a:cs typeface="Arial" panose="020B0604020202020204" pitchFamily="34" charset="0"/>
              </a:rPr>
              <a:t>Financials Go-live: March 6</a:t>
            </a:r>
            <a:r>
              <a:rPr lang="en-US" sz="2200" baseline="30000" dirty="0">
                <a:latin typeface="Calibri" panose="020F0502020204030204" pitchFamily="34" charset="0"/>
                <a:cs typeface="Arial" panose="020B0604020202020204" pitchFamily="34" charset="0"/>
              </a:rPr>
              <a:t>th</a:t>
            </a:r>
            <a:r>
              <a:rPr lang="en-US" sz="2200" dirty="0">
                <a:latin typeface="Calibri" panose="020F0502020204030204" pitchFamily="34" charset="0"/>
                <a:cs typeface="Arial" panose="020B0604020202020204" pitchFamily="34" charset="0"/>
              </a:rPr>
              <a:t> </a:t>
            </a:r>
          </a:p>
          <a:p>
            <a:pPr marL="578358" lvl="1" indent="-285750">
              <a:buFont typeface="Arial" panose="020B0604020202020204" pitchFamily="34" charset="0"/>
              <a:buChar char="•"/>
            </a:pPr>
            <a:r>
              <a:rPr lang="en-US" sz="1800" dirty="0"/>
              <a:t>Smooth cutover and go-live for Oracle and Teller</a:t>
            </a:r>
          </a:p>
          <a:p>
            <a:pPr marL="770382" lvl="2" indent="-285750">
              <a:buFont typeface="Arial" panose="020B0604020202020204" pitchFamily="34" charset="0"/>
              <a:buChar char="•"/>
            </a:pPr>
            <a:r>
              <a:rPr lang="en-US" sz="1800" dirty="0"/>
              <a:t>1 system issue to-date: Budget query response time was lagging; fixed within 3 days</a:t>
            </a:r>
          </a:p>
          <a:p>
            <a:pPr marL="770382" lvl="2" indent="-285750">
              <a:buFont typeface="Arial" panose="020B0604020202020204" pitchFamily="34" charset="0"/>
              <a:buChar char="•"/>
            </a:pPr>
            <a:r>
              <a:rPr lang="en-US" sz="1800" dirty="0"/>
              <a:t>User Access – Single Sign On</a:t>
            </a:r>
          </a:p>
          <a:p>
            <a:pPr marL="770382" lvl="2" indent="-285750">
              <a:buFont typeface="Arial" panose="020B0604020202020204" pitchFamily="34" charset="0"/>
              <a:buChar char="•"/>
            </a:pPr>
            <a:r>
              <a:rPr lang="en-US" sz="1800" dirty="0"/>
              <a:t>Data segment access – accounts users can access</a:t>
            </a:r>
          </a:p>
          <a:p>
            <a:pPr marL="770382" lvl="2" indent="-285750">
              <a:buFont typeface="Arial" panose="020B0604020202020204" pitchFamily="34" charset="0"/>
              <a:buChar char="•"/>
            </a:pPr>
            <a:r>
              <a:rPr lang="en-US" sz="1800" dirty="0"/>
              <a:t>Role assignments – what a user can do in the system</a:t>
            </a:r>
          </a:p>
          <a:p>
            <a:pPr marL="635508" lvl="1" indent="-342900">
              <a:spcBef>
                <a:spcPts val="0"/>
              </a:spcBef>
              <a:spcAft>
                <a:spcPts val="1200"/>
              </a:spcAft>
              <a:buFont typeface="Calibri" panose="020F0502020204030204" pitchFamily="34" charset="0"/>
              <a:buChar char="−"/>
            </a:pPr>
            <a:endParaRPr lang="en-US" sz="2200" dirty="0">
              <a:latin typeface="Calibri" panose="020F0502020204030204" pitchFamily="34" charset="0"/>
              <a:cs typeface="Calibri" panose="020F0502020204030204" pitchFamily="34" charset="0"/>
            </a:endParaRPr>
          </a:p>
          <a:p>
            <a:pPr marL="635508" lvl="1" indent="-342900">
              <a:spcBef>
                <a:spcPts val="0"/>
              </a:spcBef>
              <a:spcAft>
                <a:spcPts val="1200"/>
              </a:spcAft>
              <a:buFont typeface="Calibri" panose="020F0502020204030204" pitchFamily="34" charset="0"/>
              <a:buChar char="−"/>
            </a:pPr>
            <a:endParaRPr lang="en-US" sz="2200" dirty="0">
              <a:latin typeface="Calibri" panose="020F0502020204030204" pitchFamily="34" charset="0"/>
              <a:cs typeface="Calibri" panose="020F0502020204030204" pitchFamily="34" charset="0"/>
            </a:endParaRPr>
          </a:p>
          <a:p>
            <a:pPr marL="635508" lvl="1" indent="-342900">
              <a:spcBef>
                <a:spcPts val="0"/>
              </a:spcBef>
              <a:spcAft>
                <a:spcPts val="1200"/>
              </a:spcAft>
              <a:buFont typeface="Calibri" panose="020F0502020204030204" pitchFamily="34" charset="0"/>
              <a:buChar char="−"/>
            </a:pPr>
            <a:endParaRPr lang="en-US" sz="2200" dirty="0">
              <a:latin typeface="Calibri" panose="020F0502020204030204" pitchFamily="34" charset="0"/>
              <a:cs typeface="Calibri" panose="020F0502020204030204" pitchFamily="34" charset="0"/>
            </a:endParaRPr>
          </a:p>
          <a:p>
            <a:pPr lvl="1" indent="0">
              <a:spcBef>
                <a:spcPts val="0"/>
              </a:spcBef>
              <a:spcAft>
                <a:spcPts val="1200"/>
              </a:spcAft>
              <a:buNone/>
            </a:pPr>
            <a:endParaRPr lang="en-US" sz="2200"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State of the ERP Project</a:t>
            </a:r>
            <a:endParaRPr lang="en-US" sz="3600" dirty="0">
              <a:solidFill>
                <a:srgbClr val="FFFFFF"/>
              </a:solidFill>
              <a:latin typeface="Open Sans ISG"/>
              <a:ea typeface="+mn-ea"/>
              <a:cs typeface="+mn-cs"/>
            </a:endParaRPr>
          </a:p>
        </p:txBody>
      </p:sp>
    </p:spTree>
    <p:extLst>
      <p:ext uri="{BB962C8B-B14F-4D97-AF65-F5344CB8AC3E}">
        <p14:creationId xmlns:p14="http://schemas.microsoft.com/office/powerpoint/2010/main" val="231755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B98E708-2E01-A8FC-1F6B-FA4EC0EFF119}"/>
              </a:ext>
            </a:extLst>
          </p:cNvPr>
          <p:cNvSpPr>
            <a:spLocks noGrp="1"/>
          </p:cNvSpPr>
          <p:nvPr>
            <p:ph type="ftr" sz="quarter" idx="11"/>
          </p:nvPr>
        </p:nvSpPr>
        <p:spPr>
          <a:xfrm>
            <a:off x="4038600" y="6356350"/>
            <a:ext cx="4114800" cy="365125"/>
          </a:xfrm>
        </p:spPr>
        <p:txBody>
          <a:bodyPr/>
          <a:lstStyle/>
          <a:p>
            <a:r>
              <a:rPr lang="en-US" dirty="0"/>
              <a:t>City of Stamford ERP Project </a:t>
            </a:r>
          </a:p>
        </p:txBody>
      </p:sp>
      <p:pic>
        <p:nvPicPr>
          <p:cNvPr id="6" name="Picture 5">
            <a:extLst>
              <a:ext uri="{FF2B5EF4-FFF2-40B4-BE49-F238E27FC236}">
                <a16:creationId xmlns:a16="http://schemas.microsoft.com/office/drawing/2014/main" id="{D939924A-F4D6-DE7F-8D8E-5CF416987E79}"/>
              </a:ext>
            </a:extLst>
          </p:cNvPr>
          <p:cNvPicPr>
            <a:picLocks noChangeAspect="1"/>
          </p:cNvPicPr>
          <p:nvPr/>
        </p:nvPicPr>
        <p:blipFill>
          <a:blip r:embed="rId2"/>
          <a:stretch>
            <a:fillRect/>
          </a:stretch>
        </p:blipFill>
        <p:spPr>
          <a:xfrm>
            <a:off x="914400" y="1438275"/>
            <a:ext cx="10115550" cy="4918075"/>
          </a:xfrm>
          <a:prstGeom prst="rect">
            <a:avLst/>
          </a:prstGeom>
        </p:spPr>
      </p:pic>
      <p:sp>
        <p:nvSpPr>
          <p:cNvPr id="8" name="Title 1">
            <a:extLst>
              <a:ext uri="{FF2B5EF4-FFF2-40B4-BE49-F238E27FC236}">
                <a16:creationId xmlns:a16="http://schemas.microsoft.com/office/drawing/2014/main" id="{C3BE463B-D81A-733B-4C98-CF2869453962}"/>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State of the ERP Project</a:t>
            </a:r>
            <a:endParaRPr lang="en-US" sz="3600" dirty="0">
              <a:solidFill>
                <a:srgbClr val="FFFFFF"/>
              </a:solidFill>
              <a:latin typeface="Open Sans ISG"/>
              <a:ea typeface="+mn-ea"/>
              <a:cs typeface="+mn-cs"/>
            </a:endParaRPr>
          </a:p>
        </p:txBody>
      </p:sp>
      <p:sp>
        <p:nvSpPr>
          <p:cNvPr id="10" name="Content Placeholder 9">
            <a:extLst>
              <a:ext uri="{FF2B5EF4-FFF2-40B4-BE49-F238E27FC236}">
                <a16:creationId xmlns:a16="http://schemas.microsoft.com/office/drawing/2014/main" id="{FB5D2A97-9225-8B73-598B-6897D5AF90D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1885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C32A0C-482C-7DEF-BF02-E144FD73B497}"/>
              </a:ext>
            </a:extLst>
          </p:cNvPr>
          <p:cNvSpPr>
            <a:spLocks noGrp="1"/>
          </p:cNvSpPr>
          <p:nvPr>
            <p:ph idx="1"/>
          </p:nvPr>
        </p:nvSpPr>
        <p:spPr>
          <a:xfrm>
            <a:off x="914400" y="946404"/>
            <a:ext cx="10363200" cy="491871"/>
          </a:xfrm>
        </p:spPr>
        <p:txBody>
          <a:bodyPr>
            <a:normAutofit fontScale="92500" lnSpcReduction="10000"/>
          </a:bodyPr>
          <a:lstStyle/>
          <a:p>
            <a:r>
              <a:rPr lang="en-US" sz="2400" dirty="0"/>
              <a:t>Issue Volume</a:t>
            </a:r>
            <a:endParaRPr lang="en-US" sz="3200" dirty="0"/>
          </a:p>
          <a:p>
            <a:pPr lvl="1"/>
            <a:endParaRPr lang="en-US" sz="3200" dirty="0"/>
          </a:p>
          <a:p>
            <a:pPr lvl="1"/>
            <a:endParaRPr lang="en-US" dirty="0"/>
          </a:p>
        </p:txBody>
      </p:sp>
      <p:sp>
        <p:nvSpPr>
          <p:cNvPr id="5" name="Footer Placeholder 4">
            <a:extLst>
              <a:ext uri="{FF2B5EF4-FFF2-40B4-BE49-F238E27FC236}">
                <a16:creationId xmlns:a16="http://schemas.microsoft.com/office/drawing/2014/main" id="{0B98E708-2E01-A8FC-1F6B-FA4EC0EFF119}"/>
              </a:ext>
            </a:extLst>
          </p:cNvPr>
          <p:cNvSpPr>
            <a:spLocks noGrp="1"/>
          </p:cNvSpPr>
          <p:nvPr>
            <p:ph type="ftr" sz="quarter" idx="11"/>
          </p:nvPr>
        </p:nvSpPr>
        <p:spPr>
          <a:xfrm>
            <a:off x="4038600" y="6356350"/>
            <a:ext cx="4114800" cy="365125"/>
          </a:xfrm>
        </p:spPr>
        <p:txBody>
          <a:bodyPr/>
          <a:lstStyle/>
          <a:p>
            <a:r>
              <a:rPr lang="en-US" dirty="0"/>
              <a:t>City of Stamford ERP Project </a:t>
            </a:r>
          </a:p>
        </p:txBody>
      </p:sp>
      <p:pic>
        <p:nvPicPr>
          <p:cNvPr id="11" name="Picture 10">
            <a:extLst>
              <a:ext uri="{FF2B5EF4-FFF2-40B4-BE49-F238E27FC236}">
                <a16:creationId xmlns:a16="http://schemas.microsoft.com/office/drawing/2014/main" id="{E289F51A-D10D-E079-540D-253FF36BDDA7}"/>
              </a:ext>
            </a:extLst>
          </p:cNvPr>
          <p:cNvPicPr>
            <a:picLocks noChangeAspect="1"/>
          </p:cNvPicPr>
          <p:nvPr/>
        </p:nvPicPr>
        <p:blipFill>
          <a:blip r:embed="rId2"/>
          <a:stretch>
            <a:fillRect/>
          </a:stretch>
        </p:blipFill>
        <p:spPr>
          <a:xfrm>
            <a:off x="856519" y="1695979"/>
            <a:ext cx="10478962" cy="4372585"/>
          </a:xfrm>
          <a:prstGeom prst="rect">
            <a:avLst/>
          </a:prstGeom>
        </p:spPr>
      </p:pic>
      <p:sp>
        <p:nvSpPr>
          <p:cNvPr id="8" name="Title 1">
            <a:extLst>
              <a:ext uri="{FF2B5EF4-FFF2-40B4-BE49-F238E27FC236}">
                <a16:creationId xmlns:a16="http://schemas.microsoft.com/office/drawing/2014/main" id="{02FEFD61-FA50-E99B-4398-EEC5E963FBB8}"/>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State of the ERP Project</a:t>
            </a:r>
            <a:endParaRPr lang="en-US" sz="3600" dirty="0">
              <a:solidFill>
                <a:srgbClr val="FFFFFF"/>
              </a:solidFill>
              <a:latin typeface="Open Sans ISG"/>
              <a:ea typeface="+mn-ea"/>
              <a:cs typeface="+mn-cs"/>
            </a:endParaRPr>
          </a:p>
        </p:txBody>
      </p:sp>
    </p:spTree>
    <p:extLst>
      <p:ext uri="{BB962C8B-B14F-4D97-AF65-F5344CB8AC3E}">
        <p14:creationId xmlns:p14="http://schemas.microsoft.com/office/powerpoint/2010/main" val="2953121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ERP Financials Business Process Changes</a:t>
            </a:r>
            <a:endParaRPr lang="en-US" sz="3600" dirty="0">
              <a:solidFill>
                <a:srgbClr val="FFFFFF"/>
              </a:solidFill>
              <a:latin typeface="Open Sans ISG"/>
              <a:ea typeface="+mn-ea"/>
              <a:cs typeface="+mn-cs"/>
            </a:endParaRPr>
          </a:p>
        </p:txBody>
      </p:sp>
      <p:sp>
        <p:nvSpPr>
          <p:cNvPr id="3" name="TextBox 2">
            <a:extLst>
              <a:ext uri="{FF2B5EF4-FFF2-40B4-BE49-F238E27FC236}">
                <a16:creationId xmlns:a16="http://schemas.microsoft.com/office/drawing/2014/main" id="{9CDBFC7F-8AC0-14E7-6BED-FDF1EFB66325}"/>
              </a:ext>
            </a:extLst>
          </p:cNvPr>
          <p:cNvSpPr txBox="1"/>
          <p:nvPr/>
        </p:nvSpPr>
        <p:spPr>
          <a:xfrm>
            <a:off x="431800" y="1081592"/>
            <a:ext cx="10667999" cy="5246052"/>
          </a:xfrm>
          <a:prstGeom prst="rect">
            <a:avLst/>
          </a:prstGeom>
          <a:noFill/>
        </p:spPr>
        <p:txBody>
          <a:bodyPr wrap="square">
            <a:spAutoFit/>
          </a:bodyPr>
          <a:lstStyle/>
          <a:p>
            <a:pPr marL="342900" indent="-342900">
              <a:lnSpc>
                <a:spcPct val="90000"/>
              </a:lnSpc>
              <a:spcBef>
                <a:spcPts val="500"/>
              </a:spcBef>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Budgetary control by Minor </a:t>
            </a:r>
            <a:r>
              <a:rPr lang="en-US" sz="2000" i="1" dirty="0">
                <a:solidFill>
                  <a:prstClr val="black"/>
                </a:solidFill>
                <a:latin typeface="Calibri" panose="020F0502020204030204"/>
              </a:rPr>
              <a:t>O</a:t>
            </a:r>
            <a:r>
              <a:rPr kumimoji="0" lang="en-US" sz="2000" b="0" i="1" u="none" strike="noStrike" kern="1200" cap="none" spc="0" normalizeH="0" baseline="0" noProof="0" dirty="0" err="1">
                <a:ln>
                  <a:noFill/>
                </a:ln>
                <a:solidFill>
                  <a:prstClr val="black"/>
                </a:solidFill>
                <a:effectLst/>
                <a:uLnTx/>
                <a:uFillTx/>
                <a:latin typeface="Calibri" panose="020F0502020204030204"/>
                <a:ea typeface="+mn-ea"/>
                <a:cs typeface="+mn-cs"/>
              </a:rPr>
              <a:t>bject</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(line-item) has been selected </a:t>
            </a:r>
          </a:p>
          <a:p>
            <a:pPr marL="742950" lvl="1" indent="-285750">
              <a:lnSpc>
                <a:spcPct val="90000"/>
              </a:lnSpc>
              <a:spcBef>
                <a:spcPts val="500"/>
              </a:spcBef>
              <a:spcAft>
                <a:spcPts val="600"/>
              </a:spcAft>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Grouping of detail accounts into spending categories (minor object) to enable more departmental flexibility and fewer transfers while controlling spending at a responsible level</a:t>
            </a:r>
          </a:p>
          <a:p>
            <a:pPr marL="742950" lvl="1" indent="-285750">
              <a:lnSpc>
                <a:spcPct val="90000"/>
              </a:lnSpc>
              <a:spcBef>
                <a:spcPts val="500"/>
              </a:spcBef>
              <a:spcAft>
                <a:spcPts val="600"/>
              </a:spcAft>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Accommodates price fluctuations without enabling inappropriate cross-category spending</a:t>
            </a:r>
          </a:p>
          <a:p>
            <a:pPr marL="742950" lvl="1" indent="-285750">
              <a:lnSpc>
                <a:spcPct val="90000"/>
              </a:lnSpc>
              <a:spcBef>
                <a:spcPts val="500"/>
              </a:spcBef>
              <a:spcAft>
                <a:spcPts val="600"/>
              </a:spcAft>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Grouped by types of line items such as wages, supplies, professional services</a:t>
            </a:r>
          </a:p>
          <a:p>
            <a:pPr marL="800100" lvl="1" indent="-342900">
              <a:lnSpc>
                <a:spcPct val="90000"/>
              </a:lnSpc>
              <a:spcBef>
                <a:spcPts val="500"/>
              </a:spcBef>
              <a:spcAft>
                <a:spcPts val="600"/>
              </a:spcAft>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The budget will continue to be developed and presented by detail account</a:t>
            </a:r>
          </a:p>
          <a:p>
            <a:pPr marL="800100" lvl="1" indent="-342900">
              <a:lnSpc>
                <a:spcPct val="90000"/>
              </a:lnSpc>
              <a:spcBef>
                <a:spcPts val="500"/>
              </a:spcBef>
              <a:spcAft>
                <a:spcPts val="600"/>
              </a:spcAft>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Spending will continue to be by detail account</a:t>
            </a:r>
          </a:p>
          <a:p>
            <a:pPr marL="800100" lvl="1" indent="-342900">
              <a:lnSpc>
                <a:spcPct val="90000"/>
              </a:lnSpc>
              <a:spcBef>
                <a:spcPts val="500"/>
              </a:spcBef>
              <a:spcAft>
                <a:spcPts val="600"/>
              </a:spcAft>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Identification of the Minor Object as the Budget Control will allow the system to process payments within the category of the Minor Object regardless of funding availability in the detail account</a:t>
            </a:r>
          </a:p>
          <a:p>
            <a:pPr marL="1200150" lvl="2" indent="-285750">
              <a:lnSpc>
                <a:spcPct val="90000"/>
              </a:lnSpc>
              <a:spcBef>
                <a:spcPts val="500"/>
              </a:spcBef>
              <a:spcAft>
                <a:spcPts val="600"/>
              </a:spcAft>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If a detail account has need for additional funding, another detail account in the same category in that department can provide it</a:t>
            </a:r>
            <a:endPar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800100" lvl="1" indent="-342900">
              <a:lnSpc>
                <a:spcPct val="90000"/>
              </a:lnSpc>
              <a:spcBef>
                <a:spcPts val="500"/>
              </a:spcBef>
              <a:spcAft>
                <a:spcPts val="600"/>
              </a:spcAft>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The transfer trigger has changed from detail account to minor category, but transfers will continue to be processed at the detail line level</a:t>
            </a:r>
          </a:p>
          <a:p>
            <a:pPr marL="742950" lvl="1" indent="-285750">
              <a:lnSpc>
                <a:spcPct val="90000"/>
              </a:lnSpc>
              <a:spcBef>
                <a:spcPts val="500"/>
              </a:spcBef>
              <a:buFont typeface="Arial" panose="020B0604020202020204" pitchFamily="34" charset="0"/>
              <a:buChar char="•"/>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6308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ERP Financials Business Process Changes</a:t>
            </a:r>
            <a:endParaRPr lang="en-US" sz="3600" dirty="0">
              <a:solidFill>
                <a:srgbClr val="FFFFFF"/>
              </a:solidFill>
              <a:latin typeface="Open Sans ISG"/>
              <a:ea typeface="+mn-ea"/>
              <a:cs typeface="+mn-cs"/>
            </a:endParaRPr>
          </a:p>
        </p:txBody>
      </p:sp>
      <p:graphicFrame>
        <p:nvGraphicFramePr>
          <p:cNvPr id="2" name="Table 1">
            <a:extLst>
              <a:ext uri="{FF2B5EF4-FFF2-40B4-BE49-F238E27FC236}">
                <a16:creationId xmlns:a16="http://schemas.microsoft.com/office/drawing/2014/main" id="{BE6FDEAA-CB69-3A88-E503-DE05921D5D1A}"/>
              </a:ext>
            </a:extLst>
          </p:cNvPr>
          <p:cNvGraphicFramePr>
            <a:graphicFrameLocks noGrp="1"/>
          </p:cNvGraphicFramePr>
          <p:nvPr>
            <p:extLst>
              <p:ext uri="{D42A27DB-BD31-4B8C-83A1-F6EECF244321}">
                <p14:modId xmlns:p14="http://schemas.microsoft.com/office/powerpoint/2010/main" val="543288750"/>
              </p:ext>
            </p:extLst>
          </p:nvPr>
        </p:nvGraphicFramePr>
        <p:xfrm>
          <a:off x="693948" y="1130326"/>
          <a:ext cx="5954685" cy="4351347"/>
        </p:xfrm>
        <a:graphic>
          <a:graphicData uri="http://schemas.openxmlformats.org/drawingml/2006/table">
            <a:tbl>
              <a:tblPr/>
              <a:tblGrid>
                <a:gridCol w="1535085">
                  <a:extLst>
                    <a:ext uri="{9D8B030D-6E8A-4147-A177-3AD203B41FA5}">
                      <a16:colId xmlns:a16="http://schemas.microsoft.com/office/drawing/2014/main" val="1881174564"/>
                    </a:ext>
                  </a:extLst>
                </a:gridCol>
                <a:gridCol w="1600200">
                  <a:extLst>
                    <a:ext uri="{9D8B030D-6E8A-4147-A177-3AD203B41FA5}">
                      <a16:colId xmlns:a16="http://schemas.microsoft.com/office/drawing/2014/main" val="3052744730"/>
                    </a:ext>
                  </a:extLst>
                </a:gridCol>
                <a:gridCol w="76200">
                  <a:extLst>
                    <a:ext uri="{9D8B030D-6E8A-4147-A177-3AD203B41FA5}">
                      <a16:colId xmlns:a16="http://schemas.microsoft.com/office/drawing/2014/main" val="651276969"/>
                    </a:ext>
                  </a:extLst>
                </a:gridCol>
                <a:gridCol w="1143000">
                  <a:extLst>
                    <a:ext uri="{9D8B030D-6E8A-4147-A177-3AD203B41FA5}">
                      <a16:colId xmlns:a16="http://schemas.microsoft.com/office/drawing/2014/main" val="905145941"/>
                    </a:ext>
                  </a:extLst>
                </a:gridCol>
                <a:gridCol w="1600200">
                  <a:extLst>
                    <a:ext uri="{9D8B030D-6E8A-4147-A177-3AD203B41FA5}">
                      <a16:colId xmlns:a16="http://schemas.microsoft.com/office/drawing/2014/main" val="1894155853"/>
                    </a:ext>
                  </a:extLst>
                </a:gridCol>
              </a:tblGrid>
              <a:tr h="189189">
                <a:tc>
                  <a:txBody>
                    <a:bodyPr/>
                    <a:lstStyle/>
                    <a:p>
                      <a:pPr algn="ctr" fontAlgn="b"/>
                      <a:r>
                        <a:rPr lang="en-US" sz="900" b="1" i="0" u="none" strike="noStrike" dirty="0">
                          <a:solidFill>
                            <a:srgbClr val="000000"/>
                          </a:solidFill>
                          <a:effectLst/>
                          <a:latin typeface="Calibri" panose="020F0502020204030204" pitchFamily="34" charset="0"/>
                        </a:rPr>
                        <a:t>Major Object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Calibri" panose="020F0502020204030204" pitchFamily="34" charset="0"/>
                        </a:rPr>
                        <a:t>Minor Object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900" b="1" i="0" u="none" strike="noStrike" dirty="0">
                          <a:solidFill>
                            <a:srgbClr val="000000"/>
                          </a:solidFill>
                          <a:effectLst/>
                          <a:latin typeface="Calibri" panose="020F0502020204030204" pitchFamily="34" charset="0"/>
                        </a:rPr>
                        <a:t>Major Object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Calibri" panose="020F0502020204030204" pitchFamily="34" charset="0"/>
                        </a:rPr>
                        <a:t>Minor Object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9161417"/>
                  </a:ext>
                </a:extLst>
              </a:tr>
              <a:tr h="189189">
                <a:tc rowSpan="8">
                  <a:txBody>
                    <a:bodyPr/>
                    <a:lstStyle/>
                    <a:p>
                      <a:pPr algn="l" fontAlgn="ctr"/>
                      <a:r>
                        <a:rPr lang="en-US" sz="900" b="0" i="0" u="none" strike="noStrike" dirty="0">
                          <a:solidFill>
                            <a:srgbClr val="000000"/>
                          </a:solidFill>
                          <a:effectLst/>
                          <a:latin typeface="Calibri" panose="020F0502020204030204" pitchFamily="34" charset="0"/>
                        </a:rPr>
                        <a:t>Wages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Wages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8">
                  <a:txBody>
                    <a:bodyPr/>
                    <a:lstStyle/>
                    <a:p>
                      <a:pPr algn="l" fontAlgn="ctr"/>
                      <a:r>
                        <a:rPr lang="en-US" sz="900" b="0" i="0" u="none" strike="noStrike" dirty="0">
                          <a:solidFill>
                            <a:srgbClr val="000000"/>
                          </a:solidFill>
                          <a:effectLst/>
                          <a:latin typeface="Calibri" panose="020F0502020204030204" pitchFamily="34" charset="0"/>
                        </a:rPr>
                        <a:t>Employee Benefits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Employee Benefits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973803"/>
                  </a:ext>
                </a:extLst>
              </a:tr>
              <a:tr h="189189">
                <a:tc vMerge="1">
                  <a:txBody>
                    <a:bodyPr/>
                    <a:lstStyle/>
                    <a:p>
                      <a:endParaRPr lang="en-US"/>
                    </a:p>
                  </a:txBody>
                  <a:tcPr/>
                </a:tc>
                <a:tc>
                  <a:txBody>
                    <a:bodyPr/>
                    <a:lstStyle/>
                    <a:p>
                      <a:pPr algn="l" fontAlgn="b"/>
                      <a:r>
                        <a:rPr lang="en-US" sz="900" b="0" i="0" u="none" strike="noStrike" dirty="0">
                          <a:solidFill>
                            <a:srgbClr val="000000"/>
                          </a:solidFill>
                          <a:effectLst/>
                          <a:latin typeface="Calibri" panose="020F0502020204030204" pitchFamily="34" charset="0"/>
                        </a:rPr>
                        <a:t>Full Time Salary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Unfunded Retirement Benefits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3925002"/>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Overtime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FICA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8769328"/>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Stipends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Retirement Benefits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9703630"/>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Paid Time Off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Retirement Benefits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9531861"/>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Accumulated Leave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Tuition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6625326"/>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Retro Pay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Unemployment Comp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3934711"/>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Other Salary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Payments to Insurance Fund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7520125"/>
                  </a:ext>
                </a:extLst>
              </a:tr>
              <a:tr h="189189">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4057093"/>
                  </a:ext>
                </a:extLst>
              </a:tr>
              <a:tr h="189189">
                <a:tc>
                  <a:txBody>
                    <a:bodyPr/>
                    <a:lstStyle/>
                    <a:p>
                      <a:pPr algn="l" fontAlgn="b"/>
                      <a:r>
                        <a:rPr lang="en-US" sz="900" b="0" i="0" u="none" strike="noStrike">
                          <a:solidFill>
                            <a:srgbClr val="000000"/>
                          </a:solidFill>
                          <a:effectLst/>
                          <a:latin typeface="Calibri" panose="020F0502020204030204" pitchFamily="34" charset="0"/>
                        </a:rPr>
                        <a:t>Purchased Professional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Purchased Professional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6">
                  <a:txBody>
                    <a:bodyPr/>
                    <a:lstStyle/>
                    <a:p>
                      <a:pPr algn="l" fontAlgn="ctr"/>
                      <a:r>
                        <a:rPr lang="en-US" sz="900" b="0" i="0" u="none" strike="noStrike">
                          <a:solidFill>
                            <a:srgbClr val="000000"/>
                          </a:solidFill>
                          <a:effectLst/>
                          <a:latin typeface="Calibri" panose="020F0502020204030204" pitchFamily="34" charset="0"/>
                        </a:rPr>
                        <a:t>Other Objects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Other Objects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6407360"/>
                  </a:ext>
                </a:extLst>
              </a:tr>
              <a:tr h="189189">
                <a:tc>
                  <a:txBody>
                    <a:bodyPr/>
                    <a:lstStyle/>
                    <a:p>
                      <a:pPr algn="l" fontAlgn="b"/>
                      <a:r>
                        <a:rPr lang="en-US" sz="900" b="0" i="0" u="none" strike="noStrike">
                          <a:solidFill>
                            <a:srgbClr val="000000"/>
                          </a:solidFill>
                          <a:effectLst/>
                          <a:latin typeface="Calibri" panose="020F0502020204030204" pitchFamily="34" charset="0"/>
                        </a:rPr>
                        <a:t>Purchased Property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Purchased Property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dirty="0">
                          <a:solidFill>
                            <a:srgbClr val="000000"/>
                          </a:solidFill>
                          <a:effectLst/>
                          <a:latin typeface="Calibri" panose="020F0502020204030204" pitchFamily="34" charset="0"/>
                        </a:rPr>
                        <a:t>City Support to BOE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8270725"/>
                  </a:ext>
                </a:extLst>
              </a:tr>
              <a:tr h="189189">
                <a:tc rowSpan="3">
                  <a:txBody>
                    <a:bodyPr/>
                    <a:lstStyle/>
                    <a:p>
                      <a:pPr algn="l" fontAlgn="ctr"/>
                      <a:r>
                        <a:rPr lang="en-US" sz="900" b="0" i="0" u="none" strike="noStrike">
                          <a:solidFill>
                            <a:srgbClr val="000000"/>
                          </a:solidFill>
                          <a:effectLst/>
                          <a:latin typeface="Calibri" panose="020F0502020204030204" pitchFamily="34" charset="0"/>
                        </a:rPr>
                        <a:t>Purchased Other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Purchased Other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Professional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4046716"/>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Self Insurance Payments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Transfer to Other Funds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5941949"/>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Insurance Premiums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Reserve for Contingency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742314"/>
                  </a:ext>
                </a:extLst>
              </a:tr>
              <a:tr h="189189">
                <a:tc>
                  <a:txBody>
                    <a:bodyPr/>
                    <a:lstStyle/>
                    <a:p>
                      <a:pPr algn="l" fontAlgn="b"/>
                      <a:r>
                        <a:rPr lang="en-US" sz="900" b="0" i="0" u="none" strike="noStrike">
                          <a:solidFill>
                            <a:srgbClr val="000000"/>
                          </a:solidFill>
                          <a:effectLst/>
                          <a:latin typeface="Calibri" panose="020F0502020204030204" pitchFamily="34" charset="0"/>
                        </a:rPr>
                        <a:t>Capital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Capital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Internal Transfers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1649365"/>
                  </a:ext>
                </a:extLst>
              </a:tr>
              <a:tr h="189189">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0652268"/>
                  </a:ext>
                </a:extLst>
              </a:tr>
              <a:tr h="189189">
                <a:tc rowSpan="6">
                  <a:txBody>
                    <a:bodyPr/>
                    <a:lstStyle/>
                    <a:p>
                      <a:pPr algn="l" fontAlgn="ctr"/>
                      <a:r>
                        <a:rPr lang="en-US" sz="900" b="0" i="0" u="none" strike="noStrike">
                          <a:solidFill>
                            <a:srgbClr val="000000"/>
                          </a:solidFill>
                          <a:effectLst/>
                          <a:latin typeface="Calibri" panose="020F0502020204030204" pitchFamily="34" charset="0"/>
                        </a:rPr>
                        <a:t>Miscellaneous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Miscellaneous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ctr"/>
                      <a:r>
                        <a:rPr lang="en-US" sz="900" b="0" i="0" u="none" strike="noStrike">
                          <a:solidFill>
                            <a:srgbClr val="000000"/>
                          </a:solidFill>
                          <a:effectLst/>
                          <a:latin typeface="Calibri" panose="020F0502020204030204" pitchFamily="34" charset="0"/>
                        </a:rPr>
                        <a:t>Supplies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Supplies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469362"/>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Community &amp; Cultural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Utilities &amp; Commodities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3677"/>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Volunteer Fire Dept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29852002"/>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Debt Service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47027561"/>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Election Expenses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602211642"/>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Dues and Fees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41106618"/>
                  </a:ext>
                </a:extLst>
              </a:tr>
            </a:tbl>
          </a:graphicData>
        </a:graphic>
      </p:graphicFrame>
      <p:graphicFrame>
        <p:nvGraphicFramePr>
          <p:cNvPr id="3" name="Table 2">
            <a:extLst>
              <a:ext uri="{FF2B5EF4-FFF2-40B4-BE49-F238E27FC236}">
                <a16:creationId xmlns:a16="http://schemas.microsoft.com/office/drawing/2014/main" id="{981BE73D-F05F-3F45-6347-3ADBF58F4A6C}"/>
              </a:ext>
            </a:extLst>
          </p:cNvPr>
          <p:cNvGraphicFramePr>
            <a:graphicFrameLocks noGrp="1"/>
          </p:cNvGraphicFramePr>
          <p:nvPr>
            <p:extLst>
              <p:ext uri="{D42A27DB-BD31-4B8C-83A1-F6EECF244321}">
                <p14:modId xmlns:p14="http://schemas.microsoft.com/office/powerpoint/2010/main" val="1675134698"/>
              </p:ext>
            </p:extLst>
          </p:nvPr>
        </p:nvGraphicFramePr>
        <p:xfrm>
          <a:off x="7526867" y="2015821"/>
          <a:ext cx="2020072" cy="2091690"/>
        </p:xfrm>
        <a:graphic>
          <a:graphicData uri="http://schemas.openxmlformats.org/drawingml/2006/table">
            <a:tbl>
              <a:tblPr/>
              <a:tblGrid>
                <a:gridCol w="863600">
                  <a:extLst>
                    <a:ext uri="{9D8B030D-6E8A-4147-A177-3AD203B41FA5}">
                      <a16:colId xmlns:a16="http://schemas.microsoft.com/office/drawing/2014/main" val="2324256757"/>
                    </a:ext>
                  </a:extLst>
                </a:gridCol>
                <a:gridCol w="1156472">
                  <a:extLst>
                    <a:ext uri="{9D8B030D-6E8A-4147-A177-3AD203B41FA5}">
                      <a16:colId xmlns:a16="http://schemas.microsoft.com/office/drawing/2014/main" val="965680553"/>
                    </a:ext>
                  </a:extLst>
                </a:gridCol>
              </a:tblGrid>
              <a:tr h="190500">
                <a:tc>
                  <a:txBody>
                    <a:bodyPr/>
                    <a:lstStyle/>
                    <a:p>
                      <a:pPr algn="ctr" fontAlgn="ctr"/>
                      <a:r>
                        <a:rPr lang="en-US" sz="900" b="0" i="0" u="none" strike="noStrike" dirty="0">
                          <a:solidFill>
                            <a:srgbClr val="000000"/>
                          </a:solidFill>
                          <a:effectLst/>
                          <a:latin typeface="Calibri" panose="020F0502020204030204" pitchFamily="34" charset="0"/>
                        </a:rPr>
                        <a:t>Minor Object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900" b="0" i="0" u="none" strike="noStrike" dirty="0">
                          <a:solidFill>
                            <a:srgbClr val="000000"/>
                          </a:solidFill>
                          <a:effectLst/>
                          <a:latin typeface="Calibri" panose="020F0502020204030204" pitchFamily="34" charset="0"/>
                        </a:rPr>
                        <a:t>Detail Object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077080"/>
                  </a:ext>
                </a:extLst>
              </a:tr>
              <a:tr h="190500">
                <a:tc rowSpan="9">
                  <a:txBody>
                    <a:bodyPr/>
                    <a:lstStyle/>
                    <a:p>
                      <a:pPr algn="ctr" fontAlgn="ctr"/>
                      <a:r>
                        <a:rPr lang="en-US" sz="900" b="0" i="0" u="none" strike="noStrike" dirty="0">
                          <a:solidFill>
                            <a:srgbClr val="000000"/>
                          </a:solidFill>
                          <a:effectLst/>
                          <a:latin typeface="Calibri" panose="020F0502020204030204" pitchFamily="34" charset="0"/>
                        </a:rPr>
                        <a:t>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ctr"/>
                      <a:r>
                        <a:rPr lang="en-US" sz="900" b="0" i="0" u="none" strike="noStrike" dirty="0">
                          <a:solidFill>
                            <a:srgbClr val="000000"/>
                          </a:solidFill>
                          <a:effectLst/>
                          <a:latin typeface="Calibri" panose="020F0502020204030204" pitchFamily="34" charset="0"/>
                        </a:rPr>
                        <a:t>Office Supplies &amp; Expenses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237139"/>
                  </a:ext>
                </a:extLst>
              </a:tr>
              <a:tr h="190500">
                <a:tc vMerge="1">
                  <a:txBody>
                    <a:bodyPr/>
                    <a:lstStyle/>
                    <a:p>
                      <a:endParaRPr lang="en-US"/>
                    </a:p>
                  </a:txBody>
                  <a:tcPr/>
                </a:tc>
                <a:tc>
                  <a:txBody>
                    <a:bodyPr/>
                    <a:lstStyle/>
                    <a:p>
                      <a:pPr algn="l" rtl="0" fontAlgn="ctr"/>
                      <a:r>
                        <a:rPr lang="en-US" sz="900" b="0" i="0" u="none" strike="noStrike" dirty="0">
                          <a:solidFill>
                            <a:srgbClr val="000000"/>
                          </a:solidFill>
                          <a:effectLst/>
                          <a:latin typeface="Calibri" panose="020F0502020204030204" pitchFamily="34" charset="0"/>
                        </a:rPr>
                        <a:t>Materials &amp;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4650169"/>
                  </a:ext>
                </a:extLst>
              </a:tr>
              <a:tr h="190500">
                <a:tc vMerge="1">
                  <a:txBody>
                    <a:bodyPr/>
                    <a:lstStyle/>
                    <a:p>
                      <a:endParaRPr lang="en-US"/>
                    </a:p>
                  </a:txBody>
                  <a:tcPr/>
                </a:tc>
                <a:tc>
                  <a:txBody>
                    <a:bodyPr/>
                    <a:lstStyle/>
                    <a:p>
                      <a:pPr algn="l" rtl="0" fontAlgn="ctr"/>
                      <a:r>
                        <a:rPr lang="en-US" sz="900" b="0" i="0" u="none" strike="noStrike">
                          <a:solidFill>
                            <a:srgbClr val="000000"/>
                          </a:solidFill>
                          <a:effectLst/>
                          <a:latin typeface="Calibri" panose="020F0502020204030204" pitchFamily="34" charset="0"/>
                        </a:rPr>
                        <a:t>Program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4279566"/>
                  </a:ext>
                </a:extLst>
              </a:tr>
              <a:tr h="190500">
                <a:tc vMerge="1">
                  <a:txBody>
                    <a:bodyPr/>
                    <a:lstStyle/>
                    <a:p>
                      <a:endParaRPr lang="en-US"/>
                    </a:p>
                  </a:txBody>
                  <a:tcPr/>
                </a:tc>
                <a:tc>
                  <a:txBody>
                    <a:bodyPr/>
                    <a:lstStyle/>
                    <a:p>
                      <a:pPr algn="l" rtl="0" fontAlgn="ctr"/>
                      <a:r>
                        <a:rPr lang="en-US" sz="900" b="0" i="0" u="none" strike="noStrike" dirty="0">
                          <a:solidFill>
                            <a:srgbClr val="000000"/>
                          </a:solidFill>
                          <a:effectLst/>
                          <a:latin typeface="Calibri" panose="020F0502020204030204" pitchFamily="34" charset="0"/>
                        </a:rPr>
                        <a:t>Street Painting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4096955"/>
                  </a:ext>
                </a:extLst>
              </a:tr>
              <a:tr h="190500">
                <a:tc vMerge="1">
                  <a:txBody>
                    <a:bodyPr/>
                    <a:lstStyle/>
                    <a:p>
                      <a:endParaRPr lang="en-US"/>
                    </a:p>
                  </a:txBody>
                  <a:tcPr/>
                </a:tc>
                <a:tc>
                  <a:txBody>
                    <a:bodyPr/>
                    <a:lstStyle/>
                    <a:p>
                      <a:pPr algn="l" rtl="0" fontAlgn="ctr"/>
                      <a:r>
                        <a:rPr lang="en-US" sz="900" b="0" i="0" u="none" strike="noStrike">
                          <a:solidFill>
                            <a:srgbClr val="000000"/>
                          </a:solidFill>
                          <a:effectLst/>
                          <a:latin typeface="Calibri" panose="020F0502020204030204" pitchFamily="34" charset="0"/>
                        </a:rPr>
                        <a:t>Processing Chemicals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4979960"/>
                  </a:ext>
                </a:extLst>
              </a:tr>
              <a:tr h="190500">
                <a:tc vMerge="1">
                  <a:txBody>
                    <a:bodyPr/>
                    <a:lstStyle/>
                    <a:p>
                      <a:endParaRPr lang="en-US"/>
                    </a:p>
                  </a:txBody>
                  <a:tcPr/>
                </a:tc>
                <a:tc>
                  <a:txBody>
                    <a:bodyPr/>
                    <a:lstStyle/>
                    <a:p>
                      <a:pPr algn="l" rtl="0" fontAlgn="ctr"/>
                      <a:r>
                        <a:rPr lang="en-US" sz="900" b="0" i="0" u="none" strike="noStrike">
                          <a:solidFill>
                            <a:srgbClr val="000000"/>
                          </a:solidFill>
                          <a:effectLst/>
                          <a:latin typeface="Calibri" panose="020F0502020204030204" pitchFamily="34" charset="0"/>
                        </a:rPr>
                        <a:t>Instructional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81113"/>
                  </a:ext>
                </a:extLst>
              </a:tr>
              <a:tr h="190500">
                <a:tc vMerge="1">
                  <a:txBody>
                    <a:bodyPr/>
                    <a:lstStyle/>
                    <a:p>
                      <a:endParaRPr lang="en-US"/>
                    </a:p>
                  </a:txBody>
                  <a:tcPr/>
                </a:tc>
                <a:tc>
                  <a:txBody>
                    <a:bodyPr/>
                    <a:lstStyle/>
                    <a:p>
                      <a:pPr algn="l" rtl="0" fontAlgn="ctr"/>
                      <a:r>
                        <a:rPr lang="en-US" sz="900" b="0" i="0" u="none" strike="noStrike">
                          <a:solidFill>
                            <a:srgbClr val="000000"/>
                          </a:solidFill>
                          <a:effectLst/>
                          <a:latin typeface="Calibri" panose="020F0502020204030204" pitchFamily="34" charset="0"/>
                        </a:rPr>
                        <a:t>Animal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8590916"/>
                  </a:ext>
                </a:extLst>
              </a:tr>
              <a:tr h="190500">
                <a:tc vMerge="1">
                  <a:txBody>
                    <a:bodyPr/>
                    <a:lstStyle/>
                    <a:p>
                      <a:endParaRPr lang="en-US"/>
                    </a:p>
                  </a:txBody>
                  <a:tcPr/>
                </a:tc>
                <a:tc>
                  <a:txBody>
                    <a:bodyPr/>
                    <a:lstStyle/>
                    <a:p>
                      <a:pPr algn="l" rtl="0" fontAlgn="ctr"/>
                      <a:r>
                        <a:rPr lang="en-US" sz="900" b="0" i="0" u="none" strike="noStrike" dirty="0">
                          <a:solidFill>
                            <a:srgbClr val="000000"/>
                          </a:solidFill>
                          <a:effectLst/>
                          <a:latin typeface="Calibri" panose="020F0502020204030204" pitchFamily="34" charset="0"/>
                        </a:rPr>
                        <a:t>Maintenance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5230950"/>
                  </a:ext>
                </a:extLst>
              </a:tr>
              <a:tr h="190500">
                <a:tc vMerge="1">
                  <a:txBody>
                    <a:bodyPr/>
                    <a:lstStyle/>
                    <a:p>
                      <a:endParaRPr lang="en-US"/>
                    </a:p>
                  </a:txBody>
                  <a:tcPr/>
                </a:tc>
                <a:tc>
                  <a:txBody>
                    <a:bodyPr/>
                    <a:lstStyle/>
                    <a:p>
                      <a:pPr algn="l" rtl="0" fontAlgn="ctr"/>
                      <a:r>
                        <a:rPr lang="en-US" sz="900" b="0" i="0" u="none" strike="noStrike" dirty="0">
                          <a:solidFill>
                            <a:srgbClr val="000000"/>
                          </a:solidFill>
                          <a:effectLst/>
                          <a:latin typeface="Calibri" panose="020F0502020204030204" pitchFamily="34" charset="0"/>
                        </a:rPr>
                        <a:t>Small Tools &amp; Replacement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2646739"/>
                  </a:ext>
                </a:extLst>
              </a:tr>
            </a:tbl>
          </a:graphicData>
        </a:graphic>
      </p:graphicFrame>
      <p:cxnSp>
        <p:nvCxnSpPr>
          <p:cNvPr id="4" name="Straight Arrow Connector 3">
            <a:extLst>
              <a:ext uri="{FF2B5EF4-FFF2-40B4-BE49-F238E27FC236}">
                <a16:creationId xmlns:a16="http://schemas.microsoft.com/office/drawing/2014/main" id="{CABF5951-D6D4-A8A1-6B58-61EF083FAB10}"/>
              </a:ext>
            </a:extLst>
          </p:cNvPr>
          <p:cNvCxnSpPr>
            <a:cxnSpLocks/>
          </p:cNvCxnSpPr>
          <p:nvPr/>
        </p:nvCxnSpPr>
        <p:spPr>
          <a:xfrm flipV="1">
            <a:off x="5723467" y="3305999"/>
            <a:ext cx="2201333" cy="11303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698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ERP Financials Business Process Changes</a:t>
            </a:r>
            <a:endParaRPr lang="en-US" sz="3600" dirty="0">
              <a:solidFill>
                <a:srgbClr val="FFFFFF"/>
              </a:solidFill>
              <a:latin typeface="Open Sans ISG"/>
              <a:ea typeface="+mn-ea"/>
              <a:cs typeface="+mn-cs"/>
            </a:endParaRPr>
          </a:p>
        </p:txBody>
      </p:sp>
      <p:sp>
        <p:nvSpPr>
          <p:cNvPr id="2" name="TextBox 1">
            <a:extLst>
              <a:ext uri="{FF2B5EF4-FFF2-40B4-BE49-F238E27FC236}">
                <a16:creationId xmlns:a16="http://schemas.microsoft.com/office/drawing/2014/main" id="{D233D523-0CEA-8934-CC0E-2A38ECF6E3B7}"/>
              </a:ext>
            </a:extLst>
          </p:cNvPr>
          <p:cNvSpPr txBox="1"/>
          <p:nvPr/>
        </p:nvSpPr>
        <p:spPr>
          <a:xfrm>
            <a:off x="274374" y="864682"/>
            <a:ext cx="11451959" cy="5056256"/>
          </a:xfrm>
          <a:prstGeom prst="rect">
            <a:avLst/>
          </a:prstGeom>
          <a:noFill/>
        </p:spPr>
        <p:txBody>
          <a:bodyPr wrap="square" rtlCol="0">
            <a:spAutoFit/>
          </a:bodyPr>
          <a:lstStyle/>
          <a:p>
            <a:pPr marL="342900" indent="-342900">
              <a:buFont typeface="Arial" panose="020B0604020202020204" pitchFamily="34" charset="0"/>
              <a:buChar char="•"/>
            </a:pPr>
            <a:endParaRPr lang="en-US" sz="2000" dirty="0"/>
          </a:p>
          <a:p>
            <a:pPr marL="342900" indent="-342900">
              <a:lnSpc>
                <a:spcPct val="90000"/>
              </a:lnSpc>
              <a:spcBef>
                <a:spcPts val="500"/>
              </a:spcBef>
              <a:buSzPct val="100000"/>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Purchase Order Carryforward</a:t>
            </a:r>
          </a:p>
          <a:p>
            <a:pPr marL="1200150" marR="0" lvl="2" indent="-285750" algn="l" defTabSz="914400" rtl="0" eaLnBrk="1" fontAlgn="auto" latinLnBrk="0" hangingPunct="1">
              <a:lnSpc>
                <a:spcPct val="90000"/>
              </a:lnSpc>
              <a:spcBef>
                <a:spcPts val="500"/>
              </a:spcBef>
              <a:spcAft>
                <a:spcPts val="0"/>
              </a:spcAft>
              <a:buClr>
                <a:srgbClr val="E7E6E6">
                  <a:lumMod val="75000"/>
                </a:srgbClr>
              </a:buClr>
              <a:buSzPct val="145000"/>
              <a:buFont typeface="Arial" panose="020B0604020202020204" pitchFamily="34" charset="0"/>
              <a:buChar char="•"/>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800100" lvl="1" indent="-342900">
              <a:lnSpc>
                <a:spcPct val="90000"/>
              </a:lnSpc>
              <a:spcBef>
                <a:spcPts val="500"/>
              </a:spcBef>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Purchase orders for goods or services not received as of June 30 of a given FY can be carried forward from one year to the next</a:t>
            </a:r>
          </a:p>
          <a:p>
            <a:pPr marL="1200150" lvl="2" indent="-285750">
              <a:lnSpc>
                <a:spcPct val="90000"/>
              </a:lnSpc>
              <a:spcBef>
                <a:spcPts val="500"/>
              </a:spcBef>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As encumbrances in the new year budget</a:t>
            </a:r>
          </a:p>
          <a:p>
            <a:pPr marL="1200150" lvl="2" indent="-285750">
              <a:lnSpc>
                <a:spcPct val="90000"/>
              </a:lnSpc>
              <a:spcBef>
                <a:spcPts val="500"/>
              </a:spcBef>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Not in a separate bucket</a:t>
            </a:r>
          </a:p>
          <a:p>
            <a:pPr marL="1257300" lvl="2" indent="-342900">
              <a:lnSpc>
                <a:spcPct val="90000"/>
              </a:lnSpc>
              <a:spcBef>
                <a:spcPts val="500"/>
              </a:spcBef>
              <a:buFont typeface="Arial" panose="020B0604020202020204" pitchFamily="34" charset="0"/>
              <a:buChar char="•"/>
              <a:defRPr/>
            </a:pP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800100" lvl="1" indent="-342900">
              <a:lnSpc>
                <a:spcPct val="90000"/>
              </a:lnSpc>
              <a:spcBef>
                <a:spcPts val="500"/>
              </a:spcBef>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Unlike current practice, the PO related budget will be carried forward as well</a:t>
            </a:r>
          </a:p>
          <a:p>
            <a:pPr marL="800100" lvl="1" indent="-342900">
              <a:lnSpc>
                <a:spcPct val="90000"/>
              </a:lnSpc>
              <a:spcBef>
                <a:spcPts val="500"/>
              </a:spcBef>
              <a:buFont typeface="Arial" panose="020B0604020202020204" pitchFamily="34" charset="0"/>
              <a:buChar char="•"/>
              <a:defRPr/>
            </a:pP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800100" lvl="1" indent="-342900">
              <a:lnSpc>
                <a:spcPct val="90000"/>
              </a:lnSpc>
              <a:spcBef>
                <a:spcPts val="500"/>
              </a:spcBef>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Expenditures on carried forward POs will be more visible than past years</a:t>
            </a:r>
          </a:p>
          <a:p>
            <a:pPr marL="742950" lvl="1" indent="-285750">
              <a:lnSpc>
                <a:spcPct val="90000"/>
              </a:lnSpc>
              <a:spcBef>
                <a:spcPts val="500"/>
              </a:spcBef>
              <a:buFont typeface="Arial" panose="020B0604020202020204" pitchFamily="34" charset="0"/>
              <a:buChar char="•"/>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800100" lvl="1" indent="-342900">
              <a:lnSpc>
                <a:spcPct val="90000"/>
              </a:lnSpc>
              <a:spcBef>
                <a:spcPts val="500"/>
              </a:spcBef>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This practice is recommended by the City’s external auditor</a:t>
            </a:r>
          </a:p>
          <a:p>
            <a:pPr marL="800100" lvl="1" indent="-342900">
              <a:lnSpc>
                <a:spcPct val="90000"/>
              </a:lnSpc>
              <a:spcBef>
                <a:spcPts val="500"/>
              </a:spcBef>
              <a:buFont typeface="Arial" panose="020B0604020202020204" pitchFamily="34" charset="0"/>
              <a:buChar char="•"/>
              <a:defRPr/>
            </a:pPr>
            <a:endParaRPr lang="en-US" sz="2000" i="1" dirty="0">
              <a:solidFill>
                <a:prstClr val="black"/>
              </a:solidFill>
              <a:latin typeface="Calibri" panose="020F0502020204030204"/>
            </a:endParaRPr>
          </a:p>
          <a:p>
            <a:pPr marL="800100" lvl="1" indent="-342900">
              <a:lnSpc>
                <a:spcPct val="90000"/>
              </a:lnSpc>
              <a:spcBef>
                <a:spcPts val="500"/>
              </a:spcBef>
              <a:buFont typeface="Arial" panose="020B0604020202020204" pitchFamily="34" charset="0"/>
              <a:buChar char="•"/>
              <a:defRPr/>
            </a:pPr>
            <a:r>
              <a:rPr lang="en-US" sz="2000" i="1" dirty="0">
                <a:solidFill>
                  <a:prstClr val="black"/>
                </a:solidFill>
                <a:latin typeface="Calibri" panose="020F0502020204030204"/>
              </a:rPr>
              <a:t>Revised year-end procedure will be forth coming</a:t>
            </a: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61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ERP Financials Business Process Changes</a:t>
            </a:r>
            <a:endParaRPr lang="en-US" sz="3600" dirty="0">
              <a:solidFill>
                <a:srgbClr val="FFFFFF"/>
              </a:solidFill>
              <a:latin typeface="Open Sans ISG"/>
              <a:ea typeface="+mn-ea"/>
              <a:cs typeface="+mn-cs"/>
            </a:endParaRPr>
          </a:p>
        </p:txBody>
      </p:sp>
      <p:sp>
        <p:nvSpPr>
          <p:cNvPr id="3" name="TextBox 2">
            <a:extLst>
              <a:ext uri="{FF2B5EF4-FFF2-40B4-BE49-F238E27FC236}">
                <a16:creationId xmlns:a16="http://schemas.microsoft.com/office/drawing/2014/main" id="{6B7100EF-003E-CC8A-1092-54FA39D5823D}"/>
              </a:ext>
            </a:extLst>
          </p:cNvPr>
          <p:cNvSpPr txBox="1"/>
          <p:nvPr/>
        </p:nvSpPr>
        <p:spPr>
          <a:xfrm>
            <a:off x="203200" y="1081476"/>
            <a:ext cx="11387667" cy="3098284"/>
          </a:xfrm>
          <a:prstGeom prst="rect">
            <a:avLst/>
          </a:prstGeom>
          <a:noFill/>
        </p:spPr>
        <p:txBody>
          <a:bodyPr wrap="square">
            <a:spAutoFit/>
          </a:bodyPr>
          <a:lstStyle/>
          <a:p>
            <a:pPr marL="342900" indent="-342900">
              <a:lnSpc>
                <a:spcPct val="90000"/>
              </a:lnSpc>
              <a:spcBef>
                <a:spcPts val="500"/>
              </a:spcBef>
              <a:buSzPct val="100000"/>
              <a:buFont typeface="Arial" panose="020B0604020202020204" pitchFamily="34" charset="0"/>
              <a:buChar char="•"/>
              <a:defRPr/>
            </a:pPr>
            <a:r>
              <a:rPr lang="en-US" sz="2400" dirty="0">
                <a:solidFill>
                  <a:prstClr val="black"/>
                </a:solidFill>
                <a:latin typeface="Calibri" panose="020F0502020204030204"/>
              </a:rPr>
              <a:t>Accounts Payable</a:t>
            </a:r>
          </a:p>
          <a:p>
            <a:pPr marL="342900" indent="-342900">
              <a:lnSpc>
                <a:spcPct val="90000"/>
              </a:lnSpc>
              <a:spcBef>
                <a:spcPts val="500"/>
              </a:spcBef>
              <a:buClr>
                <a:srgbClr val="E7E6E6">
                  <a:lumMod val="75000"/>
                </a:srgbClr>
              </a:buClr>
              <a:buSzPct val="145000"/>
              <a:buFont typeface="Arial" panose="020B0604020202020204" pitchFamily="34" charset="0"/>
              <a:buChar char="•"/>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800100" lvl="1" indent="-342900">
              <a:lnSpc>
                <a:spcPct val="90000"/>
              </a:lnSpc>
              <a:spcBef>
                <a:spcPts val="500"/>
              </a:spcBef>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Invoices will be scanned into Oracle by the departments</a:t>
            </a:r>
          </a:p>
          <a:p>
            <a:pPr marL="800100" lvl="1" indent="-342900">
              <a:lnSpc>
                <a:spcPct val="90000"/>
              </a:lnSpc>
              <a:spcBef>
                <a:spcPts val="500"/>
              </a:spcBef>
              <a:buFont typeface="Arial" panose="020B0604020202020204" pitchFamily="34" charset="0"/>
              <a:buChar char="•"/>
              <a:defRPr/>
            </a:pP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800100" lvl="1" indent="-342900">
              <a:lnSpc>
                <a:spcPct val="90000"/>
              </a:lnSpc>
              <a:spcBef>
                <a:spcPts val="500"/>
              </a:spcBef>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Departments will confirm the invoices online</a:t>
            </a:r>
          </a:p>
          <a:p>
            <a:pPr marL="800100" lvl="1" indent="-342900">
              <a:lnSpc>
                <a:spcPct val="90000"/>
              </a:lnSpc>
              <a:spcBef>
                <a:spcPts val="500"/>
              </a:spcBef>
              <a:buFont typeface="Arial" panose="020B0604020202020204" pitchFamily="34" charset="0"/>
              <a:buChar char="•"/>
              <a:defRPr/>
            </a:pP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800100" lvl="1" indent="-342900">
              <a:lnSpc>
                <a:spcPct val="90000"/>
              </a:lnSpc>
              <a:spcBef>
                <a:spcPts val="500"/>
              </a:spcBef>
              <a:buFont typeface="Arial" panose="020B0604020202020204" pitchFamily="34" charset="0"/>
              <a:buChar char="•"/>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Invoices will be electronically routed through workflow</a:t>
            </a:r>
          </a:p>
          <a:p>
            <a:pPr marL="1200150" lvl="2" indent="-285750">
              <a:lnSpc>
                <a:spcPct val="90000"/>
              </a:lnSpc>
              <a:spcBef>
                <a:spcPts val="500"/>
              </a:spcBef>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For departmental approvals</a:t>
            </a:r>
          </a:p>
          <a:p>
            <a:pPr marL="1200150" lvl="2" indent="-285750">
              <a:lnSpc>
                <a:spcPct val="90000"/>
              </a:lnSpc>
              <a:spcBef>
                <a:spcPts val="500"/>
              </a:spcBef>
              <a:buFont typeface="Arial" panose="020B0604020202020204" pitchFamily="34" charset="0"/>
              <a:buChar char="•"/>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Accounts Payable where they will be audited, posted and paid</a:t>
            </a:r>
          </a:p>
        </p:txBody>
      </p:sp>
    </p:spTree>
    <p:extLst>
      <p:ext uri="{BB962C8B-B14F-4D97-AF65-F5344CB8AC3E}">
        <p14:creationId xmlns:p14="http://schemas.microsoft.com/office/powerpoint/2010/main" val="2058430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ERP Financials Business Process Changes</a:t>
            </a:r>
            <a:endParaRPr lang="en-US" sz="3600" dirty="0">
              <a:solidFill>
                <a:srgbClr val="FFFFFF"/>
              </a:solidFill>
              <a:latin typeface="Open Sans ISG"/>
              <a:ea typeface="+mn-ea"/>
              <a:cs typeface="+mn-cs"/>
            </a:endParaRPr>
          </a:p>
        </p:txBody>
      </p:sp>
      <p:sp>
        <p:nvSpPr>
          <p:cNvPr id="8" name="Content Placeholder 2">
            <a:extLst>
              <a:ext uri="{FF2B5EF4-FFF2-40B4-BE49-F238E27FC236}">
                <a16:creationId xmlns:a16="http://schemas.microsoft.com/office/drawing/2014/main" id="{13F0CD1B-0488-D94F-EF25-74C779607D3B}"/>
              </a:ext>
            </a:extLst>
          </p:cNvPr>
          <p:cNvSpPr txBox="1">
            <a:spLocks/>
          </p:cNvSpPr>
          <p:nvPr/>
        </p:nvSpPr>
        <p:spPr>
          <a:xfrm>
            <a:off x="-1" y="1088697"/>
            <a:ext cx="11692467" cy="3567173"/>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i="1" dirty="0"/>
              <a:t>A new State-compliant chart of accounts has been implemented</a:t>
            </a:r>
          </a:p>
          <a:p>
            <a:pPr lvl="2"/>
            <a:endParaRPr lang="en-US" i="1" dirty="0"/>
          </a:p>
          <a:p>
            <a:pPr lvl="1"/>
            <a:r>
              <a:rPr lang="en-US" sz="2500" i="1" dirty="0"/>
              <a:t>Realignment of the coding structure to reflect the City’s organizational structure</a:t>
            </a:r>
          </a:p>
          <a:p>
            <a:pPr lvl="2"/>
            <a:r>
              <a:rPr lang="en-US" sz="1900" i="1" dirty="0"/>
              <a:t>Funds</a:t>
            </a:r>
          </a:p>
          <a:p>
            <a:pPr lvl="2"/>
            <a:r>
              <a:rPr lang="en-US" sz="1900" i="1" dirty="0"/>
              <a:t>Cost Centers (activity/program)</a:t>
            </a:r>
          </a:p>
          <a:p>
            <a:pPr lvl="2"/>
            <a:r>
              <a:rPr lang="en-US" sz="1900" i="1" dirty="0"/>
              <a:t>Accounts (line items)</a:t>
            </a:r>
          </a:p>
          <a:p>
            <a:pPr lvl="2"/>
            <a:endParaRPr lang="en-US" sz="1800" i="1" dirty="0"/>
          </a:p>
          <a:p>
            <a:pPr lvl="1"/>
            <a:r>
              <a:rPr lang="en-US" sz="2500" i="1" dirty="0"/>
              <a:t>Configured trees to enforce hierarchical controls and reporting rollups</a:t>
            </a:r>
          </a:p>
          <a:p>
            <a:pPr lvl="3">
              <a:buFont typeface="Wingdings" panose="05000000000000000000" pitchFamily="2" charset="2"/>
              <a:buChar char="§"/>
            </a:pPr>
            <a:endParaRPr lang="en-US" sz="1300" i="1" dirty="0"/>
          </a:p>
        </p:txBody>
      </p:sp>
      <p:grpSp>
        <p:nvGrpSpPr>
          <p:cNvPr id="13" name="Group 12">
            <a:extLst>
              <a:ext uri="{FF2B5EF4-FFF2-40B4-BE49-F238E27FC236}">
                <a16:creationId xmlns:a16="http://schemas.microsoft.com/office/drawing/2014/main" id="{7DA2587A-2D99-1663-39AE-182612DAC411}"/>
              </a:ext>
            </a:extLst>
          </p:cNvPr>
          <p:cNvGrpSpPr/>
          <p:nvPr/>
        </p:nvGrpSpPr>
        <p:grpSpPr>
          <a:xfrm>
            <a:off x="1541613" y="4535516"/>
            <a:ext cx="8415187" cy="1235018"/>
            <a:chOff x="1541613" y="4411691"/>
            <a:chExt cx="8415187" cy="1235018"/>
          </a:xfrm>
        </p:grpSpPr>
        <p:sp>
          <p:nvSpPr>
            <p:cNvPr id="9" name="TextBox 8">
              <a:extLst>
                <a:ext uri="{FF2B5EF4-FFF2-40B4-BE49-F238E27FC236}">
                  <a16:creationId xmlns:a16="http://schemas.microsoft.com/office/drawing/2014/main" id="{5E73C9A3-EFBC-E883-E137-E343557D5F2A}"/>
                </a:ext>
              </a:extLst>
            </p:cNvPr>
            <p:cNvSpPr txBox="1"/>
            <p:nvPr/>
          </p:nvSpPr>
          <p:spPr>
            <a:xfrm>
              <a:off x="1541613" y="4411691"/>
              <a:ext cx="3809320" cy="1235018"/>
            </a:xfrm>
            <a:prstGeom prst="rect">
              <a:avLst/>
            </a:prstGeom>
            <a:noFill/>
            <a:ln>
              <a:solidFill>
                <a:schemeClr val="accent2"/>
              </a:solidFill>
            </a:ln>
          </p:spPr>
          <p:txBody>
            <a:bodyPr wrap="square">
              <a:spAutoFit/>
            </a:bodyPr>
            <a:lstStyle/>
            <a:p>
              <a:pPr marL="0" marR="0" indent="0" algn="ctr">
                <a:lnSpc>
                  <a:spcPct val="107000"/>
                </a:lnSpc>
                <a:spcBef>
                  <a:spcPts val="0"/>
                </a:spcBef>
                <a:spcAft>
                  <a:spcPts val="6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Organization Tree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3	    Office</a:t>
              </a: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2		Department</a:t>
              </a: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1			Cost Center</a:t>
              </a:r>
            </a:p>
          </p:txBody>
        </p:sp>
        <p:sp>
          <p:nvSpPr>
            <p:cNvPr id="10" name="TextBox 9">
              <a:extLst>
                <a:ext uri="{FF2B5EF4-FFF2-40B4-BE49-F238E27FC236}">
                  <a16:creationId xmlns:a16="http://schemas.microsoft.com/office/drawing/2014/main" id="{7BBD68FA-967F-2A2B-DA19-4E7D79A4EB53}"/>
                </a:ext>
              </a:extLst>
            </p:cNvPr>
            <p:cNvSpPr txBox="1"/>
            <p:nvPr/>
          </p:nvSpPr>
          <p:spPr>
            <a:xfrm>
              <a:off x="5507609" y="4411691"/>
              <a:ext cx="4449191" cy="1235018"/>
            </a:xfrm>
            <a:prstGeom prst="rect">
              <a:avLst/>
            </a:prstGeom>
            <a:noFill/>
            <a:ln>
              <a:solidFill>
                <a:schemeClr val="accent2"/>
              </a:solidFill>
            </a:ln>
          </p:spPr>
          <p:txBody>
            <a:bodyPr wrap="square">
              <a:spAutoFit/>
            </a:bodyPr>
            <a:lstStyle/>
            <a:p>
              <a:pPr marL="0" marR="0" indent="0" algn="ctr">
                <a:lnSpc>
                  <a:spcPct val="107000"/>
                </a:lnSpc>
                <a:spcBef>
                  <a:spcPts val="0"/>
                </a:spcBef>
                <a:spcAft>
                  <a:spcPts val="6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Line-Item Tree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3	     Major Object</a:t>
              </a: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2		Minor Object (line-item)</a:t>
              </a: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1			Detail Object</a:t>
              </a:r>
            </a:p>
          </p:txBody>
        </p:sp>
      </p:grpSp>
    </p:spTree>
    <p:extLst>
      <p:ext uri="{BB962C8B-B14F-4D97-AF65-F5344CB8AC3E}">
        <p14:creationId xmlns:p14="http://schemas.microsoft.com/office/powerpoint/2010/main" val="2459873046"/>
      </p:ext>
    </p:extLst>
  </p:cSld>
  <p:clrMapOvr>
    <a:masterClrMapping/>
  </p:clrMapOvr>
</p:sld>
</file>

<file path=ppt/theme/theme1.xml><?xml version="1.0" encoding="utf-8"?>
<a:theme xmlns:a="http://schemas.openxmlformats.org/drawingml/2006/main" name="Office Theme">
  <a:themeElements>
    <a:clrScheme name="ISG Color Palette Nov 2016">
      <a:dk1>
        <a:srgbClr val="000000"/>
      </a:dk1>
      <a:lt1>
        <a:srgbClr val="FFFFFF"/>
      </a:lt1>
      <a:dk2>
        <a:srgbClr val="29497B"/>
      </a:dk2>
      <a:lt2>
        <a:srgbClr val="75787B"/>
      </a:lt2>
      <a:accent1>
        <a:srgbClr val="81CEE4"/>
      </a:accent1>
      <a:accent2>
        <a:srgbClr val="03ABBA"/>
      </a:accent2>
      <a:accent3>
        <a:srgbClr val="29497B"/>
      </a:accent3>
      <a:accent4>
        <a:srgbClr val="9ACB3B"/>
      </a:accent4>
      <a:accent5>
        <a:srgbClr val="8B69C8"/>
      </a:accent5>
      <a:accent6>
        <a:srgbClr val="FF8A26"/>
      </a:accent6>
      <a:hlink>
        <a:srgbClr val="03ABBA"/>
      </a:hlink>
      <a:folHlink>
        <a:srgbClr val="04677F"/>
      </a:folHlink>
    </a:clrScheme>
    <a:fontScheme name="ISG Fonts Nov 2016">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6" id="{9138F783-CB36-4F3A-BC63-EF3DB0F8BF1F}" vid="{B766ED96-D095-43F7-AAA3-816273B55516}"/>
    </a:ext>
  </a:extLst>
</a:theme>
</file>

<file path=ppt/theme/theme2.xml><?xml version="1.0" encoding="utf-8"?>
<a:theme xmlns:a="http://schemas.openxmlformats.org/drawingml/2006/main" name="ISG Branded Fonts 1-0">
  <a:themeElements>
    <a:clrScheme name="ISG Colors 2017">
      <a:dk1>
        <a:srgbClr val="000000"/>
      </a:dk1>
      <a:lt1>
        <a:srgbClr val="FFFFFF"/>
      </a:lt1>
      <a:dk2>
        <a:srgbClr val="29497B"/>
      </a:dk2>
      <a:lt2>
        <a:srgbClr val="75787B"/>
      </a:lt2>
      <a:accent1>
        <a:srgbClr val="81CEE4"/>
      </a:accent1>
      <a:accent2>
        <a:srgbClr val="03ABBA"/>
      </a:accent2>
      <a:accent3>
        <a:srgbClr val="29497B"/>
      </a:accent3>
      <a:accent4>
        <a:srgbClr val="9ACB3B"/>
      </a:accent4>
      <a:accent5>
        <a:srgbClr val="8B69C8"/>
      </a:accent5>
      <a:accent6>
        <a:srgbClr val="FF8A26"/>
      </a:accent6>
      <a:hlink>
        <a:srgbClr val="03ABBA"/>
      </a:hlink>
      <a:folHlink>
        <a:srgbClr val="0467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71155A9C77D0468CE99FABFB896584" ma:contentTypeVersion="12" ma:contentTypeDescription="Create a new document." ma:contentTypeScope="" ma:versionID="96d792bd174bcec177c8af5462033c5c">
  <xsd:schema xmlns:xsd="http://www.w3.org/2001/XMLSchema" xmlns:xs="http://www.w3.org/2001/XMLSchema" xmlns:p="http://schemas.microsoft.com/office/2006/metadata/properties" xmlns:ns3="f6aa4e40-adcf-49c8-b21f-8cecb51210ba" xmlns:ns4="db502991-a469-4154-b6b7-12300534f62d" targetNamespace="http://schemas.microsoft.com/office/2006/metadata/properties" ma:root="true" ma:fieldsID="53bb891eac34d50671b627ab4bc2df68" ns3:_="" ns4:_="">
    <xsd:import namespace="f6aa4e40-adcf-49c8-b21f-8cecb51210ba"/>
    <xsd:import namespace="db502991-a469-4154-b6b7-12300534f62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aa4e40-adcf-49c8-b21f-8cecb51210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502991-a469-4154-b6b7-12300534f62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0C86E1-A8B9-482B-90B6-E53E9478313F}">
  <ds:schemaRefs>
    <ds:schemaRef ds:uri="http://schemas.microsoft.com/sharepoint/v3/contenttype/forms"/>
  </ds:schemaRefs>
</ds:datastoreItem>
</file>

<file path=customXml/itemProps2.xml><?xml version="1.0" encoding="utf-8"?>
<ds:datastoreItem xmlns:ds="http://schemas.openxmlformats.org/officeDocument/2006/customXml" ds:itemID="{0C91EAE7-E6CE-41A1-BE6B-40E7BCFC4D7E}">
  <ds:schemaRefs>
    <ds:schemaRef ds:uri="http://schemas.microsoft.com/office/2006/metadata/properties"/>
    <ds:schemaRef ds:uri="http://schemas.microsoft.com/office/2006/documentManagement/types"/>
    <ds:schemaRef ds:uri="db502991-a469-4154-b6b7-12300534f62d"/>
    <ds:schemaRef ds:uri="http://schemas.microsoft.com/office/infopath/2007/PartnerControls"/>
    <ds:schemaRef ds:uri="http://www.w3.org/XML/1998/namespace"/>
    <ds:schemaRef ds:uri="f6aa4e40-adcf-49c8-b21f-8cecb51210ba"/>
    <ds:schemaRef ds:uri="http://purl.org/dc/dcmitype/"/>
    <ds:schemaRef ds:uri="http://schemas.openxmlformats.org/package/2006/metadata/core-properties"/>
    <ds:schemaRef ds:uri="http://purl.org/dc/terms/"/>
    <ds:schemaRef ds:uri="http://purl.org/dc/elements/1.1/"/>
  </ds:schemaRefs>
</ds:datastoreItem>
</file>

<file path=customXml/itemProps3.xml><?xml version="1.0" encoding="utf-8"?>
<ds:datastoreItem xmlns:ds="http://schemas.openxmlformats.org/officeDocument/2006/customXml" ds:itemID="{D4BD29D5-9187-4157-876F-3F7C6FAD27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aa4e40-adcf-49c8-b21f-8cecb51210ba"/>
    <ds:schemaRef ds:uri="db502991-a469-4154-b6b7-12300534f6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ISG PowerPoint 2017</Template>
  <TotalTime>9862</TotalTime>
  <Words>1412</Words>
  <Application>Microsoft Office PowerPoint</Application>
  <PresentationFormat>Widescreen</PresentationFormat>
  <Paragraphs>236</Paragraphs>
  <Slides>14</Slides>
  <Notes>8</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14</vt:i4>
      </vt:variant>
    </vt:vector>
  </HeadingPairs>
  <TitlesOfParts>
    <vt:vector size="30" baseType="lpstr">
      <vt:lpstr>.AppleSystemUIFont</vt:lpstr>
      <vt:lpstr>.LucidaGrandeUI</vt:lpstr>
      <vt:lpstr>Arial</vt:lpstr>
      <vt:lpstr>Bradley Hand ITC</vt:lpstr>
      <vt:lpstr>Calibri</vt:lpstr>
      <vt:lpstr>Calibri Light</vt:lpstr>
      <vt:lpstr>Courier New</vt:lpstr>
      <vt:lpstr>ISG Bullets</vt:lpstr>
      <vt:lpstr>Open Sans</vt:lpstr>
      <vt:lpstr>Open Sans ISG</vt:lpstr>
      <vt:lpstr>Open Sans Regular</vt:lpstr>
      <vt:lpstr>Roboto Slab Regular</vt:lpstr>
      <vt:lpstr>Symbol</vt:lpstr>
      <vt:lpstr>Wingdings</vt:lpstr>
      <vt:lpstr>Office Theme</vt:lpstr>
      <vt:lpstr>ISG Branded Fonts 1-0</vt:lpstr>
      <vt:lpstr>PowerPoint Presentation</vt:lpstr>
      <vt:lpstr>State of the ERP Project</vt:lpstr>
      <vt:lpstr>State of the ERP Project</vt:lpstr>
      <vt:lpstr>State of the ERP Project</vt:lpstr>
      <vt:lpstr>ERP Financials Business Process Changes</vt:lpstr>
      <vt:lpstr>ERP Financials Business Process Changes</vt:lpstr>
      <vt:lpstr>ERP Financials Business Process Changes</vt:lpstr>
      <vt:lpstr>ERP Financials Business Process Changes</vt:lpstr>
      <vt:lpstr>ERP Financials Business Process Changes</vt:lpstr>
      <vt:lpstr>ERP Financials Business Process Changes</vt:lpstr>
      <vt:lpstr>State of the ERP Project</vt:lpstr>
      <vt:lpstr>State of the ERP Project</vt:lpstr>
      <vt:lpstr>State of the ERP Project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Joe Koehn</dc:creator>
  <cp:keywords/>
  <dc:description/>
  <cp:lastModifiedBy>Williams, Chuck</cp:lastModifiedBy>
  <cp:revision>389</cp:revision>
  <cp:lastPrinted>2016-12-15T17:52:39Z</cp:lastPrinted>
  <dcterms:created xsi:type="dcterms:W3CDTF">2017-02-15T20:10:03Z</dcterms:created>
  <dcterms:modified xsi:type="dcterms:W3CDTF">2023-05-04T16:30:40Z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0x010100B971155A9C77D0468CE99FABFB896584</vt:lpwstr>
  </property>
</Properties>
</file>