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Lst>
  <p:notesMasterIdLst>
    <p:notesMasterId r:id="rId13"/>
  </p:notesMasterIdLst>
  <p:handoutMasterIdLst>
    <p:handoutMasterId r:id="rId14"/>
  </p:handoutMasterIdLst>
  <p:sldIdLst>
    <p:sldId id="279" r:id="rId5"/>
    <p:sldId id="398" r:id="rId6"/>
    <p:sldId id="435" r:id="rId7"/>
    <p:sldId id="424" r:id="rId8"/>
    <p:sldId id="432" r:id="rId9"/>
    <p:sldId id="439" r:id="rId10"/>
    <p:sldId id="437" r:id="rId11"/>
    <p:sldId id="438" r:id="rId12"/>
  </p:sldIdLst>
  <p:sldSz cx="9144000" cy="6858000" type="screen4x3"/>
  <p:notesSz cx="7010400" cy="92964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9CF948-29DF-B90F-1B4D-037126747EDF}" name="Williams, Chuck" initials="WC" userId="S::CWilliams2@Stamfordct.gov::29e5a8d7-30a8-4fad-a94a-6cc50bc66c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F12BD7-1376-44E0-9018-EB2E3920A7BC}" v="1" dt="2024-03-06T21:27:12.4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68" d="100"/>
          <a:sy n="68" d="100"/>
        </p:scale>
        <p:origin x="1614" y="6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nes, Benjamin" userId="48569dfb-0336-4cee-9045-3df01632dd62" providerId="ADAL" clId="{A3F12BD7-1376-44E0-9018-EB2E3920A7BC}"/>
    <pc:docChg chg="modNotesMaster modHandout">
      <pc:chgData name="Barnes, Benjamin" userId="48569dfb-0336-4cee-9045-3df01632dd62" providerId="ADAL" clId="{A3F12BD7-1376-44E0-9018-EB2E3920A7BC}" dt="2024-03-06T21:27:12.402"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8"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t" anchorCtr="0" compatLnSpc="1">
            <a:prstTxWarp prst="textNoShape">
              <a:avLst/>
            </a:prstTxWarp>
          </a:bodyPr>
          <a:lstStyle>
            <a:lvl1pPr defTabSz="929949"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40"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t" anchorCtr="0" compatLnSpc="1">
            <a:prstTxWarp prst="textNoShape">
              <a:avLst/>
            </a:prstTxWarp>
          </a:bodyPr>
          <a:lstStyle>
            <a:lvl1pPr algn="r" defTabSz="929949"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8"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b" anchorCtr="0" compatLnSpc="1">
            <a:prstTxWarp prst="textNoShape">
              <a:avLst/>
            </a:prstTxWarp>
          </a:bodyPr>
          <a:lstStyle>
            <a:lvl1pPr defTabSz="929949"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40"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b" anchorCtr="0" compatLnSpc="1">
            <a:prstTxWarp prst="textNoShape">
              <a:avLst/>
            </a:prstTxWarp>
          </a:bodyPr>
          <a:lstStyle>
            <a:lvl1pPr algn="r" defTabSz="929949"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8"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ctr" anchorCtr="0" compatLnSpc="1">
            <a:prstTxWarp prst="textNoShape">
              <a:avLst/>
            </a:prstTxWarp>
          </a:bodyPr>
          <a:lstStyle>
            <a:lvl1pPr defTabSz="929949">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71" tIns="46536" rIns="93071" bIns="46536" numCol="1" anchor="ctr" anchorCtr="0" compatLnSpc="1">
            <a:prstTxWarp prst="textNoShape">
              <a:avLst/>
            </a:prstTxWarp>
          </a:bodyPr>
          <a:lstStyle>
            <a:lvl1pPr algn="r" defTabSz="929949">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82" y="4416118"/>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8"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71" tIns="46536" rIns="93071" bIns="46536" numCol="1" anchor="b" anchorCtr="0" compatLnSpc="1">
            <a:prstTxWarp prst="textNoShape">
              <a:avLst/>
            </a:prstTxWarp>
          </a:bodyPr>
          <a:lstStyle>
            <a:lvl1pPr defTabSz="929949">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71" tIns="46536" rIns="93071" bIns="46536" numCol="1" anchor="b" anchorCtr="0" compatLnSpc="1">
            <a:prstTxWarp prst="textNoShape">
              <a:avLst/>
            </a:prstTxWarp>
          </a:bodyPr>
          <a:lstStyle>
            <a:lvl1pPr algn="r" defTabSz="929949">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9" Type="http://schemas.openxmlformats.org/officeDocument/2006/relationships/image" Target="../media/image39.png"/><Relationship Id="rId21" Type="http://schemas.openxmlformats.org/officeDocument/2006/relationships/image" Target="../media/image21.png"/><Relationship Id="rId34" Type="http://schemas.openxmlformats.org/officeDocument/2006/relationships/image" Target="../media/image34.png"/><Relationship Id="rId42" Type="http://schemas.openxmlformats.org/officeDocument/2006/relationships/image" Target="../media/image42.png"/><Relationship Id="rId47" Type="http://schemas.openxmlformats.org/officeDocument/2006/relationships/image" Target="../media/image47.png"/><Relationship Id="rId50" Type="http://schemas.openxmlformats.org/officeDocument/2006/relationships/image" Target="../media/image50.png"/><Relationship Id="rId7" Type="http://schemas.openxmlformats.org/officeDocument/2006/relationships/image" Target="../media/image7.png"/><Relationship Id="rId2" Type="http://schemas.openxmlformats.org/officeDocument/2006/relationships/image" Target="../media/image2.jpeg"/><Relationship Id="rId16" Type="http://schemas.openxmlformats.org/officeDocument/2006/relationships/image" Target="../media/image16.png"/><Relationship Id="rId29" Type="http://schemas.openxmlformats.org/officeDocument/2006/relationships/image" Target="../media/image29.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png"/><Relationship Id="rId40" Type="http://schemas.openxmlformats.org/officeDocument/2006/relationships/image" Target="../media/image40.png"/><Relationship Id="rId45" Type="http://schemas.openxmlformats.org/officeDocument/2006/relationships/image" Target="../media/image45.png"/><Relationship Id="rId53" Type="http://schemas.openxmlformats.org/officeDocument/2006/relationships/image" Target="../media/image53.png"/><Relationship Id="rId5" Type="http://schemas.openxmlformats.org/officeDocument/2006/relationships/image" Target="../media/image5.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4" Type="http://schemas.openxmlformats.org/officeDocument/2006/relationships/image" Target="../media/image44.png"/><Relationship Id="rId52" Type="http://schemas.openxmlformats.org/officeDocument/2006/relationships/image" Target="../media/image52.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 Id="rId43" Type="http://schemas.openxmlformats.org/officeDocument/2006/relationships/image" Target="../media/image43.png"/><Relationship Id="rId48" Type="http://schemas.openxmlformats.org/officeDocument/2006/relationships/image" Target="../media/image48.png"/><Relationship Id="rId8" Type="http://schemas.openxmlformats.org/officeDocument/2006/relationships/image" Target="../media/image8.png"/><Relationship Id="rId51" Type="http://schemas.openxmlformats.org/officeDocument/2006/relationships/image" Target="../media/image51.png"/><Relationship Id="rId3" Type="http://schemas.openxmlformats.org/officeDocument/2006/relationships/image" Target="../media/image3.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38" Type="http://schemas.openxmlformats.org/officeDocument/2006/relationships/image" Target="../media/image38.png"/><Relationship Id="rId46" Type="http://schemas.openxmlformats.org/officeDocument/2006/relationships/image" Target="../media/image46.png"/><Relationship Id="rId20" Type="http://schemas.openxmlformats.org/officeDocument/2006/relationships/image" Target="../media/image20.png"/><Relationship Id="rId41" Type="http://schemas.openxmlformats.org/officeDocument/2006/relationships/image" Target="../media/image41.png"/><Relationship Id="rId54" Type="http://schemas.openxmlformats.org/officeDocument/2006/relationships/image" Target="../media/image54.png"/><Relationship Id="rId1" Type="http://schemas.openxmlformats.org/officeDocument/2006/relationships/slideLayout" Target="../slideLayouts/slideLayout7.xml"/><Relationship Id="rId6" Type="http://schemas.openxmlformats.org/officeDocument/2006/relationships/image" Target="../media/image6.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49" Type="http://schemas.openxmlformats.org/officeDocument/2006/relationships/image" Target="../media/image4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609600" y="1012536"/>
            <a:ext cx="5029200" cy="5443128"/>
          </a:xfrm>
        </p:spPr>
        <p:txBody>
          <a:bodyPr vert="horz" lIns="91440" tIns="45720" rIns="91440" bIns="45720" rtlCol="0" anchor="t">
            <a:normAutofit/>
          </a:bodyPr>
          <a:lstStyle/>
          <a:p>
            <a:r>
              <a:rPr lang="en-US" sz="4200" b="1" dirty="0"/>
              <a:t>CITY OF STAMFORD</a:t>
            </a:r>
            <a:br>
              <a:rPr lang="en-US" sz="4200" b="1" dirty="0"/>
            </a:br>
            <a:r>
              <a:rPr lang="en-US" sz="4200" b="1" dirty="0"/>
              <a:t>OFFICE OF ADMINISTRATION</a:t>
            </a:r>
            <a:br>
              <a:rPr lang="en-US" sz="4200" b="1" dirty="0"/>
            </a:br>
            <a:br>
              <a:rPr lang="en-US" sz="4200" b="1"/>
            </a:br>
            <a:br>
              <a:rPr lang="en-US" sz="4200" b="1"/>
            </a:br>
            <a:br>
              <a:rPr lang="en-US" sz="4200" b="1" dirty="0"/>
            </a:br>
            <a:r>
              <a:rPr lang="en-US" sz="4000" b="1" dirty="0"/>
              <a:t>Benjamin Barnes</a:t>
            </a:r>
            <a:br>
              <a:rPr lang="en-US" sz="1800" b="1" dirty="0"/>
            </a:br>
            <a:r>
              <a:rPr lang="en-US" sz="2000" b="1" dirty="0"/>
              <a:t>Director of Administration</a:t>
            </a:r>
            <a:br>
              <a:rPr lang="en-US" sz="2000" b="1" dirty="0"/>
            </a:br>
            <a:r>
              <a:rPr lang="en-US" sz="2000" b="1" dirty="0"/>
              <a:t>Board of Finance and Board of Representatives</a:t>
            </a:r>
            <a:br>
              <a:rPr lang="en-US" sz="2000" b="1" dirty="0"/>
            </a:br>
            <a:r>
              <a:rPr lang="en-US" sz="2000" b="1" dirty="0"/>
              <a:t>March 6, 2024</a:t>
            </a: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8B04-D652-4FF8-BC75-3A8EA1B962BB}"/>
              </a:ext>
            </a:extLst>
          </p:cNvPr>
          <p:cNvSpPr>
            <a:spLocks noGrp="1"/>
          </p:cNvSpPr>
          <p:nvPr>
            <p:ph type="title"/>
          </p:nvPr>
        </p:nvSpPr>
        <p:spPr>
          <a:xfrm>
            <a:off x="926973" y="1104813"/>
            <a:ext cx="7290054" cy="1124712"/>
          </a:xfrm>
        </p:spPr>
        <p:txBody>
          <a:bodyPr/>
          <a:lstStyle/>
          <a:p>
            <a:pPr algn="ctr"/>
            <a:r>
              <a:rPr lang="en-US" dirty="0"/>
              <a:t>Office of Administration </a:t>
            </a:r>
          </a:p>
        </p:txBody>
      </p:sp>
      <p:sp>
        <p:nvSpPr>
          <p:cNvPr id="5" name="Rectangle 4">
            <a:extLst>
              <a:ext uri="{FF2B5EF4-FFF2-40B4-BE49-F238E27FC236}">
                <a16:creationId xmlns:a16="http://schemas.microsoft.com/office/drawing/2014/main" id="{2BEB71CC-DCCC-4897-BFB5-ECAB4A720F5B}"/>
              </a:ext>
            </a:extLst>
          </p:cNvPr>
          <p:cNvSpPr/>
          <p:nvPr/>
        </p:nvSpPr>
        <p:spPr>
          <a:xfrm>
            <a:off x="2930569" y="2238500"/>
            <a:ext cx="3710014" cy="5036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i="1" dirty="0">
                <a:solidFill>
                  <a:schemeClr val="tx1"/>
                </a:solidFill>
                <a:ea typeface="+mn-lt"/>
                <a:cs typeface="+mn-lt"/>
              </a:rPr>
              <a:t>Director of Administration</a:t>
            </a:r>
          </a:p>
        </p:txBody>
      </p:sp>
      <p:sp>
        <p:nvSpPr>
          <p:cNvPr id="6" name="Rectangle 5">
            <a:extLst>
              <a:ext uri="{FF2B5EF4-FFF2-40B4-BE49-F238E27FC236}">
                <a16:creationId xmlns:a16="http://schemas.microsoft.com/office/drawing/2014/main" id="{35A514C0-FC58-4DAB-A9EE-30D59E0A9F8B}"/>
              </a:ext>
            </a:extLst>
          </p:cNvPr>
          <p:cNvSpPr/>
          <p:nvPr/>
        </p:nvSpPr>
        <p:spPr>
          <a:xfrm>
            <a:off x="579875" y="3623409"/>
            <a:ext cx="2246922"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Office of Policy and Management</a:t>
            </a:r>
          </a:p>
        </p:txBody>
      </p:sp>
      <p:sp>
        <p:nvSpPr>
          <p:cNvPr id="7" name="Rectangle 6">
            <a:extLst>
              <a:ext uri="{FF2B5EF4-FFF2-40B4-BE49-F238E27FC236}">
                <a16:creationId xmlns:a16="http://schemas.microsoft.com/office/drawing/2014/main" id="{3DF7ABAC-77AA-4661-BC69-BF539D90E248}"/>
              </a:ext>
            </a:extLst>
          </p:cNvPr>
          <p:cNvSpPr/>
          <p:nvPr/>
        </p:nvSpPr>
        <p:spPr>
          <a:xfrm>
            <a:off x="3021763" y="3623406"/>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Tax and Collection</a:t>
            </a:r>
          </a:p>
        </p:txBody>
      </p:sp>
      <p:sp>
        <p:nvSpPr>
          <p:cNvPr id="11" name="Rectangle 10">
            <a:extLst>
              <a:ext uri="{FF2B5EF4-FFF2-40B4-BE49-F238E27FC236}">
                <a16:creationId xmlns:a16="http://schemas.microsoft.com/office/drawing/2014/main" id="{46D8B23A-BCDF-47D4-94B7-697C31FB7181}"/>
              </a:ext>
            </a:extLst>
          </p:cNvPr>
          <p:cNvSpPr/>
          <p:nvPr/>
        </p:nvSpPr>
        <p:spPr>
          <a:xfrm>
            <a:off x="573036" y="4577662"/>
            <a:ext cx="2246922"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Technology Management Services</a:t>
            </a:r>
          </a:p>
        </p:txBody>
      </p:sp>
      <p:sp>
        <p:nvSpPr>
          <p:cNvPr id="12" name="Rectangle 11">
            <a:extLst>
              <a:ext uri="{FF2B5EF4-FFF2-40B4-BE49-F238E27FC236}">
                <a16:creationId xmlns:a16="http://schemas.microsoft.com/office/drawing/2014/main" id="{64CC58FA-1E8B-4CDC-8670-653AC8604328}"/>
              </a:ext>
            </a:extLst>
          </p:cNvPr>
          <p:cNvSpPr/>
          <p:nvPr/>
        </p:nvSpPr>
        <p:spPr>
          <a:xfrm>
            <a:off x="4976883" y="3623408"/>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Controller</a:t>
            </a:r>
          </a:p>
        </p:txBody>
      </p:sp>
      <p:sp>
        <p:nvSpPr>
          <p:cNvPr id="13" name="Rectangle 12">
            <a:extLst>
              <a:ext uri="{FF2B5EF4-FFF2-40B4-BE49-F238E27FC236}">
                <a16:creationId xmlns:a16="http://schemas.microsoft.com/office/drawing/2014/main" id="{217EE952-6637-4B02-88AD-264542BD4354}"/>
              </a:ext>
            </a:extLst>
          </p:cNvPr>
          <p:cNvSpPr/>
          <p:nvPr/>
        </p:nvSpPr>
        <p:spPr>
          <a:xfrm>
            <a:off x="3021763" y="4578909"/>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Assessment</a:t>
            </a:r>
          </a:p>
        </p:txBody>
      </p:sp>
      <p:sp>
        <p:nvSpPr>
          <p:cNvPr id="14" name="Rectangle 13">
            <a:extLst>
              <a:ext uri="{FF2B5EF4-FFF2-40B4-BE49-F238E27FC236}">
                <a16:creationId xmlns:a16="http://schemas.microsoft.com/office/drawing/2014/main" id="{CD843230-F00D-40CD-AB08-DA905A5CB8B8}"/>
              </a:ext>
            </a:extLst>
          </p:cNvPr>
          <p:cNvSpPr/>
          <p:nvPr/>
        </p:nvSpPr>
        <p:spPr>
          <a:xfrm>
            <a:off x="5012732" y="4576398"/>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Purchasing</a:t>
            </a:r>
          </a:p>
        </p:txBody>
      </p:sp>
      <p:sp>
        <p:nvSpPr>
          <p:cNvPr id="16" name="Rectangle 15">
            <a:extLst>
              <a:ext uri="{FF2B5EF4-FFF2-40B4-BE49-F238E27FC236}">
                <a16:creationId xmlns:a16="http://schemas.microsoft.com/office/drawing/2014/main" id="{5A1913D5-62A1-4BB8-B103-69CF5BEC24F9}"/>
              </a:ext>
            </a:extLst>
          </p:cNvPr>
          <p:cNvSpPr/>
          <p:nvPr/>
        </p:nvSpPr>
        <p:spPr>
          <a:xfrm>
            <a:off x="6848127" y="3623407"/>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1350" dirty="0">
                <a:solidFill>
                  <a:schemeClr val="tx2"/>
                </a:solidFill>
              </a:rPr>
              <a:t>Risk Management Fund</a:t>
            </a:r>
          </a:p>
        </p:txBody>
      </p:sp>
      <p:cxnSp>
        <p:nvCxnSpPr>
          <p:cNvPr id="17" name="Straight Connector 16">
            <a:extLst>
              <a:ext uri="{FF2B5EF4-FFF2-40B4-BE49-F238E27FC236}">
                <a16:creationId xmlns:a16="http://schemas.microsoft.com/office/drawing/2014/main" id="{ABE77708-361D-4618-87A6-53FE62058C35}"/>
              </a:ext>
            </a:extLst>
          </p:cNvPr>
          <p:cNvCxnSpPr/>
          <p:nvPr/>
        </p:nvCxnSpPr>
        <p:spPr>
          <a:xfrm>
            <a:off x="5328139" y="1595804"/>
            <a:ext cx="0" cy="0"/>
          </a:xfrm>
          <a:prstGeom prst="line">
            <a:avLst/>
          </a:prstGeom>
        </p:spPr>
        <p:style>
          <a:lnRef idx="1">
            <a:schemeClr val="accent2"/>
          </a:lnRef>
          <a:fillRef idx="0">
            <a:schemeClr val="accent2"/>
          </a:fillRef>
          <a:effectRef idx="0">
            <a:schemeClr val="accent2"/>
          </a:effectRef>
          <a:fontRef idx="minor">
            <a:schemeClr val="tx1"/>
          </a:fontRef>
        </p:style>
      </p:cxnSp>
      <p:sp>
        <p:nvSpPr>
          <p:cNvPr id="20" name="Rectangle 19">
            <a:extLst>
              <a:ext uri="{FF2B5EF4-FFF2-40B4-BE49-F238E27FC236}">
                <a16:creationId xmlns:a16="http://schemas.microsoft.com/office/drawing/2014/main" id="{BE9B965A-AB8E-4F60-AC83-5D0E7280DB87}"/>
              </a:ext>
            </a:extLst>
          </p:cNvPr>
          <p:cNvSpPr/>
          <p:nvPr/>
        </p:nvSpPr>
        <p:spPr>
          <a:xfrm rot="5400000">
            <a:off x="1547894" y="3447156"/>
            <a:ext cx="288873"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816D6E3C-F6A5-45AE-A024-4140BFC4077A}"/>
              </a:ext>
            </a:extLst>
          </p:cNvPr>
          <p:cNvSpPr/>
          <p:nvPr/>
        </p:nvSpPr>
        <p:spPr>
          <a:xfrm rot="10800000">
            <a:off x="333354" y="3276600"/>
            <a:ext cx="7448718"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ectangle 21">
            <a:extLst>
              <a:ext uri="{FF2B5EF4-FFF2-40B4-BE49-F238E27FC236}">
                <a16:creationId xmlns:a16="http://schemas.microsoft.com/office/drawing/2014/main" id="{9905D43F-1309-4B13-AF4F-DA9E512150B2}"/>
              </a:ext>
            </a:extLst>
          </p:cNvPr>
          <p:cNvSpPr/>
          <p:nvPr/>
        </p:nvSpPr>
        <p:spPr>
          <a:xfrm rot="5400000" flipV="1">
            <a:off x="-458679" y="4068870"/>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Rectangle 22">
            <a:extLst>
              <a:ext uri="{FF2B5EF4-FFF2-40B4-BE49-F238E27FC236}">
                <a16:creationId xmlns:a16="http://schemas.microsoft.com/office/drawing/2014/main" id="{95361E05-063A-41FA-ABAF-0F3C17CC17F2}"/>
              </a:ext>
            </a:extLst>
          </p:cNvPr>
          <p:cNvSpPr/>
          <p:nvPr/>
        </p:nvSpPr>
        <p:spPr>
          <a:xfrm rot="5400000">
            <a:off x="4516415" y="3009814"/>
            <a:ext cx="577748"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ectangle 24">
            <a:extLst>
              <a:ext uri="{FF2B5EF4-FFF2-40B4-BE49-F238E27FC236}">
                <a16:creationId xmlns:a16="http://schemas.microsoft.com/office/drawing/2014/main" id="{86F052C0-361D-492F-9F6F-96EF943D2898}"/>
              </a:ext>
            </a:extLst>
          </p:cNvPr>
          <p:cNvSpPr/>
          <p:nvPr/>
        </p:nvSpPr>
        <p:spPr>
          <a:xfrm rot="5400000">
            <a:off x="3713197" y="3443848"/>
            <a:ext cx="324830"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6" name="Rectangle 25">
            <a:extLst>
              <a:ext uri="{FF2B5EF4-FFF2-40B4-BE49-F238E27FC236}">
                <a16:creationId xmlns:a16="http://schemas.microsoft.com/office/drawing/2014/main" id="{243DC942-A30E-4E78-B798-D58629BD88D9}"/>
              </a:ext>
            </a:extLst>
          </p:cNvPr>
          <p:cNvSpPr/>
          <p:nvPr/>
        </p:nvSpPr>
        <p:spPr>
          <a:xfrm rot="5400000">
            <a:off x="7618193" y="3449575"/>
            <a:ext cx="288873"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7" name="Rectangle 26">
            <a:extLst>
              <a:ext uri="{FF2B5EF4-FFF2-40B4-BE49-F238E27FC236}">
                <a16:creationId xmlns:a16="http://schemas.microsoft.com/office/drawing/2014/main" id="{F6E4C5DC-3395-4FC1-A74B-0CEE0C12559B}"/>
              </a:ext>
            </a:extLst>
          </p:cNvPr>
          <p:cNvSpPr/>
          <p:nvPr/>
        </p:nvSpPr>
        <p:spPr>
          <a:xfrm rot="5400000">
            <a:off x="5665837" y="3437161"/>
            <a:ext cx="308866"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9" name="Rectangle 28">
            <a:extLst>
              <a:ext uri="{FF2B5EF4-FFF2-40B4-BE49-F238E27FC236}">
                <a16:creationId xmlns:a16="http://schemas.microsoft.com/office/drawing/2014/main" id="{6E830D0A-195E-48B8-A552-F08E9095F269}"/>
              </a:ext>
            </a:extLst>
          </p:cNvPr>
          <p:cNvSpPr/>
          <p:nvPr/>
        </p:nvSpPr>
        <p:spPr>
          <a:xfrm rot="10800000">
            <a:off x="334296" y="4875570"/>
            <a:ext cx="228600" cy="34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0" name="Rectangle 29">
            <a:extLst>
              <a:ext uri="{FF2B5EF4-FFF2-40B4-BE49-F238E27FC236}">
                <a16:creationId xmlns:a16="http://schemas.microsoft.com/office/drawing/2014/main" id="{F87DACF9-A192-4B84-BC96-9E2EE70B181B}"/>
              </a:ext>
            </a:extLst>
          </p:cNvPr>
          <p:cNvSpPr/>
          <p:nvPr/>
        </p:nvSpPr>
        <p:spPr>
          <a:xfrm rot="5400000" flipV="1">
            <a:off x="2106723" y="4075132"/>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a:extLst>
              <a:ext uri="{FF2B5EF4-FFF2-40B4-BE49-F238E27FC236}">
                <a16:creationId xmlns:a16="http://schemas.microsoft.com/office/drawing/2014/main" id="{648C6C3D-458C-43F1-9B4E-1B6FDE0B071D}"/>
              </a:ext>
            </a:extLst>
          </p:cNvPr>
          <p:cNvSpPr/>
          <p:nvPr/>
        </p:nvSpPr>
        <p:spPr>
          <a:xfrm rot="5400000" flipV="1">
            <a:off x="3997396" y="4068870"/>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2" name="Rectangle 31">
            <a:extLst>
              <a:ext uri="{FF2B5EF4-FFF2-40B4-BE49-F238E27FC236}">
                <a16:creationId xmlns:a16="http://schemas.microsoft.com/office/drawing/2014/main" id="{4CD6FFFA-93E0-481E-B49D-2393FEB522EA}"/>
              </a:ext>
            </a:extLst>
          </p:cNvPr>
          <p:cNvSpPr/>
          <p:nvPr/>
        </p:nvSpPr>
        <p:spPr>
          <a:xfrm rot="10800000">
            <a:off x="2894431" y="4899608"/>
            <a:ext cx="12449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3" name="Rectangle 32">
            <a:extLst>
              <a:ext uri="{FF2B5EF4-FFF2-40B4-BE49-F238E27FC236}">
                <a16:creationId xmlns:a16="http://schemas.microsoft.com/office/drawing/2014/main" id="{1BCF5A42-7010-4059-8DC1-0FCA2C4048D9}"/>
              </a:ext>
            </a:extLst>
          </p:cNvPr>
          <p:cNvSpPr/>
          <p:nvPr/>
        </p:nvSpPr>
        <p:spPr>
          <a:xfrm rot="10800000">
            <a:off x="4824163" y="4858426"/>
            <a:ext cx="177497"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a:extLst>
              <a:ext uri="{FF2B5EF4-FFF2-40B4-BE49-F238E27FC236}">
                <a16:creationId xmlns:a16="http://schemas.microsoft.com/office/drawing/2014/main" id="{E48CA777-3CA1-944E-D3FE-F6645B1A627D}"/>
              </a:ext>
            </a:extLst>
          </p:cNvPr>
          <p:cNvSpPr/>
          <p:nvPr/>
        </p:nvSpPr>
        <p:spPr>
          <a:xfrm rot="5400000" flipV="1">
            <a:off x="5922792" y="4068870"/>
            <a:ext cx="1613402"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8D0CCCE8-0903-4B90-79C6-F1D2C596D574}"/>
              </a:ext>
            </a:extLst>
          </p:cNvPr>
          <p:cNvSpPr/>
          <p:nvPr/>
        </p:nvSpPr>
        <p:spPr>
          <a:xfrm>
            <a:off x="6947924" y="4576398"/>
            <a:ext cx="1663700" cy="49704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dirty="0">
              <a:solidFill>
                <a:schemeClr val="tx2"/>
              </a:solidFill>
            </a:endParaRPr>
          </a:p>
          <a:p>
            <a:pPr algn="ctr"/>
            <a:r>
              <a:rPr lang="en-US" sz="1350" dirty="0">
                <a:solidFill>
                  <a:schemeClr val="tx2"/>
                </a:solidFill>
              </a:rPr>
              <a:t>Grants Administration</a:t>
            </a:r>
          </a:p>
          <a:p>
            <a:pPr marL="214313" indent="-214313" algn="ctr">
              <a:buFont typeface="Arial"/>
              <a:buChar char="•"/>
            </a:pPr>
            <a:endParaRPr lang="en-US" sz="1350" dirty="0">
              <a:solidFill>
                <a:schemeClr val="tx2"/>
              </a:solidFill>
            </a:endParaRPr>
          </a:p>
        </p:txBody>
      </p:sp>
      <p:sp>
        <p:nvSpPr>
          <p:cNvPr id="10" name="Rectangle 9">
            <a:extLst>
              <a:ext uri="{FF2B5EF4-FFF2-40B4-BE49-F238E27FC236}">
                <a16:creationId xmlns:a16="http://schemas.microsoft.com/office/drawing/2014/main" id="{122CB5D9-F306-3053-FE2C-95334CCA1FC4}"/>
              </a:ext>
            </a:extLst>
          </p:cNvPr>
          <p:cNvSpPr/>
          <p:nvPr/>
        </p:nvSpPr>
        <p:spPr>
          <a:xfrm rot="10800000">
            <a:off x="6759378" y="4865319"/>
            <a:ext cx="177497"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4575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509E-9457-FD1A-AB30-5A5C9D359FC1}"/>
              </a:ext>
            </a:extLst>
          </p:cNvPr>
          <p:cNvSpPr>
            <a:spLocks noGrp="1"/>
          </p:cNvSpPr>
          <p:nvPr>
            <p:ph type="title"/>
          </p:nvPr>
        </p:nvSpPr>
        <p:spPr>
          <a:xfrm>
            <a:off x="914400" y="1137084"/>
            <a:ext cx="7391400" cy="1325563"/>
          </a:xfrm>
        </p:spPr>
        <p:txBody>
          <a:bodyPr>
            <a:normAutofit/>
          </a:bodyPr>
          <a:lstStyle/>
          <a:p>
            <a:pPr algn="ctr"/>
            <a:r>
              <a:rPr lang="en-US" sz="3600" dirty="0"/>
              <a:t>Office of Administration</a:t>
            </a:r>
            <a:br>
              <a:rPr lang="en-US" sz="4000" dirty="0"/>
            </a:br>
            <a:r>
              <a:rPr lang="en-US" sz="3200" dirty="0"/>
              <a:t>Administration</a:t>
            </a:r>
            <a:r>
              <a:rPr lang="en-US" sz="4000" dirty="0"/>
              <a:t> </a:t>
            </a:r>
          </a:p>
        </p:txBody>
      </p:sp>
      <p:sp>
        <p:nvSpPr>
          <p:cNvPr id="3" name="Slide Number Placeholder 2">
            <a:extLst>
              <a:ext uri="{FF2B5EF4-FFF2-40B4-BE49-F238E27FC236}">
                <a16:creationId xmlns:a16="http://schemas.microsoft.com/office/drawing/2014/main" id="{10F541B8-FB86-6FC5-3A07-5374E61BEE58}"/>
              </a:ext>
            </a:extLst>
          </p:cNvPr>
          <p:cNvSpPr>
            <a:spLocks noGrp="1"/>
          </p:cNvSpPr>
          <p:nvPr>
            <p:ph type="sldNum" sz="quarter" idx="12"/>
          </p:nvPr>
        </p:nvSpPr>
        <p:spPr/>
        <p:txBody>
          <a:bodyPr/>
          <a:lstStyle/>
          <a:p>
            <a:fld id="{EF195582-20C7-4B36-B562-5BE424F7108D}" type="slidenum">
              <a:rPr lang="en-US" altLang="en-US" smtClean="0"/>
              <a:pPr/>
              <a:t>3</a:t>
            </a:fld>
            <a:endParaRPr lang="en-US" altLang="en-US" dirty="0"/>
          </a:p>
        </p:txBody>
      </p:sp>
      <p:grpSp>
        <p:nvGrpSpPr>
          <p:cNvPr id="17" name="Group 16">
            <a:extLst>
              <a:ext uri="{FF2B5EF4-FFF2-40B4-BE49-F238E27FC236}">
                <a16:creationId xmlns:a16="http://schemas.microsoft.com/office/drawing/2014/main" id="{EC4B5C4F-6D17-C803-9F73-86F5D03FE08F}"/>
              </a:ext>
            </a:extLst>
          </p:cNvPr>
          <p:cNvGrpSpPr/>
          <p:nvPr/>
        </p:nvGrpSpPr>
        <p:grpSpPr>
          <a:xfrm>
            <a:off x="2667000" y="3048000"/>
            <a:ext cx="5339044" cy="1498105"/>
            <a:chOff x="2925359" y="3099529"/>
            <a:chExt cx="5339044" cy="1498105"/>
          </a:xfrm>
        </p:grpSpPr>
        <p:sp>
          <p:nvSpPr>
            <p:cNvPr id="9" name="Rectangle 8">
              <a:extLst>
                <a:ext uri="{FF2B5EF4-FFF2-40B4-BE49-F238E27FC236}">
                  <a16:creationId xmlns:a16="http://schemas.microsoft.com/office/drawing/2014/main" id="{8DB02482-93D9-98C9-2205-2614F345221D}"/>
                </a:ext>
              </a:extLst>
            </p:cNvPr>
            <p:cNvSpPr/>
            <p:nvPr/>
          </p:nvSpPr>
          <p:spPr>
            <a:xfrm>
              <a:off x="2925359" y="3099529"/>
              <a:ext cx="3224496" cy="500319"/>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000" i="1" dirty="0">
                <a:solidFill>
                  <a:schemeClr val="accent5"/>
                </a:solidFill>
                <a:ea typeface="+mn-lt"/>
                <a:cs typeface="+mn-lt"/>
              </a:endParaRPr>
            </a:p>
            <a:p>
              <a:pPr algn="ctr"/>
              <a:r>
                <a:rPr lang="en-US" i="1" dirty="0">
                  <a:solidFill>
                    <a:schemeClr val="tx1"/>
                  </a:solidFill>
                  <a:ea typeface="+mn-lt"/>
                  <a:cs typeface="+mn-lt"/>
                </a:rPr>
                <a:t>Director of Administration</a:t>
              </a:r>
            </a:p>
            <a:p>
              <a:pPr algn="ctr"/>
              <a:endParaRPr lang="en-US" sz="2000" dirty="0">
                <a:solidFill>
                  <a:schemeClr val="tx2"/>
                </a:solidFill>
              </a:endParaRPr>
            </a:p>
          </p:txBody>
        </p:sp>
        <p:sp>
          <p:nvSpPr>
            <p:cNvPr id="10" name="Rectangle 9">
              <a:extLst>
                <a:ext uri="{FF2B5EF4-FFF2-40B4-BE49-F238E27FC236}">
                  <a16:creationId xmlns:a16="http://schemas.microsoft.com/office/drawing/2014/main" id="{46D9AD28-CAB8-50CC-D0A1-EFAFCC106408}"/>
                </a:ext>
              </a:extLst>
            </p:cNvPr>
            <p:cNvSpPr/>
            <p:nvPr/>
          </p:nvSpPr>
          <p:spPr>
            <a:xfrm>
              <a:off x="6415420" y="3148954"/>
              <a:ext cx="1848983" cy="466958"/>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dirty="0">
                  <a:solidFill>
                    <a:schemeClr val="tx2"/>
                  </a:solidFill>
                </a:rPr>
                <a:t>Executive</a:t>
              </a:r>
              <a:r>
                <a:rPr lang="en-US" dirty="0">
                  <a:solidFill>
                    <a:schemeClr val="tx1"/>
                  </a:solidFill>
                </a:rPr>
                <a:t> </a:t>
              </a:r>
              <a:r>
                <a:rPr lang="en-US" sz="1600" dirty="0">
                  <a:solidFill>
                    <a:schemeClr val="tx2"/>
                  </a:solidFill>
                </a:rPr>
                <a:t>Secretary</a:t>
              </a:r>
            </a:p>
          </p:txBody>
        </p:sp>
        <p:sp>
          <p:nvSpPr>
            <p:cNvPr id="11" name="Rectangle 10">
              <a:extLst>
                <a:ext uri="{FF2B5EF4-FFF2-40B4-BE49-F238E27FC236}">
                  <a16:creationId xmlns:a16="http://schemas.microsoft.com/office/drawing/2014/main" id="{B29ABDE3-53AA-669E-34A4-5D2E97B51FBF}"/>
                </a:ext>
              </a:extLst>
            </p:cNvPr>
            <p:cNvSpPr/>
            <p:nvPr/>
          </p:nvSpPr>
          <p:spPr>
            <a:xfrm rot="5400000" flipV="1">
              <a:off x="4365542" y="3877873"/>
              <a:ext cx="636883" cy="80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298E726-A1CB-FDDC-0507-2C7A87DFD5C0}"/>
                </a:ext>
              </a:extLst>
            </p:cNvPr>
            <p:cNvSpPr/>
            <p:nvPr/>
          </p:nvSpPr>
          <p:spPr>
            <a:xfrm rot="10800000" flipV="1">
              <a:off x="6164168" y="3359574"/>
              <a:ext cx="230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3537788-7AC5-6132-2E4F-16C7C7DB191F}"/>
                </a:ext>
              </a:extLst>
            </p:cNvPr>
            <p:cNvSpPr/>
            <p:nvPr/>
          </p:nvSpPr>
          <p:spPr>
            <a:xfrm>
              <a:off x="3039659" y="4221364"/>
              <a:ext cx="2995896" cy="376270"/>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dirty="0">
                  <a:solidFill>
                    <a:schemeClr val="tx2"/>
                  </a:solidFill>
                </a:rPr>
                <a:t>Oracle ERP Project Manager</a:t>
              </a:r>
            </a:p>
          </p:txBody>
        </p:sp>
      </p:grpSp>
    </p:spTree>
    <p:extLst>
      <p:ext uri="{BB962C8B-B14F-4D97-AF65-F5344CB8AC3E}">
        <p14:creationId xmlns:p14="http://schemas.microsoft.com/office/powerpoint/2010/main" val="110431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8DEC5C-E2A8-8D8D-BBC6-74D49C0C7D4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FA45E6-FF0B-5F78-D66A-0DA1023F5E83}"/>
              </a:ext>
            </a:extLst>
          </p:cNvPr>
          <p:cNvSpPr>
            <a:spLocks noGrp="1"/>
          </p:cNvSpPr>
          <p:nvPr>
            <p:ph type="sldNum" sz="quarter" idx="12"/>
          </p:nvPr>
        </p:nvSpPr>
        <p:spPr/>
        <p:txBody>
          <a:bodyPr/>
          <a:lstStyle/>
          <a:p>
            <a:fld id="{C3E3C68F-1F6D-40C9-9574-8D30D2C4248C}" type="slidenum">
              <a:rPr lang="en-US" altLang="en-US" smtClean="0"/>
              <a:pPr/>
              <a:t>4</a:t>
            </a:fld>
            <a:endParaRPr lang="en-US" altLang="en-US" dirty="0"/>
          </a:p>
        </p:txBody>
      </p:sp>
      <p:grpSp>
        <p:nvGrpSpPr>
          <p:cNvPr id="3" name="Group 2">
            <a:extLst>
              <a:ext uri="{FF2B5EF4-FFF2-40B4-BE49-F238E27FC236}">
                <a16:creationId xmlns:a16="http://schemas.microsoft.com/office/drawing/2014/main" id="{AE139A3A-61BC-2643-0A41-C906893F0FDA}"/>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25E54251-D17B-3F84-4128-EAC02D445972}"/>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5A05CBF7-789C-F3F6-6289-EB4BBBC793AE}"/>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99049A9-EC85-6D39-3C61-31AD3AFE93D2}"/>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9CD3BE42-7E2C-E060-D7A0-DCB9F60E6C40}"/>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7FCB16AD-CB6D-66C6-3C34-B92E829CA6A0}"/>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FCBA7134-E9D2-76EA-4973-7CAAB1322E87}"/>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D88A8E95-DD2A-0C07-D954-C5A972CF65A0}"/>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5E6D50B1-0D98-5C9B-22BB-E61E98082FC5}"/>
              </a:ext>
            </a:extLst>
          </p:cNvPr>
          <p:cNvSpPr txBox="1"/>
          <p:nvPr/>
        </p:nvSpPr>
        <p:spPr>
          <a:xfrm>
            <a:off x="1018935" y="576552"/>
            <a:ext cx="7383323"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b="1" i="1" dirty="0">
                <a:solidFill>
                  <a:srgbClr val="FFFFFF"/>
                </a:solidFill>
                <a:latin typeface="+mj-lt"/>
              </a:rPr>
              <a:t>Staffing Updates</a:t>
            </a:r>
          </a:p>
          <a:p>
            <a:pPr marL="0" marR="0" algn="ctr">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57BCCE6F-5B7C-DF91-94DB-D880D4398A80}"/>
              </a:ext>
            </a:extLst>
          </p:cNvPr>
          <p:cNvSpPr txBox="1"/>
          <p:nvPr/>
        </p:nvSpPr>
        <p:spPr>
          <a:xfrm>
            <a:off x="1104558" y="1839429"/>
            <a:ext cx="7342873"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budget recommends adding an Oracle ERP Project Manager position to the Office of the Director of Administration.  This work has been temporarily assigned to an existing IT employee, but it is necessary to have this role permanently assigned to ensure that the Oracle system is managed successfully.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No other changes requested.</a:t>
            </a:r>
          </a:p>
          <a:p>
            <a:pPr marL="342900" indent="-342900">
              <a:buFont typeface="Arial" panose="020B0604020202020204" pitchFamily="34" charset="0"/>
              <a:buChar char="•"/>
            </a:pPr>
            <a:endParaRPr lang="en-US" sz="2400" dirty="0"/>
          </a:p>
        </p:txBody>
      </p:sp>
      <p:pic>
        <p:nvPicPr>
          <p:cNvPr id="14" name="Picture 2" descr="http://tse1.mm.bing.net/th?&amp;id=JN.sAbfTz7oVgFn7cqJ7CTGiw&amp;w=300&amp;h=300&amp;c=0&amp;pid=1.9&amp;rs=0&amp;p=0">
            <a:extLst>
              <a:ext uri="{FF2B5EF4-FFF2-40B4-BE49-F238E27FC236}">
                <a16:creationId xmlns:a16="http://schemas.microsoft.com/office/drawing/2014/main" id="{587170AA-7679-2166-4F0B-143E4F0EF0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920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734466-CB22-42FD-1E51-4ED40606B202}"/>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0788EF9-11AD-871B-6614-ECAB0F0F4D24}"/>
              </a:ext>
            </a:extLst>
          </p:cNvPr>
          <p:cNvSpPr>
            <a:spLocks noGrp="1"/>
          </p:cNvSpPr>
          <p:nvPr>
            <p:ph type="sldNum" sz="quarter" idx="12"/>
          </p:nvPr>
        </p:nvSpPr>
        <p:spPr/>
        <p:txBody>
          <a:bodyPr/>
          <a:lstStyle/>
          <a:p>
            <a:fld id="{C3E3C68F-1F6D-40C9-9574-8D30D2C4248C}" type="slidenum">
              <a:rPr lang="en-US" altLang="en-US" smtClean="0"/>
              <a:pPr/>
              <a:t>5</a:t>
            </a:fld>
            <a:endParaRPr lang="en-US" altLang="en-US" dirty="0"/>
          </a:p>
        </p:txBody>
      </p:sp>
      <p:grpSp>
        <p:nvGrpSpPr>
          <p:cNvPr id="3" name="Group 2">
            <a:extLst>
              <a:ext uri="{FF2B5EF4-FFF2-40B4-BE49-F238E27FC236}">
                <a16:creationId xmlns:a16="http://schemas.microsoft.com/office/drawing/2014/main" id="{BFAEA224-5358-B2A0-72E3-DF092AB271A4}"/>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FF01F5C2-38FF-ACD0-2BBC-21E36E1C3B68}"/>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3E67B398-C59A-1BDE-0094-233E04111D65}"/>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EA938C9E-771D-BF8E-4C93-D5DC8994A989}"/>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87F64601-E2BB-2A0C-EE78-D76748E074D1}"/>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F2DFB858-01BC-77DD-AB10-83E965BE8B3A}"/>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0739B3FA-547D-79C4-C31D-66C37734A746}"/>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14BDA834-6610-9B53-DCB9-B9ADA5B1DEFB}"/>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F1345FB3-07D8-2CFF-B6F5-515257E3B84B}"/>
              </a:ext>
            </a:extLst>
          </p:cNvPr>
          <p:cNvSpPr txBox="1"/>
          <p:nvPr/>
        </p:nvSpPr>
        <p:spPr>
          <a:xfrm>
            <a:off x="1018935" y="576552"/>
            <a:ext cx="7383323"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b="1" i="1" dirty="0">
                <a:solidFill>
                  <a:srgbClr val="FFFFFF"/>
                </a:solidFill>
                <a:latin typeface="+mj-lt"/>
              </a:rPr>
              <a:t>Budget Increases</a:t>
            </a:r>
          </a:p>
          <a:p>
            <a:pPr marL="0" marR="0" algn="ctr">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4567A8DB-C360-F6F4-46EA-832C074F5EAB}"/>
              </a:ext>
            </a:extLst>
          </p:cNvPr>
          <p:cNvSpPr txBox="1"/>
          <p:nvPr/>
        </p:nvSpPr>
        <p:spPr>
          <a:xfrm>
            <a:off x="1104558" y="1839429"/>
            <a:ext cx="7342873"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 other increases requested.</a:t>
            </a:r>
          </a:p>
          <a:p>
            <a:pPr marL="342900" indent="-342900">
              <a:buFont typeface="Arial" panose="020B0604020202020204" pitchFamily="34" charset="0"/>
              <a:buChar char="•"/>
            </a:pPr>
            <a:endParaRPr lang="en-US" sz="2400" dirty="0"/>
          </a:p>
        </p:txBody>
      </p:sp>
      <p:pic>
        <p:nvPicPr>
          <p:cNvPr id="14" name="Picture 2" descr="http://tse1.mm.bing.net/th?&amp;id=JN.sAbfTz7oVgFn7cqJ7CTGiw&amp;w=300&amp;h=300&amp;c=0&amp;pid=1.9&amp;rs=0&amp;p=0">
            <a:extLst>
              <a:ext uri="{FF2B5EF4-FFF2-40B4-BE49-F238E27FC236}">
                <a16:creationId xmlns:a16="http://schemas.microsoft.com/office/drawing/2014/main" id="{DE6338AD-93B9-76F0-A1E2-8586069D8F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80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73F20B-706E-6D6B-7B3F-4BB0DB28CA1D}"/>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E1349A-0143-226E-931D-7D8CE89CC67A}"/>
              </a:ext>
            </a:extLst>
          </p:cNvPr>
          <p:cNvSpPr>
            <a:spLocks noGrp="1"/>
          </p:cNvSpPr>
          <p:nvPr>
            <p:ph type="sldNum" sz="quarter" idx="12"/>
          </p:nvPr>
        </p:nvSpPr>
        <p:spPr/>
        <p:txBody>
          <a:bodyPr/>
          <a:lstStyle/>
          <a:p>
            <a:fld id="{C3E3C68F-1F6D-40C9-9574-8D30D2C4248C}" type="slidenum">
              <a:rPr lang="en-US" altLang="en-US" smtClean="0"/>
              <a:pPr/>
              <a:t>6</a:t>
            </a:fld>
            <a:endParaRPr lang="en-US" altLang="en-US" dirty="0"/>
          </a:p>
        </p:txBody>
      </p:sp>
      <p:grpSp>
        <p:nvGrpSpPr>
          <p:cNvPr id="3" name="Group 2">
            <a:extLst>
              <a:ext uri="{FF2B5EF4-FFF2-40B4-BE49-F238E27FC236}">
                <a16:creationId xmlns:a16="http://schemas.microsoft.com/office/drawing/2014/main" id="{C2696F7D-64D1-AFF0-8208-04D347A9BA45}"/>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AEACD7E1-A5B4-D667-6582-4339E0A9A186}"/>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7BB09DF7-D940-71F0-33B7-FB357388A872}"/>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D828637F-F2B9-F1FE-F397-43A2AF5ED4D0}"/>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EBA17F37-D32C-8E77-40AB-729FDC2DCBD1}"/>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182EA70A-3420-3F27-9C54-CE1BF3B91553}"/>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D68E9697-0362-7A10-6A68-9D2B75BBC6D6}"/>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D8B2F1EF-5A8D-97D6-FF5A-AF2CAA909573}"/>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D504F37A-056E-19CF-9287-ADDACCC6AEFD}"/>
              </a:ext>
            </a:extLst>
          </p:cNvPr>
          <p:cNvSpPr txBox="1"/>
          <p:nvPr/>
        </p:nvSpPr>
        <p:spPr>
          <a:xfrm>
            <a:off x="1018935" y="576552"/>
            <a:ext cx="7383323"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b="1" i="1" dirty="0">
                <a:solidFill>
                  <a:srgbClr val="FFFFFF"/>
                </a:solidFill>
                <a:latin typeface="+mj-lt"/>
              </a:rPr>
              <a:t>Safe Debt Recommendation</a:t>
            </a:r>
          </a:p>
          <a:p>
            <a:pPr marL="0" marR="0" algn="ctr">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7F192483-3671-1C01-58ED-3779BCA388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BCB00569-3EC0-FA54-000F-CCB31ACD68F8}"/>
              </a:ext>
            </a:extLst>
          </p:cNvPr>
          <p:cNvGraphicFramePr>
            <a:graphicFrameLocks noGrp="1"/>
          </p:cNvGraphicFramePr>
          <p:nvPr>
            <p:extLst>
              <p:ext uri="{D42A27DB-BD31-4B8C-83A1-F6EECF244321}">
                <p14:modId xmlns:p14="http://schemas.microsoft.com/office/powerpoint/2010/main" val="124262056"/>
              </p:ext>
            </p:extLst>
          </p:nvPr>
        </p:nvGraphicFramePr>
        <p:xfrm>
          <a:off x="795420" y="1727709"/>
          <a:ext cx="7746838" cy="4889030"/>
        </p:xfrm>
        <a:graphic>
          <a:graphicData uri="http://schemas.openxmlformats.org/drawingml/2006/table">
            <a:tbl>
              <a:tblPr firstRow="1" firstCol="1" bandRow="1">
                <a:tableStyleId>{5C22544A-7EE6-4342-B048-85BDC9FD1C3A}</a:tableStyleId>
              </a:tblPr>
              <a:tblGrid>
                <a:gridCol w="1324631">
                  <a:extLst>
                    <a:ext uri="{9D8B030D-6E8A-4147-A177-3AD203B41FA5}">
                      <a16:colId xmlns:a16="http://schemas.microsoft.com/office/drawing/2014/main" val="56074916"/>
                    </a:ext>
                  </a:extLst>
                </a:gridCol>
                <a:gridCol w="1476369">
                  <a:extLst>
                    <a:ext uri="{9D8B030D-6E8A-4147-A177-3AD203B41FA5}">
                      <a16:colId xmlns:a16="http://schemas.microsoft.com/office/drawing/2014/main" val="479906449"/>
                    </a:ext>
                  </a:extLst>
                </a:gridCol>
                <a:gridCol w="1845462">
                  <a:extLst>
                    <a:ext uri="{9D8B030D-6E8A-4147-A177-3AD203B41FA5}">
                      <a16:colId xmlns:a16="http://schemas.microsoft.com/office/drawing/2014/main" val="1448183314"/>
                    </a:ext>
                  </a:extLst>
                </a:gridCol>
                <a:gridCol w="1550188">
                  <a:extLst>
                    <a:ext uri="{9D8B030D-6E8A-4147-A177-3AD203B41FA5}">
                      <a16:colId xmlns:a16="http://schemas.microsoft.com/office/drawing/2014/main" val="40964689"/>
                    </a:ext>
                  </a:extLst>
                </a:gridCol>
                <a:gridCol w="1550188">
                  <a:extLst>
                    <a:ext uri="{9D8B030D-6E8A-4147-A177-3AD203B41FA5}">
                      <a16:colId xmlns:a16="http://schemas.microsoft.com/office/drawing/2014/main" val="3831429558"/>
                    </a:ext>
                  </a:extLst>
                </a:gridCol>
              </a:tblGrid>
              <a:tr h="952952">
                <a:tc>
                  <a:txBody>
                    <a:bodyPr/>
                    <a:lstStyle/>
                    <a:p>
                      <a:pPr marL="0" marR="0" algn="just" fontAlgn="auto" hangingPunct="1">
                        <a:spcBef>
                          <a:spcPts val="0"/>
                        </a:spcBef>
                        <a:spcAft>
                          <a:spcPts val="0"/>
                        </a:spcAft>
                      </a:pPr>
                      <a:r>
                        <a:rPr lang="en-US" sz="1800" dirty="0">
                          <a:effectLst/>
                        </a:rPr>
                        <a:t>Fiscal Year</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fontAlgn="auto" hangingPunct="1">
                        <a:spcBef>
                          <a:spcPts val="0"/>
                        </a:spcBef>
                        <a:spcAft>
                          <a:spcPts val="0"/>
                        </a:spcAft>
                      </a:pPr>
                      <a:r>
                        <a:rPr lang="en-US" sz="1800" dirty="0">
                          <a:effectLst/>
                        </a:rPr>
                        <a:t>City Capital Budget*</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fontAlgn="auto" hangingPunct="1">
                        <a:spcBef>
                          <a:spcPts val="0"/>
                        </a:spcBef>
                        <a:spcAft>
                          <a:spcPts val="0"/>
                        </a:spcAft>
                      </a:pPr>
                      <a:r>
                        <a:rPr lang="en-US" sz="1800">
                          <a:effectLst/>
                        </a:rPr>
                        <a:t>Board of Education Capital Budget*</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fontAlgn="auto" hangingPunct="1">
                        <a:spcBef>
                          <a:spcPts val="0"/>
                        </a:spcBef>
                        <a:spcAft>
                          <a:spcPts val="0"/>
                        </a:spcAft>
                      </a:pPr>
                      <a:r>
                        <a:rPr lang="en-US" sz="1800">
                          <a:effectLst/>
                        </a:rPr>
                        <a:t>BOE Capital Reserve (fund 57) Contribution</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fontAlgn="auto" hangingPunct="1">
                        <a:spcBef>
                          <a:spcPts val="0"/>
                        </a:spcBef>
                        <a:spcAft>
                          <a:spcPts val="0"/>
                        </a:spcAft>
                      </a:pPr>
                      <a:r>
                        <a:rPr lang="en-US" sz="1800">
                          <a:effectLst/>
                        </a:rPr>
                        <a:t>General Obligation Bond Issuance</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274224941"/>
                  </a:ext>
                </a:extLst>
              </a:tr>
              <a:tr h="312444">
                <a:tc>
                  <a:txBody>
                    <a:bodyPr/>
                    <a:lstStyle/>
                    <a:p>
                      <a:pPr marL="0" marR="0" algn="just" fontAlgn="auto" hangingPunct="1">
                        <a:spcBef>
                          <a:spcPts val="0"/>
                        </a:spcBef>
                        <a:spcAft>
                          <a:spcPts val="0"/>
                        </a:spcAft>
                      </a:pPr>
                      <a:r>
                        <a:rPr lang="en-US" sz="1800">
                          <a:effectLst/>
                        </a:rPr>
                        <a:t>FY 2024-25</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65,000,000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20,000,000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45,000,000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12698493"/>
                  </a:ext>
                </a:extLst>
              </a:tr>
              <a:tr h="312444">
                <a:tc>
                  <a:txBody>
                    <a:bodyPr/>
                    <a:lstStyle/>
                    <a:p>
                      <a:pPr marL="0" marR="0" algn="just" fontAlgn="auto" hangingPunct="1">
                        <a:spcBef>
                          <a:spcPts val="0"/>
                        </a:spcBef>
                        <a:spcAft>
                          <a:spcPts val="0"/>
                        </a:spcAft>
                      </a:pPr>
                      <a:r>
                        <a:rPr lang="en-US" sz="1800">
                          <a:effectLst/>
                        </a:rPr>
                        <a:t>FY 2025-26</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dirty="0">
                          <a:effectLst/>
                        </a:rPr>
                        <a:t>                18,000,000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20,000,000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65,000,000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764526179"/>
                  </a:ext>
                </a:extLst>
              </a:tr>
              <a:tr h="312444">
                <a:tc>
                  <a:txBody>
                    <a:bodyPr/>
                    <a:lstStyle/>
                    <a:p>
                      <a:pPr marL="0" marR="0" algn="just" fontAlgn="auto" hangingPunct="1">
                        <a:spcBef>
                          <a:spcPts val="0"/>
                        </a:spcBef>
                        <a:spcAft>
                          <a:spcPts val="0"/>
                        </a:spcAft>
                      </a:pPr>
                      <a:r>
                        <a:rPr lang="en-US" sz="1800">
                          <a:effectLst/>
                        </a:rPr>
                        <a:t>FY 2026-27</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dirty="0">
                          <a:effectLst/>
                        </a:rPr>
                        <a:t>                  8,000,000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20,000,000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82,000,000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138056374"/>
                  </a:ext>
                </a:extLst>
              </a:tr>
              <a:tr h="312444">
                <a:tc>
                  <a:txBody>
                    <a:bodyPr/>
                    <a:lstStyle/>
                    <a:p>
                      <a:pPr marL="0" marR="0" algn="just" fontAlgn="auto" hangingPunct="1">
                        <a:spcBef>
                          <a:spcPts val="0"/>
                        </a:spcBef>
                        <a:spcAft>
                          <a:spcPts val="0"/>
                        </a:spcAft>
                      </a:pPr>
                      <a:r>
                        <a:rPr lang="en-US" sz="1800">
                          <a:effectLst/>
                        </a:rPr>
                        <a:t>FY 2027-28</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7,000,000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dirty="0">
                          <a:effectLst/>
                        </a:rPr>
                        <a:t>         20,000,000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70,000,000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010868882"/>
                  </a:ext>
                </a:extLst>
              </a:tr>
              <a:tr h="312444">
                <a:tc>
                  <a:txBody>
                    <a:bodyPr/>
                    <a:lstStyle/>
                    <a:p>
                      <a:pPr marL="0" marR="0" algn="just" fontAlgn="auto" hangingPunct="1">
                        <a:spcBef>
                          <a:spcPts val="0"/>
                        </a:spcBef>
                        <a:spcAft>
                          <a:spcPts val="0"/>
                        </a:spcAft>
                      </a:pPr>
                      <a:r>
                        <a:rPr lang="en-US" sz="1800">
                          <a:effectLst/>
                        </a:rPr>
                        <a:t>FY 2028-29</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6,000,000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dirty="0">
                          <a:effectLst/>
                        </a:rPr>
                        <a:t>         20,000,000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50,000,000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781399984"/>
                  </a:ext>
                </a:extLst>
              </a:tr>
              <a:tr h="274950">
                <a:tc>
                  <a:txBody>
                    <a:bodyPr/>
                    <a:lstStyle/>
                    <a:p>
                      <a:pPr marL="0" marR="0" algn="just" fontAlgn="auto" hangingPunct="1">
                        <a:spcBef>
                          <a:spcPts val="0"/>
                        </a:spcBef>
                        <a:spcAft>
                          <a:spcPts val="0"/>
                        </a:spcAft>
                      </a:pPr>
                      <a:r>
                        <a:rPr lang="en-US" sz="1800">
                          <a:effectLst/>
                        </a:rPr>
                        <a:t>FY 2029-30</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25,000,000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11,000,000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a:effectLst/>
                        </a:rPr>
                        <a:t>                          -   </a:t>
                      </a:r>
                      <a:endParaRPr lang="en-US"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just" fontAlgn="auto" hangingPunct="1">
                        <a:spcBef>
                          <a:spcPts val="0"/>
                        </a:spcBef>
                        <a:spcAft>
                          <a:spcPts val="0"/>
                        </a:spcAft>
                      </a:pPr>
                      <a:r>
                        <a:rPr lang="en-US" sz="1800" dirty="0">
                          <a:effectLst/>
                        </a:rPr>
                        <a:t>         50,000,000 </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573483771"/>
                  </a:ext>
                </a:extLst>
              </a:tr>
              <a:tr h="499910">
                <a:tc gridSpan="5">
                  <a:txBody>
                    <a:bodyPr/>
                    <a:lstStyle/>
                    <a:p>
                      <a:pPr marL="0" marR="0" algn="just" fontAlgn="auto" hangingPunct="1">
                        <a:spcBef>
                          <a:spcPts val="0"/>
                        </a:spcBef>
                        <a:spcAft>
                          <a:spcPts val="0"/>
                        </a:spcAft>
                      </a:pPr>
                      <a:r>
                        <a:rPr lang="en-US" sz="1400" dirty="0">
                          <a:effectLst/>
                        </a:rPr>
                        <a:t>*  not including short-term capital funded through bond premium or contribution to City Cap Non-Recurring Fund</a:t>
                      </a:r>
                      <a:endParaRPr lang="en-US" sz="2000" dirty="0">
                        <a:effectLst/>
                        <a:latin typeface="Times New Roman" panose="02020603050405020304" pitchFamily="18" charset="0"/>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137354"/>
                  </a:ext>
                </a:extLst>
              </a:tr>
            </a:tbl>
          </a:graphicData>
        </a:graphic>
      </p:graphicFrame>
    </p:spTree>
    <p:extLst>
      <p:ext uri="{BB962C8B-B14F-4D97-AF65-F5344CB8AC3E}">
        <p14:creationId xmlns:p14="http://schemas.microsoft.com/office/powerpoint/2010/main" val="287820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79E28-2868-3D73-0D28-8B604E2E3393}"/>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4A7424-7C32-6953-4236-881E966AA002}"/>
              </a:ext>
            </a:extLst>
          </p:cNvPr>
          <p:cNvSpPr>
            <a:spLocks noGrp="1"/>
          </p:cNvSpPr>
          <p:nvPr>
            <p:ph type="sldNum" sz="quarter" idx="12"/>
          </p:nvPr>
        </p:nvSpPr>
        <p:spPr/>
        <p:txBody>
          <a:bodyPr/>
          <a:lstStyle/>
          <a:p>
            <a:fld id="{C3E3C68F-1F6D-40C9-9574-8D30D2C4248C}" type="slidenum">
              <a:rPr lang="en-US" altLang="en-US" smtClean="0"/>
              <a:pPr/>
              <a:t>7</a:t>
            </a:fld>
            <a:endParaRPr lang="en-US" altLang="en-US" dirty="0"/>
          </a:p>
        </p:txBody>
      </p:sp>
      <p:grpSp>
        <p:nvGrpSpPr>
          <p:cNvPr id="3" name="Group 2">
            <a:extLst>
              <a:ext uri="{FF2B5EF4-FFF2-40B4-BE49-F238E27FC236}">
                <a16:creationId xmlns:a16="http://schemas.microsoft.com/office/drawing/2014/main" id="{1C1D99F9-11CF-C148-F2C2-D0197123938D}"/>
              </a:ext>
            </a:extLst>
          </p:cNvPr>
          <p:cNvGrpSpPr/>
          <p:nvPr/>
        </p:nvGrpSpPr>
        <p:grpSpPr>
          <a:xfrm>
            <a:off x="466725" y="531572"/>
            <a:ext cx="8210550" cy="1219200"/>
            <a:chOff x="0" y="0"/>
            <a:chExt cx="5197180" cy="1053672"/>
          </a:xfrm>
        </p:grpSpPr>
        <p:grpSp>
          <p:nvGrpSpPr>
            <p:cNvPr id="5" name="Group 4">
              <a:extLst>
                <a:ext uri="{FF2B5EF4-FFF2-40B4-BE49-F238E27FC236}">
                  <a16:creationId xmlns:a16="http://schemas.microsoft.com/office/drawing/2014/main" id="{DD674204-FBEC-4A7B-2852-A93A644D1D05}"/>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455D4F62-3D31-37BA-6FFC-47EEE30C60EC}"/>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D5A27819-0BD9-C332-9B67-976BD9F6FD5F}"/>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EE66E1F6-A42D-A19C-58C7-16A2702AC483}"/>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135C729A-4CB8-D4A2-DF8B-B52FABA0FB72}"/>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FF8E185C-339B-575F-8E06-5FB4B16E7E8B}"/>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A1B0F1A2-2CEE-D567-DB48-987C75E9D83E}"/>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B0DBB9BA-6409-B4F4-49EE-DBACD99C4060}"/>
              </a:ext>
            </a:extLst>
          </p:cNvPr>
          <p:cNvSpPr txBox="1"/>
          <p:nvPr/>
        </p:nvSpPr>
        <p:spPr>
          <a:xfrm>
            <a:off x="1018935" y="576552"/>
            <a:ext cx="7383323"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b="1" i="1" dirty="0">
                <a:solidFill>
                  <a:srgbClr val="FFFFFF"/>
                </a:solidFill>
                <a:latin typeface="+mj-lt"/>
              </a:rPr>
              <a:t>Capital Budget Financing </a:t>
            </a:r>
          </a:p>
          <a:p>
            <a:pPr marL="0" marR="0" algn="ctr">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D66B06F4-0E80-04B9-7753-A5578CE959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88391" y="584137"/>
            <a:ext cx="453867" cy="5649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8F896C19-D5E7-1723-5B65-939BBC91F134}"/>
              </a:ext>
            </a:extLst>
          </p:cNvPr>
          <p:cNvGraphicFramePr>
            <a:graphicFrameLocks noGrp="1"/>
          </p:cNvGraphicFramePr>
          <p:nvPr>
            <p:extLst>
              <p:ext uri="{D42A27DB-BD31-4B8C-83A1-F6EECF244321}">
                <p14:modId xmlns:p14="http://schemas.microsoft.com/office/powerpoint/2010/main" val="4256771709"/>
              </p:ext>
            </p:extLst>
          </p:nvPr>
        </p:nvGraphicFramePr>
        <p:xfrm>
          <a:off x="1206572" y="1453374"/>
          <a:ext cx="6718228" cy="5268107"/>
        </p:xfrm>
        <a:graphic>
          <a:graphicData uri="http://schemas.openxmlformats.org/drawingml/2006/table">
            <a:tbl>
              <a:tblPr/>
              <a:tblGrid>
                <a:gridCol w="1681604">
                  <a:extLst>
                    <a:ext uri="{9D8B030D-6E8A-4147-A177-3AD203B41FA5}">
                      <a16:colId xmlns:a16="http://schemas.microsoft.com/office/drawing/2014/main" val="4251478947"/>
                    </a:ext>
                  </a:extLst>
                </a:gridCol>
                <a:gridCol w="803978">
                  <a:extLst>
                    <a:ext uri="{9D8B030D-6E8A-4147-A177-3AD203B41FA5}">
                      <a16:colId xmlns:a16="http://schemas.microsoft.com/office/drawing/2014/main" val="2324721021"/>
                    </a:ext>
                  </a:extLst>
                </a:gridCol>
                <a:gridCol w="736468">
                  <a:extLst>
                    <a:ext uri="{9D8B030D-6E8A-4147-A177-3AD203B41FA5}">
                      <a16:colId xmlns:a16="http://schemas.microsoft.com/office/drawing/2014/main" val="1054136571"/>
                    </a:ext>
                  </a:extLst>
                </a:gridCol>
                <a:gridCol w="695553">
                  <a:extLst>
                    <a:ext uri="{9D8B030D-6E8A-4147-A177-3AD203B41FA5}">
                      <a16:colId xmlns:a16="http://schemas.microsoft.com/office/drawing/2014/main" val="366765920"/>
                    </a:ext>
                  </a:extLst>
                </a:gridCol>
                <a:gridCol w="695553">
                  <a:extLst>
                    <a:ext uri="{9D8B030D-6E8A-4147-A177-3AD203B41FA5}">
                      <a16:colId xmlns:a16="http://schemas.microsoft.com/office/drawing/2014/main" val="1905074524"/>
                    </a:ext>
                  </a:extLst>
                </a:gridCol>
                <a:gridCol w="695553">
                  <a:extLst>
                    <a:ext uri="{9D8B030D-6E8A-4147-A177-3AD203B41FA5}">
                      <a16:colId xmlns:a16="http://schemas.microsoft.com/office/drawing/2014/main" val="321782424"/>
                    </a:ext>
                  </a:extLst>
                </a:gridCol>
                <a:gridCol w="705783">
                  <a:extLst>
                    <a:ext uri="{9D8B030D-6E8A-4147-A177-3AD203B41FA5}">
                      <a16:colId xmlns:a16="http://schemas.microsoft.com/office/drawing/2014/main" val="511205025"/>
                    </a:ext>
                  </a:extLst>
                </a:gridCol>
                <a:gridCol w="703736">
                  <a:extLst>
                    <a:ext uri="{9D8B030D-6E8A-4147-A177-3AD203B41FA5}">
                      <a16:colId xmlns:a16="http://schemas.microsoft.com/office/drawing/2014/main" val="903091812"/>
                    </a:ext>
                  </a:extLst>
                </a:gridCol>
              </a:tblGrid>
              <a:tr h="161618">
                <a:tc gridSpan="2">
                  <a:txBody>
                    <a:bodyPr/>
                    <a:lstStyle/>
                    <a:p>
                      <a:pPr algn="l" fontAlgn="b"/>
                      <a:r>
                        <a:rPr lang="en-US" sz="1000" b="1" i="0" u="none" strike="noStrike">
                          <a:solidFill>
                            <a:srgbClr val="000000"/>
                          </a:solidFill>
                          <a:effectLst/>
                          <a:latin typeface="Calibri" panose="020F0502020204030204" pitchFamily="34" charset="0"/>
                        </a:rPr>
                        <a:t>Proposed Budget and Financing Schedule</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217019998"/>
                  </a:ext>
                </a:extLst>
              </a:tr>
              <a:tr h="107745">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97794761"/>
                  </a:ext>
                </a:extLst>
              </a:tr>
              <a:tr h="121069">
                <a:tc>
                  <a:txBody>
                    <a:bodyPr/>
                    <a:lstStyle/>
                    <a:p>
                      <a:pPr algn="l" fontAlgn="b"/>
                      <a:r>
                        <a:rPr lang="en-US" sz="700" b="1" i="0" u="none" strike="noStrike">
                          <a:solidFill>
                            <a:srgbClr val="000000"/>
                          </a:solidFill>
                          <a:effectLst/>
                          <a:latin typeface="Calibri" panose="020F0502020204030204" pitchFamily="34" charset="0"/>
                        </a:rPr>
                        <a:t>DESCRIPTION</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2023-24</a:t>
                      </a:r>
                    </a:p>
                  </a:txBody>
                  <a:tcPr marL="0" marR="0" marT="0" marB="0" anchor="b">
                    <a:lnL>
                      <a:noFill/>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2024-25</a:t>
                      </a:r>
                    </a:p>
                  </a:txBody>
                  <a:tcPr marL="0" marR="0" marT="0" marB="0" anchor="b">
                    <a:lnL>
                      <a:noFill/>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2025-26</a:t>
                      </a:r>
                    </a:p>
                  </a:txBody>
                  <a:tcPr marL="0" marR="0" marT="0" marB="0" anchor="b">
                    <a:lnL>
                      <a:noFill/>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2026-27</a:t>
                      </a:r>
                    </a:p>
                  </a:txBody>
                  <a:tcPr marL="0" marR="0" marT="0" marB="0" anchor="b">
                    <a:lnL>
                      <a:noFill/>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2027-28</a:t>
                      </a:r>
                    </a:p>
                  </a:txBody>
                  <a:tcPr marL="0" marR="0" marT="0" marB="0" anchor="b">
                    <a:lnL>
                      <a:noFill/>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2028-29</a:t>
                      </a:r>
                    </a:p>
                  </a:txBody>
                  <a:tcPr marL="0" marR="0" marT="0" marB="0" anchor="b">
                    <a:lnL>
                      <a:noFill/>
                    </a:lnL>
                    <a:lnR>
                      <a:noFill/>
                    </a:lnR>
                    <a:lnT>
                      <a:noFill/>
                    </a:lnT>
                    <a:lnB>
                      <a:noFill/>
                    </a:lnB>
                    <a:solidFill>
                      <a:srgbClr val="D9E1F2"/>
                    </a:solidFill>
                  </a:tcPr>
                </a:tc>
                <a:tc>
                  <a:txBody>
                    <a:bodyPr/>
                    <a:lstStyle/>
                    <a:p>
                      <a:pPr algn="r" fontAlgn="b"/>
                      <a:r>
                        <a:rPr lang="en-US" sz="700" b="1" i="0" u="sng" strike="noStrike">
                          <a:solidFill>
                            <a:srgbClr val="000000"/>
                          </a:solidFill>
                          <a:effectLst/>
                          <a:latin typeface="Calibri" panose="020F0502020204030204" pitchFamily="34" charset="0"/>
                        </a:rPr>
                        <a:t>FY 2029-30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extLst>
                  <a:ext uri="{0D108BD9-81ED-4DB2-BD59-A6C34878D82A}">
                    <a16:rowId xmlns:a16="http://schemas.microsoft.com/office/drawing/2014/main" val="370654116"/>
                  </a:ext>
                </a:extLst>
              </a:tr>
              <a:tr h="121069">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732077925"/>
                  </a:ext>
                </a:extLst>
              </a:tr>
              <a:tr h="121069">
                <a:tc>
                  <a:txBody>
                    <a:bodyPr/>
                    <a:lstStyle/>
                    <a:p>
                      <a:pPr algn="l" fontAlgn="b"/>
                      <a:r>
                        <a:rPr lang="en-US" sz="700" b="1" i="0" u="sng" strike="noStrike">
                          <a:solidFill>
                            <a:srgbClr val="000000"/>
                          </a:solidFill>
                          <a:effectLst/>
                          <a:latin typeface="Calibri" panose="020F0502020204030204" pitchFamily="34" charset="0"/>
                        </a:rPr>
                        <a:t>Recommended Capital Budget (bond only)</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52673714"/>
                  </a:ext>
                </a:extLst>
              </a:tr>
              <a:tr h="215492">
                <a:tc>
                  <a:txBody>
                    <a:bodyPr/>
                    <a:lstStyle/>
                    <a:p>
                      <a:pPr algn="l" fontAlgn="b"/>
                      <a:r>
                        <a:rPr lang="en-US" sz="700" b="0" i="0" u="none" strike="noStrike">
                          <a:solidFill>
                            <a:srgbClr val="000000"/>
                          </a:solidFill>
                          <a:effectLst/>
                          <a:latin typeface="Calibri" panose="020F0502020204030204" pitchFamily="34" charset="0"/>
                        </a:rPr>
                        <a:t>School Facilities Plan</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na (included in AUI)</a:t>
                      </a:r>
                    </a:p>
                  </a:txBody>
                  <a:tcPr marL="0" marR="0" marT="0" marB="0" anchor="b">
                    <a:lnL>
                      <a:noFill/>
                    </a:lnL>
                    <a:lnR>
                      <a:noFill/>
                    </a:lnR>
                    <a:lnT>
                      <a:noFill/>
                    </a:lnT>
                    <a:lnB>
                      <a:noFill/>
                    </a:lnB>
                    <a:noFill/>
                  </a:tcPr>
                </a:tc>
                <a:tc>
                  <a:txBody>
                    <a:bodyPr/>
                    <a:lstStyle/>
                    <a:p>
                      <a:pPr algn="l" fontAlgn="b"/>
                      <a:r>
                        <a:rPr lang="en-US" sz="700" b="1" i="0" u="none" strike="noStrike">
                          <a:solidFill>
                            <a:srgbClr val="000000"/>
                          </a:solidFill>
                          <a:effectLst/>
                          <a:latin typeface="Calibri" panose="020F0502020204030204" pitchFamily="34" charset="0"/>
                        </a:rPr>
                        <a:t>                65,000,000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18,000,000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8,000,000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7,000,000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6,000,000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11,000,000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40286206"/>
                  </a:ext>
                </a:extLst>
              </a:tr>
              <a:tr h="215492">
                <a:tc>
                  <a:txBody>
                    <a:bodyPr/>
                    <a:lstStyle/>
                    <a:p>
                      <a:pPr algn="l" fontAlgn="b"/>
                      <a:r>
                        <a:rPr lang="en-US" sz="700" b="0" i="0" u="none" strike="noStrike">
                          <a:solidFill>
                            <a:srgbClr val="000000"/>
                          </a:solidFill>
                          <a:effectLst/>
                          <a:latin typeface="Calibri" panose="020F0502020204030204" pitchFamily="34" charset="0"/>
                        </a:rPr>
                        <a:t>Other Board of Education (STC)</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na (included in AUI)</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107463360"/>
                  </a:ext>
                </a:extLst>
              </a:tr>
              <a:tr h="215492">
                <a:tc>
                  <a:txBody>
                    <a:bodyPr/>
                    <a:lstStyle/>
                    <a:p>
                      <a:pPr algn="l" fontAlgn="b"/>
                      <a:r>
                        <a:rPr lang="en-US" sz="700" b="0" i="0" u="none" strike="noStrike">
                          <a:solidFill>
                            <a:srgbClr val="000000"/>
                          </a:solidFill>
                          <a:effectLst/>
                          <a:latin typeface="Calibri" panose="020F0502020204030204" pitchFamily="34" charset="0"/>
                        </a:rPr>
                        <a:t>City</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na (included in AUI)</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18640202"/>
                  </a:ext>
                </a:extLst>
              </a:tr>
              <a:tr h="215492">
                <a:tc>
                  <a:txBody>
                    <a:bodyPr/>
                    <a:lstStyle/>
                    <a:p>
                      <a:pPr algn="l" fontAlgn="b"/>
                      <a:r>
                        <a:rPr lang="en-US" sz="700" b="1" i="0" u="none" strike="noStrike">
                          <a:solidFill>
                            <a:srgbClr val="000000"/>
                          </a:solidFill>
                          <a:effectLst/>
                          <a:latin typeface="Calibri" panose="020F0502020204030204" pitchFamily="34" charset="0"/>
                        </a:rPr>
                        <a:t>Total Recommended Capital Budget</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93,000,000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46,000,000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36,000,000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35,000,000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34,000,000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39,000,000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085519634"/>
                  </a:ext>
                </a:extLst>
              </a:tr>
              <a:tr h="121069">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75564695"/>
                  </a:ext>
                </a:extLst>
              </a:tr>
              <a:tr h="215492">
                <a:tc>
                  <a:txBody>
                    <a:bodyPr/>
                    <a:lstStyle/>
                    <a:p>
                      <a:pPr algn="l" fontAlgn="b"/>
                      <a:r>
                        <a:rPr lang="en-US" sz="700" b="0" i="0" u="none" strike="noStrike">
                          <a:solidFill>
                            <a:srgbClr val="000000"/>
                          </a:solidFill>
                          <a:effectLst/>
                          <a:latin typeface="Calibri" panose="020F0502020204030204" pitchFamily="34" charset="0"/>
                        </a:rPr>
                        <a:t>AUI - BOE</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212,931,280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280,931,280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271,931,280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227,931,280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165,931,280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109,931,280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78,931,280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41700102"/>
                  </a:ext>
                </a:extLst>
              </a:tr>
              <a:tr h="215492">
                <a:tc>
                  <a:txBody>
                    <a:bodyPr/>
                    <a:lstStyle/>
                    <a:p>
                      <a:pPr algn="l" fontAlgn="b"/>
                      <a:r>
                        <a:rPr lang="en-US" sz="700" b="0" i="0" u="none" strike="noStrike">
                          <a:solidFill>
                            <a:srgbClr val="000000"/>
                          </a:solidFill>
                          <a:effectLst/>
                          <a:latin typeface="Calibri" panose="020F0502020204030204" pitchFamily="34" charset="0"/>
                        </a:rPr>
                        <a:t>AUI - City</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46,974,824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71,974,824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61,974,824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51,974,824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51,974,824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51,974,824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2312896"/>
                  </a:ext>
                </a:extLst>
              </a:tr>
              <a:tr h="215492">
                <a:tc>
                  <a:txBody>
                    <a:bodyPr/>
                    <a:lstStyle/>
                    <a:p>
                      <a:pPr algn="l" fontAlgn="b"/>
                      <a:r>
                        <a:rPr lang="en-US" sz="700" b="1" i="0" u="none" strike="noStrike">
                          <a:solidFill>
                            <a:srgbClr val="000000"/>
                          </a:solidFill>
                          <a:effectLst/>
                          <a:latin typeface="Calibri" panose="020F0502020204030204" pitchFamily="34" charset="0"/>
                        </a:rPr>
                        <a:t>Authorized but Unissued - Total</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259,906,104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352,906,104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333,906,104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284,906,104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217,906,104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161,906,104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130,906,104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1226823417"/>
                  </a:ext>
                </a:extLst>
              </a:tr>
              <a:tr h="121069">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64747161"/>
                  </a:ext>
                </a:extLst>
              </a:tr>
              <a:tr h="215492">
                <a:tc>
                  <a:txBody>
                    <a:bodyPr/>
                    <a:lstStyle/>
                    <a:p>
                      <a:pPr algn="l" fontAlgn="b"/>
                      <a:r>
                        <a:rPr lang="en-US" sz="700" b="0" i="0" u="none" strike="noStrike">
                          <a:solidFill>
                            <a:srgbClr val="000000"/>
                          </a:solidFill>
                          <a:effectLst/>
                          <a:latin typeface="Calibri" panose="020F0502020204030204" pitchFamily="34" charset="0"/>
                        </a:rPr>
                        <a:t>New Money - BOE</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72,000,000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65,000,000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45,000,000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78574180"/>
                  </a:ext>
                </a:extLst>
              </a:tr>
              <a:tr h="215492">
                <a:tc>
                  <a:txBody>
                    <a:bodyPr/>
                    <a:lstStyle/>
                    <a:p>
                      <a:pPr algn="l" fontAlgn="b"/>
                      <a:r>
                        <a:rPr lang="en-US" sz="700" b="0" i="0" u="none" strike="noStrike">
                          <a:solidFill>
                            <a:srgbClr val="000000"/>
                          </a:solidFill>
                          <a:effectLst/>
                          <a:latin typeface="Calibri" panose="020F0502020204030204" pitchFamily="34" charset="0"/>
                        </a:rPr>
                        <a:t>New Money - City</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82327593"/>
                  </a:ext>
                </a:extLst>
              </a:tr>
              <a:tr h="215492">
                <a:tc>
                  <a:txBody>
                    <a:bodyPr/>
                    <a:lstStyle/>
                    <a:p>
                      <a:pPr algn="l" fontAlgn="b"/>
                      <a:r>
                        <a:rPr lang="en-US" sz="700" b="1" i="0" u="none" strike="noStrike">
                          <a:solidFill>
                            <a:srgbClr val="000000"/>
                          </a:solidFill>
                          <a:effectLst/>
                          <a:latin typeface="Calibri" panose="020F0502020204030204" pitchFamily="34" charset="0"/>
                        </a:rPr>
                        <a:t>New Money - Total</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65,000,000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85,000,000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102,000,000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90,000,000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70,000,000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50,000,000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645222689"/>
                  </a:ext>
                </a:extLst>
              </a:tr>
              <a:tr h="121069">
                <a:tc>
                  <a:txBody>
                    <a:bodyPr/>
                    <a:lstStyle/>
                    <a:p>
                      <a:pPr algn="l" fontAlgn="b"/>
                      <a:r>
                        <a:rPr lang="en-US" sz="700" b="1"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1"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190873277"/>
                  </a:ext>
                </a:extLst>
              </a:tr>
              <a:tr h="215492">
                <a:tc>
                  <a:txBody>
                    <a:bodyPr/>
                    <a:lstStyle/>
                    <a:p>
                      <a:pPr algn="l" fontAlgn="b"/>
                      <a:r>
                        <a:rPr lang="en-US" sz="700" b="0" i="0" u="none" strike="noStrike">
                          <a:solidFill>
                            <a:srgbClr val="000000"/>
                          </a:solidFill>
                          <a:effectLst/>
                          <a:latin typeface="Calibri" panose="020F0502020204030204" pitchFamily="34" charset="0"/>
                        </a:rPr>
                        <a:t>Apply BOE Capital Reserve</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425431529"/>
                  </a:ext>
                </a:extLst>
              </a:tr>
              <a:tr h="151336">
                <a:tc>
                  <a:txBody>
                    <a:bodyPr/>
                    <a:lstStyle/>
                    <a:p>
                      <a:pPr algn="l" fontAlgn="b"/>
                      <a:r>
                        <a:rPr lang="en-US" sz="900" b="1" i="0" u="none" strike="noStrike">
                          <a:solidFill>
                            <a:srgbClr val="000000"/>
                          </a:solidFill>
                          <a:effectLst/>
                          <a:latin typeface="Calibri" panose="020F0502020204030204" pitchFamily="34" charset="0"/>
                        </a:rPr>
                        <a:t>Recommended Bond Financing</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   </a:t>
                      </a:r>
                    </a:p>
                  </a:txBody>
                  <a:tcPr marL="0" marR="0" marT="0" marB="0" anchor="b">
                    <a:lnL>
                      <a:noFill/>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45,000,000 </a:t>
                      </a:r>
                    </a:p>
                  </a:txBody>
                  <a:tcPr marL="0" marR="0" marT="0" marB="0" anchor="b">
                    <a:lnL>
                      <a:noFill/>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65,000,000 </a:t>
                      </a:r>
                    </a:p>
                  </a:txBody>
                  <a:tcPr marL="0" marR="0" marT="0" marB="0" anchor="b">
                    <a:lnL>
                      <a:noFill/>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82,000,000 </a:t>
                      </a:r>
                    </a:p>
                  </a:txBody>
                  <a:tcPr marL="0" marR="0" marT="0" marB="0" anchor="b">
                    <a:lnL>
                      <a:noFill/>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70,000,000 </a:t>
                      </a:r>
                    </a:p>
                  </a:txBody>
                  <a:tcPr marL="0" marR="0" marT="0" marB="0" anchor="b">
                    <a:lnL>
                      <a:noFill/>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50,000,000 </a:t>
                      </a:r>
                    </a:p>
                  </a:txBody>
                  <a:tcPr marL="0" marR="0" marT="0" marB="0" anchor="b">
                    <a:lnL>
                      <a:noFill/>
                    </a:lnL>
                    <a:lnR>
                      <a:noFill/>
                    </a:lnR>
                    <a:lnT>
                      <a:noFill/>
                    </a:lnT>
                    <a:lnB>
                      <a:noFill/>
                    </a:lnB>
                    <a:solidFill>
                      <a:srgbClr val="D0CECE"/>
                    </a:solidFill>
                  </a:tcPr>
                </a:tc>
                <a:tc>
                  <a:txBody>
                    <a:bodyPr/>
                    <a:lstStyle/>
                    <a:p>
                      <a:pPr algn="l" fontAlgn="b"/>
                      <a:r>
                        <a:rPr lang="en-US" sz="900" b="1" i="0" u="none" strike="noStrike">
                          <a:solidFill>
                            <a:srgbClr val="000000"/>
                          </a:solidFill>
                          <a:effectLst/>
                          <a:latin typeface="Calibri" panose="020F0502020204030204" pitchFamily="34" charset="0"/>
                        </a:rPr>
                        <a:t>   50,000,000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208434486"/>
                  </a:ext>
                </a:extLst>
              </a:tr>
              <a:tr h="121069">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26405220"/>
                  </a:ext>
                </a:extLst>
              </a:tr>
              <a:tr h="215492">
                <a:tc>
                  <a:txBody>
                    <a:bodyPr/>
                    <a:lstStyle/>
                    <a:p>
                      <a:pPr algn="l" fontAlgn="b"/>
                      <a:r>
                        <a:rPr lang="en-US" sz="700" b="0" i="0" u="none" strike="noStrike">
                          <a:solidFill>
                            <a:srgbClr val="000000"/>
                          </a:solidFill>
                          <a:effectLst/>
                          <a:latin typeface="Calibri" panose="020F0502020204030204" pitchFamily="34" charset="0"/>
                        </a:rPr>
                        <a:t>Remaining AUI - BOE</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212,931,280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250,931,280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216,931,280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155,931,280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100,931,280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64,931,280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53,931,280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138970776"/>
                  </a:ext>
                </a:extLst>
              </a:tr>
              <a:tr h="215492">
                <a:tc>
                  <a:txBody>
                    <a:bodyPr/>
                    <a:lstStyle/>
                    <a:p>
                      <a:pPr algn="l" fontAlgn="b"/>
                      <a:r>
                        <a:rPr lang="en-US" sz="700" b="0" i="0" u="none" strike="noStrike">
                          <a:solidFill>
                            <a:srgbClr val="000000"/>
                          </a:solidFill>
                          <a:effectLst/>
                          <a:latin typeface="Calibri" panose="020F0502020204030204" pitchFamily="34" charset="0"/>
                        </a:rPr>
                        <a:t>Remaining AUI - City</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46,974,824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31,974,824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26,974,824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26,974,824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208046943"/>
                  </a:ext>
                </a:extLst>
              </a:tr>
              <a:tr h="215492">
                <a:tc>
                  <a:txBody>
                    <a:bodyPr/>
                    <a:lstStyle/>
                    <a:p>
                      <a:pPr algn="l" fontAlgn="b"/>
                      <a:r>
                        <a:rPr lang="en-US" sz="700" b="1" i="0" u="none" strike="noStrike">
                          <a:solidFill>
                            <a:srgbClr val="000000"/>
                          </a:solidFill>
                          <a:effectLst/>
                          <a:latin typeface="Calibri" panose="020F0502020204030204" pitchFamily="34" charset="0"/>
                        </a:rPr>
                        <a:t>Remaining AUI - Total</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259,906,104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287,906,104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248,906,104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182,906,104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127,906,104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91,906,104 </a:t>
                      </a:r>
                    </a:p>
                  </a:txBody>
                  <a:tcPr marL="0" marR="0" marT="0" marB="0" anchor="b">
                    <a:lnL>
                      <a:noFill/>
                    </a:lnL>
                    <a:lnR>
                      <a:noFill/>
                    </a:lnR>
                    <a:lnT>
                      <a:noFill/>
                    </a:lnT>
                    <a:lnB>
                      <a:noFill/>
                    </a:lnB>
                    <a:solidFill>
                      <a:srgbClr val="D0CECE"/>
                    </a:solidFill>
                  </a:tcPr>
                </a:tc>
                <a:tc>
                  <a:txBody>
                    <a:bodyPr/>
                    <a:lstStyle/>
                    <a:p>
                      <a:pPr algn="l" fontAlgn="b"/>
                      <a:r>
                        <a:rPr lang="en-US" sz="700" b="1" i="0" u="none" strike="noStrike">
                          <a:solidFill>
                            <a:srgbClr val="000000"/>
                          </a:solidFill>
                          <a:effectLst/>
                          <a:latin typeface="Calibri" panose="020F0502020204030204" pitchFamily="34" charset="0"/>
                        </a:rPr>
                        <a:t>              80,906,104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164988615"/>
                  </a:ext>
                </a:extLst>
              </a:tr>
              <a:tr h="121069">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96575951"/>
                  </a:ext>
                </a:extLst>
              </a:tr>
              <a:tr h="215492">
                <a:tc>
                  <a:txBody>
                    <a:bodyPr/>
                    <a:lstStyle/>
                    <a:p>
                      <a:pPr algn="l" fontAlgn="b"/>
                      <a:r>
                        <a:rPr lang="en-US" sz="700" b="1" i="0" u="none" strike="noStrike">
                          <a:solidFill>
                            <a:srgbClr val="000000"/>
                          </a:solidFill>
                          <a:effectLst/>
                          <a:latin typeface="Calibri" panose="020F0502020204030204" pitchFamily="34" charset="0"/>
                        </a:rPr>
                        <a:t>BOE Capital Reserve (Fund 57)</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40,000,000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385956888"/>
                  </a:ext>
                </a:extLst>
              </a:tr>
              <a:tr h="215492">
                <a:tc>
                  <a:txBody>
                    <a:bodyPr/>
                    <a:lstStyle/>
                    <a:p>
                      <a:pPr algn="l" fontAlgn="b"/>
                      <a:r>
                        <a:rPr lang="en-US" sz="700" b="1" i="0" u="none" strike="noStrike">
                          <a:solidFill>
                            <a:srgbClr val="000000"/>
                          </a:solidFill>
                          <a:effectLst/>
                          <a:latin typeface="Calibri" panose="020F0502020204030204" pitchFamily="34" charset="0"/>
                        </a:rPr>
                        <a:t>less Drawdown for Capital Program</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(20,000,000)</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34904263"/>
                  </a:ext>
                </a:extLst>
              </a:tr>
              <a:tr h="215492">
                <a:tc>
                  <a:txBody>
                    <a:bodyPr/>
                    <a:lstStyle/>
                    <a:p>
                      <a:pPr algn="l" fontAlgn="b"/>
                      <a:r>
                        <a:rPr lang="en-US" sz="700" b="1" i="0" u="none" strike="noStrike">
                          <a:solidFill>
                            <a:srgbClr val="000000"/>
                          </a:solidFill>
                          <a:effectLst/>
                          <a:latin typeface="Calibri" panose="020F0502020204030204" pitchFamily="34" charset="0"/>
                        </a:rPr>
                        <a:t>projected interest (5% on monthly cash)</a:t>
                      </a:r>
                    </a:p>
                  </a:txBody>
                  <a:tcPr marL="0" marR="0" marT="0"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1,846,524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1,402,273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1,153,858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708,507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565,930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423,094 </a:t>
                      </a:r>
                    </a:p>
                  </a:txBody>
                  <a:tcPr marL="0" marR="0" marT="0" marB="0" anchor="b">
                    <a:lnL>
                      <a:noFill/>
                    </a:lnL>
                    <a:lnR>
                      <a:noFill/>
                    </a:lnR>
                    <a:lnT>
                      <a:noFill/>
                    </a:lnT>
                    <a:lnB>
                      <a:noFill/>
                    </a:lnB>
                    <a:noFill/>
                  </a:tcPr>
                </a:tc>
                <a:tc>
                  <a:txBody>
                    <a:bodyPr/>
                    <a:lstStyle/>
                    <a:p>
                      <a:pPr algn="l" fontAlgn="b"/>
                      <a:r>
                        <a:rPr lang="en-US" sz="700" b="0" i="0" u="none" strike="noStrike">
                          <a:solidFill>
                            <a:srgbClr val="000000"/>
                          </a:solidFill>
                          <a:effectLst/>
                          <a:latin typeface="Calibri" panose="020F0502020204030204" pitchFamily="34" charset="0"/>
                        </a:rPr>
                        <a:t>                    559,749 </a:t>
                      </a:r>
                    </a:p>
                  </a:txBody>
                  <a:tcPr marL="0" marR="0" marT="0"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746398706"/>
                  </a:ext>
                </a:extLst>
              </a:tr>
              <a:tr h="215492">
                <a:tc>
                  <a:txBody>
                    <a:bodyPr/>
                    <a:lstStyle/>
                    <a:p>
                      <a:pPr algn="l" fontAlgn="b"/>
                      <a:r>
                        <a:rPr lang="en-US" sz="600" b="1" i="0" u="none" strike="noStrike">
                          <a:solidFill>
                            <a:srgbClr val="000000"/>
                          </a:solidFill>
                          <a:effectLst/>
                          <a:latin typeface="Calibri" panose="020F0502020204030204" pitchFamily="34" charset="0"/>
                        </a:rPr>
                        <a:t>BOE Capital Reserve Balance</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a:solidFill>
                            <a:srgbClr val="000000"/>
                          </a:solidFill>
                          <a:effectLst/>
                          <a:latin typeface="Calibri" panose="020F0502020204030204" pitchFamily="34" charset="0"/>
                        </a:rPr>
                        <a:t>                   41,846,524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a:solidFill>
                            <a:srgbClr val="000000"/>
                          </a:solidFill>
                          <a:effectLst/>
                          <a:latin typeface="Calibri" panose="020F0502020204030204" pitchFamily="34" charset="0"/>
                        </a:rPr>
                        <a:t>                43,248,797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a:solidFill>
                            <a:srgbClr val="000000"/>
                          </a:solidFill>
                          <a:effectLst/>
                          <a:latin typeface="Calibri" panose="020F0502020204030204" pitchFamily="34" charset="0"/>
                        </a:rPr>
                        <a:t>             44,402,655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a:solidFill>
                            <a:srgbClr val="000000"/>
                          </a:solidFill>
                          <a:effectLst/>
                          <a:latin typeface="Calibri" panose="020F0502020204030204" pitchFamily="34" charset="0"/>
                        </a:rPr>
                        <a:t>             45,111,162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a:solidFill>
                            <a:srgbClr val="000000"/>
                          </a:solidFill>
                          <a:effectLst/>
                          <a:latin typeface="Calibri" panose="020F0502020204030204" pitchFamily="34" charset="0"/>
                        </a:rPr>
                        <a:t>             45,677,092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a:solidFill>
                            <a:srgbClr val="000000"/>
                          </a:solidFill>
                          <a:effectLst/>
                          <a:latin typeface="Calibri" panose="020F0502020204030204" pitchFamily="34" charset="0"/>
                        </a:rPr>
                        <a:t>              46,100,186 </a:t>
                      </a: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1" i="0" u="none" strike="noStrike" dirty="0">
                          <a:solidFill>
                            <a:srgbClr val="000000"/>
                          </a:solidFill>
                          <a:effectLst/>
                          <a:latin typeface="Calibri" panose="020F0502020204030204" pitchFamily="34" charset="0"/>
                        </a:rPr>
                        <a:t>              66,659,935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0248616"/>
                  </a:ext>
                </a:extLst>
              </a:tr>
            </a:tbl>
          </a:graphicData>
        </a:graphic>
      </p:graphicFrame>
    </p:spTree>
    <p:extLst>
      <p:ext uri="{BB962C8B-B14F-4D97-AF65-F5344CB8AC3E}">
        <p14:creationId xmlns:p14="http://schemas.microsoft.com/office/powerpoint/2010/main" val="701438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C764D-67BE-51A0-7281-41BDB6318FF3}"/>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187BC9-5D58-4ACC-DECE-40BEC744790C}"/>
              </a:ext>
            </a:extLst>
          </p:cNvPr>
          <p:cNvSpPr>
            <a:spLocks noGrp="1"/>
          </p:cNvSpPr>
          <p:nvPr>
            <p:ph type="sldNum" sz="quarter" idx="12"/>
          </p:nvPr>
        </p:nvSpPr>
        <p:spPr>
          <a:xfrm>
            <a:off x="5999989" y="6332183"/>
            <a:ext cx="2057400" cy="365125"/>
          </a:xfrm>
        </p:spPr>
        <p:txBody>
          <a:bodyPr/>
          <a:lstStyle/>
          <a:p>
            <a:fld id="{C3E3C68F-1F6D-40C9-9574-8D30D2C4248C}" type="slidenum">
              <a:rPr lang="en-US" altLang="en-US" smtClean="0"/>
              <a:pPr/>
              <a:t>8</a:t>
            </a:fld>
            <a:endParaRPr lang="en-US" altLang="en-US" dirty="0"/>
          </a:p>
        </p:txBody>
      </p:sp>
      <p:grpSp>
        <p:nvGrpSpPr>
          <p:cNvPr id="3" name="Group 2">
            <a:extLst>
              <a:ext uri="{FF2B5EF4-FFF2-40B4-BE49-F238E27FC236}">
                <a16:creationId xmlns:a16="http://schemas.microsoft.com/office/drawing/2014/main" id="{12CB3C2B-FAFF-4AE8-1E6E-D0E768FD5D9F}"/>
              </a:ext>
            </a:extLst>
          </p:cNvPr>
          <p:cNvGrpSpPr/>
          <p:nvPr/>
        </p:nvGrpSpPr>
        <p:grpSpPr>
          <a:xfrm>
            <a:off x="466725" y="184025"/>
            <a:ext cx="8210550" cy="1219200"/>
            <a:chOff x="0" y="0"/>
            <a:chExt cx="5197180" cy="1053672"/>
          </a:xfrm>
        </p:grpSpPr>
        <p:grpSp>
          <p:nvGrpSpPr>
            <p:cNvPr id="5" name="Group 4">
              <a:extLst>
                <a:ext uri="{FF2B5EF4-FFF2-40B4-BE49-F238E27FC236}">
                  <a16:creationId xmlns:a16="http://schemas.microsoft.com/office/drawing/2014/main" id="{70EAEBD4-9C04-5A69-C597-FDAD1341AA69}"/>
                </a:ext>
              </a:extLst>
            </p:cNvPr>
            <p:cNvGrpSpPr/>
            <p:nvPr/>
          </p:nvGrpSpPr>
          <p:grpSpPr>
            <a:xfrm>
              <a:off x="0" y="17705"/>
              <a:ext cx="308407" cy="1035967"/>
              <a:chOff x="0" y="0"/>
              <a:chExt cx="308407" cy="1035967"/>
            </a:xfrm>
          </p:grpSpPr>
          <p:sp>
            <p:nvSpPr>
              <p:cNvPr id="9" name="Rectangle 5">
                <a:extLst>
                  <a:ext uri="{FF2B5EF4-FFF2-40B4-BE49-F238E27FC236}">
                    <a16:creationId xmlns:a16="http://schemas.microsoft.com/office/drawing/2014/main" id="{FD787EF1-F96F-D368-87D4-3C160DB510B0}"/>
                  </a:ext>
                </a:extLst>
              </p:cNvPr>
              <p:cNvSpPr/>
              <p:nvPr/>
            </p:nvSpPr>
            <p:spPr>
              <a:xfrm rot="21355918">
                <a:off x="0" y="0"/>
                <a:ext cx="308407" cy="793750"/>
              </a:xfrm>
              <a:custGeom>
                <a:avLst/>
                <a:gdLst>
                  <a:gd name="connsiteX0" fmla="*/ 0 w 428625"/>
                  <a:gd name="connsiteY0" fmla="*/ 0 h 895350"/>
                  <a:gd name="connsiteX1" fmla="*/ 428625 w 428625"/>
                  <a:gd name="connsiteY1" fmla="*/ 0 h 895350"/>
                  <a:gd name="connsiteX2" fmla="*/ 428625 w 428625"/>
                  <a:gd name="connsiteY2" fmla="*/ 895350 h 895350"/>
                  <a:gd name="connsiteX3" fmla="*/ 0 w 428625"/>
                  <a:gd name="connsiteY3" fmla="*/ 895350 h 895350"/>
                  <a:gd name="connsiteX4" fmla="*/ 0 w 428625"/>
                  <a:gd name="connsiteY4" fmla="*/ 0 h 895350"/>
                  <a:gd name="connsiteX0" fmla="*/ 66675 w 428625"/>
                  <a:gd name="connsiteY0" fmla="*/ 152400 h 895350"/>
                  <a:gd name="connsiteX1" fmla="*/ 428625 w 428625"/>
                  <a:gd name="connsiteY1" fmla="*/ 0 h 895350"/>
                  <a:gd name="connsiteX2" fmla="*/ 428625 w 428625"/>
                  <a:gd name="connsiteY2" fmla="*/ 895350 h 895350"/>
                  <a:gd name="connsiteX3" fmla="*/ 0 w 428625"/>
                  <a:gd name="connsiteY3" fmla="*/ 895350 h 895350"/>
                  <a:gd name="connsiteX4" fmla="*/ 66675 w 428625"/>
                  <a:gd name="connsiteY4" fmla="*/ 152400 h 895350"/>
                  <a:gd name="connsiteX0" fmla="*/ 66675 w 428625"/>
                  <a:gd name="connsiteY0" fmla="*/ 152400 h 895350"/>
                  <a:gd name="connsiteX1" fmla="*/ 428625 w 428625"/>
                  <a:gd name="connsiteY1" fmla="*/ 0 h 895350"/>
                  <a:gd name="connsiteX2" fmla="*/ 381000 w 428625"/>
                  <a:gd name="connsiteY2" fmla="*/ 895350 h 895350"/>
                  <a:gd name="connsiteX3" fmla="*/ 0 w 428625"/>
                  <a:gd name="connsiteY3" fmla="*/ 895350 h 895350"/>
                  <a:gd name="connsiteX4" fmla="*/ 66675 w 428625"/>
                  <a:gd name="connsiteY4" fmla="*/ 152400 h 895350"/>
                  <a:gd name="connsiteX0" fmla="*/ 66675 w 494106"/>
                  <a:gd name="connsiteY0" fmla="*/ 51429 h 794379"/>
                  <a:gd name="connsiteX1" fmla="*/ 494106 w 494106"/>
                  <a:gd name="connsiteY1" fmla="*/ 0 h 794379"/>
                  <a:gd name="connsiteX2" fmla="*/ 381000 w 494106"/>
                  <a:gd name="connsiteY2" fmla="*/ 794379 h 794379"/>
                  <a:gd name="connsiteX3" fmla="*/ 0 w 494106"/>
                  <a:gd name="connsiteY3" fmla="*/ 794379 h 794379"/>
                  <a:gd name="connsiteX4" fmla="*/ 66675 w 494106"/>
                  <a:gd name="connsiteY4" fmla="*/ 51429 h 794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06" h="794379">
                    <a:moveTo>
                      <a:pt x="66675" y="51429"/>
                    </a:moveTo>
                    <a:lnTo>
                      <a:pt x="494106" y="0"/>
                    </a:lnTo>
                    <a:lnTo>
                      <a:pt x="381000" y="794379"/>
                    </a:lnTo>
                    <a:lnTo>
                      <a:pt x="0" y="794379"/>
                    </a:lnTo>
                    <a:lnTo>
                      <a:pt x="66675" y="51429"/>
                    </a:lnTo>
                    <a:close/>
                  </a:path>
                </a:pathLst>
              </a:cu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Isosceles Triangle 9">
                <a:extLst>
                  <a:ext uri="{FF2B5EF4-FFF2-40B4-BE49-F238E27FC236}">
                    <a16:creationId xmlns:a16="http://schemas.microsoft.com/office/drawing/2014/main" id="{CB552794-9864-0148-926B-EF26890962DA}"/>
                  </a:ext>
                </a:extLst>
              </p:cNvPr>
              <p:cNvSpPr/>
              <p:nvPr/>
            </p:nvSpPr>
            <p:spPr>
              <a:xfrm rot="16200000">
                <a:off x="-84740" y="680731"/>
                <a:ext cx="466090" cy="244381"/>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Isosceles Triangle 10">
                <a:extLst>
                  <a:ext uri="{FF2B5EF4-FFF2-40B4-BE49-F238E27FC236}">
                    <a16:creationId xmlns:a16="http://schemas.microsoft.com/office/drawing/2014/main" id="{46642843-B46E-C7B5-821D-03FFEDE74CEA}"/>
                  </a:ext>
                </a:extLst>
              </p:cNvPr>
              <p:cNvSpPr/>
              <p:nvPr/>
            </p:nvSpPr>
            <p:spPr>
              <a:xfrm rot="16200000">
                <a:off x="63277" y="602342"/>
                <a:ext cx="248920" cy="136590"/>
              </a:xfrm>
              <a:prstGeom prst="triangle">
                <a:avLst>
                  <a:gd name="adj" fmla="val 93172"/>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3BE7B0B1-6BCB-B270-3467-9CAD9AE2A508}"/>
                </a:ext>
              </a:extLst>
            </p:cNvPr>
            <p:cNvGrpSpPr/>
            <p:nvPr/>
          </p:nvGrpSpPr>
          <p:grpSpPr>
            <a:xfrm>
              <a:off x="91780" y="0"/>
              <a:ext cx="5105400" cy="730366"/>
              <a:chOff x="0" y="0"/>
              <a:chExt cx="5105400" cy="730366"/>
            </a:xfrm>
          </p:grpSpPr>
          <p:sp>
            <p:nvSpPr>
              <p:cNvPr id="7" name="Isosceles Triangle 6">
                <a:extLst>
                  <a:ext uri="{FF2B5EF4-FFF2-40B4-BE49-F238E27FC236}">
                    <a16:creationId xmlns:a16="http://schemas.microsoft.com/office/drawing/2014/main" id="{980171F8-2D82-0316-458A-48C437FEB589}"/>
                  </a:ext>
                </a:extLst>
              </p:cNvPr>
              <p:cNvSpPr/>
              <p:nvPr/>
            </p:nvSpPr>
            <p:spPr>
              <a:xfrm rot="18786544">
                <a:off x="4794593" y="483044"/>
                <a:ext cx="273449" cy="221195"/>
              </a:xfrm>
              <a:prstGeom prst="triangle">
                <a:avLst>
                  <a:gd name="adj" fmla="val 100000"/>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C35ED3B7-FF0E-B2CC-DE79-0E101D81015E}"/>
                  </a:ext>
                </a:extLst>
              </p:cNvPr>
              <p:cNvSpPr/>
              <p:nvPr/>
            </p:nvSpPr>
            <p:spPr>
              <a:xfrm>
                <a:off x="0" y="0"/>
                <a:ext cx="5105400" cy="58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4" name="Text Box 12">
            <a:extLst>
              <a:ext uri="{FF2B5EF4-FFF2-40B4-BE49-F238E27FC236}">
                <a16:creationId xmlns:a16="http://schemas.microsoft.com/office/drawing/2014/main" id="{7F088EA8-3735-F359-261A-BCB26F2341B5}"/>
              </a:ext>
            </a:extLst>
          </p:cNvPr>
          <p:cNvSpPr txBox="1"/>
          <p:nvPr/>
        </p:nvSpPr>
        <p:spPr>
          <a:xfrm>
            <a:off x="894057" y="241084"/>
            <a:ext cx="7383323" cy="475630"/>
          </a:xfrm>
          <a:prstGeom prst="rect">
            <a:avLst/>
          </a:prstGeom>
          <a:solidFill>
            <a:schemeClr val="accen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b="1" i="1" dirty="0">
                <a:solidFill>
                  <a:srgbClr val="FFFFFF"/>
                </a:solidFill>
                <a:latin typeface="+mj-lt"/>
              </a:rPr>
              <a:t>Debt Service Projection</a:t>
            </a:r>
          </a:p>
          <a:p>
            <a:pPr marL="0" marR="0" algn="ctr">
              <a:spcBef>
                <a:spcPts val="0"/>
              </a:spcBef>
              <a:spcAft>
                <a:spcPts val="0"/>
              </a:spcAft>
            </a:pPr>
            <a:endParaRPr lang="en-US" sz="3200" dirty="0">
              <a:effectLst/>
              <a:latin typeface="+mj-lt"/>
              <a:ea typeface="Calibri" panose="020F0502020204030204" pitchFamily="34" charset="0"/>
              <a:cs typeface="Times New Roman" panose="02020603050405020304" pitchFamily="18" charset="0"/>
            </a:endParaRPr>
          </a:p>
        </p:txBody>
      </p:sp>
      <p:pic>
        <p:nvPicPr>
          <p:cNvPr id="14" name="Picture 2" descr="http://tse1.mm.bing.net/th?&amp;id=JN.sAbfTz7oVgFn7cqJ7CTGiw&amp;w=300&amp;h=300&amp;c=0&amp;pid=1.9&amp;rs=0&amp;p=0">
            <a:extLst>
              <a:ext uri="{FF2B5EF4-FFF2-40B4-BE49-F238E27FC236}">
                <a16:creationId xmlns:a16="http://schemas.microsoft.com/office/drawing/2014/main" id="{08F13558-3940-FA0A-D3BA-88CB5E4D702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66253" y="248679"/>
            <a:ext cx="453867" cy="564980"/>
          </a:xfrm>
          <a:prstGeom prst="rect">
            <a:avLst/>
          </a:prstGeom>
          <a:noFill/>
          <a:extLst>
            <a:ext uri="{909E8E84-426E-40DD-AFC4-6F175D3DCCD1}">
              <a14:hiddenFill xmlns:a14="http://schemas.microsoft.com/office/drawing/2010/main">
                <a:solidFill>
                  <a:srgbClr val="FFFFFF"/>
                </a:solidFill>
              </a14:hiddenFill>
            </a:ext>
          </a:extLst>
        </p:spPr>
      </p:pic>
      <p:sp>
        <p:nvSpPr>
          <p:cNvPr id="582" name="object 2">
            <a:extLst>
              <a:ext uri="{FF2B5EF4-FFF2-40B4-BE49-F238E27FC236}">
                <a16:creationId xmlns:a16="http://schemas.microsoft.com/office/drawing/2014/main" id="{0D420BF9-2E8D-4DF5-7A2C-51F6FE522DF5}"/>
              </a:ext>
            </a:extLst>
          </p:cNvPr>
          <p:cNvSpPr/>
          <p:nvPr/>
        </p:nvSpPr>
        <p:spPr>
          <a:xfrm>
            <a:off x="1224408" y="4948110"/>
            <a:ext cx="73660" cy="0"/>
          </a:xfrm>
          <a:custGeom>
            <a:avLst/>
            <a:gdLst/>
            <a:ahLst/>
            <a:cxnLst/>
            <a:rect l="l" t="t" r="r" b="b"/>
            <a:pathLst>
              <a:path w="73660">
                <a:moveTo>
                  <a:pt x="0" y="0"/>
                </a:moveTo>
                <a:lnTo>
                  <a:pt x="73050" y="0"/>
                </a:lnTo>
              </a:path>
            </a:pathLst>
          </a:custGeom>
          <a:ln w="3175">
            <a:solidFill>
              <a:srgbClr val="231F20"/>
            </a:solidFill>
          </a:ln>
        </p:spPr>
        <p:txBody>
          <a:bodyPr wrap="square" lIns="0" tIns="0" rIns="0" bIns="0" rtlCol="0"/>
          <a:lstStyle/>
          <a:p>
            <a:endParaRPr/>
          </a:p>
        </p:txBody>
      </p:sp>
      <p:sp>
        <p:nvSpPr>
          <p:cNvPr id="583" name="object 3">
            <a:extLst>
              <a:ext uri="{FF2B5EF4-FFF2-40B4-BE49-F238E27FC236}">
                <a16:creationId xmlns:a16="http://schemas.microsoft.com/office/drawing/2014/main" id="{A5BECC3F-03CF-4159-CF66-4BDBC4DE75C1}"/>
              </a:ext>
            </a:extLst>
          </p:cNvPr>
          <p:cNvSpPr/>
          <p:nvPr/>
        </p:nvSpPr>
        <p:spPr>
          <a:xfrm>
            <a:off x="1395642" y="4948110"/>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584" name="object 4">
            <a:extLst>
              <a:ext uri="{FF2B5EF4-FFF2-40B4-BE49-F238E27FC236}">
                <a16:creationId xmlns:a16="http://schemas.microsoft.com/office/drawing/2014/main" id="{6765D8B7-D189-77E0-3A34-0EB27253408C}"/>
              </a:ext>
            </a:extLst>
          </p:cNvPr>
          <p:cNvSpPr/>
          <p:nvPr/>
        </p:nvSpPr>
        <p:spPr>
          <a:xfrm>
            <a:off x="1641120" y="4948110"/>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585" name="object 5">
            <a:extLst>
              <a:ext uri="{FF2B5EF4-FFF2-40B4-BE49-F238E27FC236}">
                <a16:creationId xmlns:a16="http://schemas.microsoft.com/office/drawing/2014/main" id="{9AEF9099-0F44-BEAD-8ACF-A20E6C72E13D}"/>
              </a:ext>
            </a:extLst>
          </p:cNvPr>
          <p:cNvSpPr/>
          <p:nvPr/>
        </p:nvSpPr>
        <p:spPr>
          <a:xfrm>
            <a:off x="1886586" y="4948110"/>
            <a:ext cx="147320" cy="0"/>
          </a:xfrm>
          <a:custGeom>
            <a:avLst/>
            <a:gdLst/>
            <a:ahLst/>
            <a:cxnLst/>
            <a:rect l="l" t="t" r="r" b="b"/>
            <a:pathLst>
              <a:path w="147319">
                <a:moveTo>
                  <a:pt x="0" y="0"/>
                </a:moveTo>
                <a:lnTo>
                  <a:pt x="147294" y="0"/>
                </a:lnTo>
              </a:path>
            </a:pathLst>
          </a:custGeom>
          <a:ln w="3175">
            <a:solidFill>
              <a:srgbClr val="231F20"/>
            </a:solidFill>
          </a:ln>
        </p:spPr>
        <p:txBody>
          <a:bodyPr wrap="square" lIns="0" tIns="0" rIns="0" bIns="0" rtlCol="0"/>
          <a:lstStyle/>
          <a:p>
            <a:endParaRPr/>
          </a:p>
        </p:txBody>
      </p:sp>
      <p:sp>
        <p:nvSpPr>
          <p:cNvPr id="586" name="object 6">
            <a:extLst>
              <a:ext uri="{FF2B5EF4-FFF2-40B4-BE49-F238E27FC236}">
                <a16:creationId xmlns:a16="http://schemas.microsoft.com/office/drawing/2014/main" id="{04763488-DBD2-BF70-D569-0750C7C24602}"/>
              </a:ext>
            </a:extLst>
          </p:cNvPr>
          <p:cNvSpPr/>
          <p:nvPr/>
        </p:nvSpPr>
        <p:spPr>
          <a:xfrm>
            <a:off x="2132064" y="4948110"/>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587" name="object 7">
            <a:extLst>
              <a:ext uri="{FF2B5EF4-FFF2-40B4-BE49-F238E27FC236}">
                <a16:creationId xmlns:a16="http://schemas.microsoft.com/office/drawing/2014/main" id="{502632F9-7A0F-AC1A-EF92-2FCB9A53A508}"/>
              </a:ext>
            </a:extLst>
          </p:cNvPr>
          <p:cNvSpPr/>
          <p:nvPr/>
        </p:nvSpPr>
        <p:spPr>
          <a:xfrm>
            <a:off x="2376336" y="4948110"/>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588" name="object 8">
            <a:extLst>
              <a:ext uri="{FF2B5EF4-FFF2-40B4-BE49-F238E27FC236}">
                <a16:creationId xmlns:a16="http://schemas.microsoft.com/office/drawing/2014/main" id="{1B5DD6D2-C940-63BA-BB9C-3D6EF3654B79}"/>
              </a:ext>
            </a:extLst>
          </p:cNvPr>
          <p:cNvSpPr/>
          <p:nvPr/>
        </p:nvSpPr>
        <p:spPr>
          <a:xfrm>
            <a:off x="2621814" y="4948110"/>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589" name="object 9">
            <a:extLst>
              <a:ext uri="{FF2B5EF4-FFF2-40B4-BE49-F238E27FC236}">
                <a16:creationId xmlns:a16="http://schemas.microsoft.com/office/drawing/2014/main" id="{EBF3275D-705C-EEB9-6696-47979BE62D5A}"/>
              </a:ext>
            </a:extLst>
          </p:cNvPr>
          <p:cNvSpPr/>
          <p:nvPr/>
        </p:nvSpPr>
        <p:spPr>
          <a:xfrm>
            <a:off x="2867279" y="4948110"/>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590" name="object 10">
            <a:extLst>
              <a:ext uri="{FF2B5EF4-FFF2-40B4-BE49-F238E27FC236}">
                <a16:creationId xmlns:a16="http://schemas.microsoft.com/office/drawing/2014/main" id="{D70E45D6-6330-F4F0-9123-51E9E30CD6EC}"/>
              </a:ext>
            </a:extLst>
          </p:cNvPr>
          <p:cNvSpPr/>
          <p:nvPr/>
        </p:nvSpPr>
        <p:spPr>
          <a:xfrm>
            <a:off x="3112758"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591" name="object 11">
            <a:extLst>
              <a:ext uri="{FF2B5EF4-FFF2-40B4-BE49-F238E27FC236}">
                <a16:creationId xmlns:a16="http://schemas.microsoft.com/office/drawing/2014/main" id="{FC67A92A-E0B9-3E64-4E97-88E537DC12AB}"/>
              </a:ext>
            </a:extLst>
          </p:cNvPr>
          <p:cNvSpPr/>
          <p:nvPr/>
        </p:nvSpPr>
        <p:spPr>
          <a:xfrm>
            <a:off x="3358236"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592" name="object 12">
            <a:extLst>
              <a:ext uri="{FF2B5EF4-FFF2-40B4-BE49-F238E27FC236}">
                <a16:creationId xmlns:a16="http://schemas.microsoft.com/office/drawing/2014/main" id="{57A0815F-905D-4DB9-28DB-D5A38843C0C8}"/>
              </a:ext>
            </a:extLst>
          </p:cNvPr>
          <p:cNvSpPr/>
          <p:nvPr/>
        </p:nvSpPr>
        <p:spPr>
          <a:xfrm>
            <a:off x="3603702"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593" name="object 13">
            <a:extLst>
              <a:ext uri="{FF2B5EF4-FFF2-40B4-BE49-F238E27FC236}">
                <a16:creationId xmlns:a16="http://schemas.microsoft.com/office/drawing/2014/main" id="{18D95630-AC19-3365-7CE5-D5F758B8415E}"/>
              </a:ext>
            </a:extLst>
          </p:cNvPr>
          <p:cNvSpPr/>
          <p:nvPr/>
        </p:nvSpPr>
        <p:spPr>
          <a:xfrm>
            <a:off x="3849180"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594" name="object 14">
            <a:extLst>
              <a:ext uri="{FF2B5EF4-FFF2-40B4-BE49-F238E27FC236}">
                <a16:creationId xmlns:a16="http://schemas.microsoft.com/office/drawing/2014/main" id="{5B18CC36-1788-9C58-E285-D4301FB9A3AB}"/>
              </a:ext>
            </a:extLst>
          </p:cNvPr>
          <p:cNvSpPr/>
          <p:nvPr/>
        </p:nvSpPr>
        <p:spPr>
          <a:xfrm>
            <a:off x="4094645"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595" name="object 15">
            <a:extLst>
              <a:ext uri="{FF2B5EF4-FFF2-40B4-BE49-F238E27FC236}">
                <a16:creationId xmlns:a16="http://schemas.microsoft.com/office/drawing/2014/main" id="{ECB539A9-9BA7-BBAA-27AB-3588C4506632}"/>
              </a:ext>
            </a:extLst>
          </p:cNvPr>
          <p:cNvSpPr/>
          <p:nvPr/>
        </p:nvSpPr>
        <p:spPr>
          <a:xfrm>
            <a:off x="4340124"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596" name="object 16">
            <a:extLst>
              <a:ext uri="{FF2B5EF4-FFF2-40B4-BE49-F238E27FC236}">
                <a16:creationId xmlns:a16="http://schemas.microsoft.com/office/drawing/2014/main" id="{4F8A2CC3-8EE5-985E-AD35-3153700040A2}"/>
              </a:ext>
            </a:extLst>
          </p:cNvPr>
          <p:cNvSpPr/>
          <p:nvPr/>
        </p:nvSpPr>
        <p:spPr>
          <a:xfrm>
            <a:off x="4585590" y="4948110"/>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597" name="object 17">
            <a:extLst>
              <a:ext uri="{FF2B5EF4-FFF2-40B4-BE49-F238E27FC236}">
                <a16:creationId xmlns:a16="http://schemas.microsoft.com/office/drawing/2014/main" id="{4FAC1DE8-6839-3A52-5ECE-E376396E3A04}"/>
              </a:ext>
            </a:extLst>
          </p:cNvPr>
          <p:cNvSpPr/>
          <p:nvPr/>
        </p:nvSpPr>
        <p:spPr>
          <a:xfrm>
            <a:off x="4831068" y="4948110"/>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598" name="object 18">
            <a:extLst>
              <a:ext uri="{FF2B5EF4-FFF2-40B4-BE49-F238E27FC236}">
                <a16:creationId xmlns:a16="http://schemas.microsoft.com/office/drawing/2014/main" id="{95777787-F576-A148-9327-0AD66335C208}"/>
              </a:ext>
            </a:extLst>
          </p:cNvPr>
          <p:cNvSpPr/>
          <p:nvPr/>
        </p:nvSpPr>
        <p:spPr>
          <a:xfrm>
            <a:off x="5075340" y="4948110"/>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599" name="object 19">
            <a:extLst>
              <a:ext uri="{FF2B5EF4-FFF2-40B4-BE49-F238E27FC236}">
                <a16:creationId xmlns:a16="http://schemas.microsoft.com/office/drawing/2014/main" id="{0AEF35BC-5C88-01CB-4596-D6039E0494D5}"/>
              </a:ext>
            </a:extLst>
          </p:cNvPr>
          <p:cNvSpPr/>
          <p:nvPr/>
        </p:nvSpPr>
        <p:spPr>
          <a:xfrm>
            <a:off x="5322012" y="4948110"/>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00" name="object 20">
            <a:extLst>
              <a:ext uri="{FF2B5EF4-FFF2-40B4-BE49-F238E27FC236}">
                <a16:creationId xmlns:a16="http://schemas.microsoft.com/office/drawing/2014/main" id="{CF64379C-B37A-AE5F-3F4F-8C9357687BE6}"/>
              </a:ext>
            </a:extLst>
          </p:cNvPr>
          <p:cNvSpPr/>
          <p:nvPr/>
        </p:nvSpPr>
        <p:spPr>
          <a:xfrm>
            <a:off x="5566284" y="4948110"/>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01" name="object 21">
            <a:extLst>
              <a:ext uri="{FF2B5EF4-FFF2-40B4-BE49-F238E27FC236}">
                <a16:creationId xmlns:a16="http://schemas.microsoft.com/office/drawing/2014/main" id="{494340A7-E5CC-F5DD-F235-F8A9E3102C35}"/>
              </a:ext>
            </a:extLst>
          </p:cNvPr>
          <p:cNvSpPr/>
          <p:nvPr/>
        </p:nvSpPr>
        <p:spPr>
          <a:xfrm>
            <a:off x="5811762"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02" name="object 22">
            <a:extLst>
              <a:ext uri="{FF2B5EF4-FFF2-40B4-BE49-F238E27FC236}">
                <a16:creationId xmlns:a16="http://schemas.microsoft.com/office/drawing/2014/main" id="{F76597E8-628F-7709-5D37-B3EB6412E4BF}"/>
              </a:ext>
            </a:extLst>
          </p:cNvPr>
          <p:cNvSpPr/>
          <p:nvPr/>
        </p:nvSpPr>
        <p:spPr>
          <a:xfrm>
            <a:off x="6057240"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03" name="object 23">
            <a:extLst>
              <a:ext uri="{FF2B5EF4-FFF2-40B4-BE49-F238E27FC236}">
                <a16:creationId xmlns:a16="http://schemas.microsoft.com/office/drawing/2014/main" id="{C18C111D-8089-FA8B-9748-425CA6319B44}"/>
              </a:ext>
            </a:extLst>
          </p:cNvPr>
          <p:cNvSpPr/>
          <p:nvPr/>
        </p:nvSpPr>
        <p:spPr>
          <a:xfrm>
            <a:off x="6302706" y="4948110"/>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04" name="object 24">
            <a:extLst>
              <a:ext uri="{FF2B5EF4-FFF2-40B4-BE49-F238E27FC236}">
                <a16:creationId xmlns:a16="http://schemas.microsoft.com/office/drawing/2014/main" id="{A26DA444-DF90-5DEC-256E-481A9D9F6C78}"/>
              </a:ext>
            </a:extLst>
          </p:cNvPr>
          <p:cNvSpPr/>
          <p:nvPr/>
        </p:nvSpPr>
        <p:spPr>
          <a:xfrm>
            <a:off x="6548197" y="4948110"/>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05" name="object 25">
            <a:extLst>
              <a:ext uri="{FF2B5EF4-FFF2-40B4-BE49-F238E27FC236}">
                <a16:creationId xmlns:a16="http://schemas.microsoft.com/office/drawing/2014/main" id="{7FF639A6-9217-354A-57DF-7AEDA6889F20}"/>
              </a:ext>
            </a:extLst>
          </p:cNvPr>
          <p:cNvSpPr/>
          <p:nvPr/>
        </p:nvSpPr>
        <p:spPr>
          <a:xfrm>
            <a:off x="6793663" y="4948110"/>
            <a:ext cx="1790700" cy="0"/>
          </a:xfrm>
          <a:custGeom>
            <a:avLst/>
            <a:gdLst/>
            <a:ahLst/>
            <a:cxnLst/>
            <a:rect l="l" t="t" r="r" b="b"/>
            <a:pathLst>
              <a:path w="1790700">
                <a:moveTo>
                  <a:pt x="0" y="0"/>
                </a:moveTo>
                <a:lnTo>
                  <a:pt x="1790166" y="0"/>
                </a:lnTo>
              </a:path>
            </a:pathLst>
          </a:custGeom>
          <a:ln w="3175">
            <a:solidFill>
              <a:srgbClr val="231F20"/>
            </a:solidFill>
          </a:ln>
        </p:spPr>
        <p:txBody>
          <a:bodyPr wrap="square" lIns="0" tIns="0" rIns="0" bIns="0" rtlCol="0"/>
          <a:lstStyle/>
          <a:p>
            <a:endParaRPr/>
          </a:p>
        </p:txBody>
      </p:sp>
      <p:sp>
        <p:nvSpPr>
          <p:cNvPr id="606" name="object 26">
            <a:extLst>
              <a:ext uri="{FF2B5EF4-FFF2-40B4-BE49-F238E27FC236}">
                <a16:creationId xmlns:a16="http://schemas.microsoft.com/office/drawing/2014/main" id="{8EBAD2B3-203B-1DD7-83FB-68D0FF109704}"/>
              </a:ext>
            </a:extLst>
          </p:cNvPr>
          <p:cNvSpPr/>
          <p:nvPr/>
        </p:nvSpPr>
        <p:spPr>
          <a:xfrm>
            <a:off x="1224408" y="4587684"/>
            <a:ext cx="73660" cy="0"/>
          </a:xfrm>
          <a:custGeom>
            <a:avLst/>
            <a:gdLst/>
            <a:ahLst/>
            <a:cxnLst/>
            <a:rect l="l" t="t" r="r" b="b"/>
            <a:pathLst>
              <a:path w="73660">
                <a:moveTo>
                  <a:pt x="0" y="0"/>
                </a:moveTo>
                <a:lnTo>
                  <a:pt x="73050" y="0"/>
                </a:lnTo>
              </a:path>
            </a:pathLst>
          </a:custGeom>
          <a:ln w="3175">
            <a:solidFill>
              <a:srgbClr val="231F20"/>
            </a:solidFill>
          </a:ln>
        </p:spPr>
        <p:txBody>
          <a:bodyPr wrap="square" lIns="0" tIns="0" rIns="0" bIns="0" rtlCol="0"/>
          <a:lstStyle/>
          <a:p>
            <a:endParaRPr/>
          </a:p>
        </p:txBody>
      </p:sp>
      <p:sp>
        <p:nvSpPr>
          <p:cNvPr id="607" name="object 27">
            <a:extLst>
              <a:ext uri="{FF2B5EF4-FFF2-40B4-BE49-F238E27FC236}">
                <a16:creationId xmlns:a16="http://schemas.microsoft.com/office/drawing/2014/main" id="{0D25DCD5-9D89-2226-FB60-6DD7DF7350C5}"/>
              </a:ext>
            </a:extLst>
          </p:cNvPr>
          <p:cNvSpPr/>
          <p:nvPr/>
        </p:nvSpPr>
        <p:spPr>
          <a:xfrm>
            <a:off x="1395642" y="4587684"/>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08" name="object 28">
            <a:extLst>
              <a:ext uri="{FF2B5EF4-FFF2-40B4-BE49-F238E27FC236}">
                <a16:creationId xmlns:a16="http://schemas.microsoft.com/office/drawing/2014/main" id="{F2B7D8A9-8C4A-9DE4-459B-E9B1DF6E0895}"/>
              </a:ext>
            </a:extLst>
          </p:cNvPr>
          <p:cNvSpPr/>
          <p:nvPr/>
        </p:nvSpPr>
        <p:spPr>
          <a:xfrm>
            <a:off x="1641120" y="4587684"/>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09" name="object 29">
            <a:extLst>
              <a:ext uri="{FF2B5EF4-FFF2-40B4-BE49-F238E27FC236}">
                <a16:creationId xmlns:a16="http://schemas.microsoft.com/office/drawing/2014/main" id="{19478297-84B8-5F33-9526-5DE6279D1647}"/>
              </a:ext>
            </a:extLst>
          </p:cNvPr>
          <p:cNvSpPr/>
          <p:nvPr/>
        </p:nvSpPr>
        <p:spPr>
          <a:xfrm>
            <a:off x="1886586" y="4587684"/>
            <a:ext cx="147320" cy="0"/>
          </a:xfrm>
          <a:custGeom>
            <a:avLst/>
            <a:gdLst/>
            <a:ahLst/>
            <a:cxnLst/>
            <a:rect l="l" t="t" r="r" b="b"/>
            <a:pathLst>
              <a:path w="147319">
                <a:moveTo>
                  <a:pt x="0" y="0"/>
                </a:moveTo>
                <a:lnTo>
                  <a:pt x="147294" y="0"/>
                </a:lnTo>
              </a:path>
            </a:pathLst>
          </a:custGeom>
          <a:ln w="3175">
            <a:solidFill>
              <a:srgbClr val="231F20"/>
            </a:solidFill>
          </a:ln>
        </p:spPr>
        <p:txBody>
          <a:bodyPr wrap="square" lIns="0" tIns="0" rIns="0" bIns="0" rtlCol="0"/>
          <a:lstStyle/>
          <a:p>
            <a:endParaRPr/>
          </a:p>
        </p:txBody>
      </p:sp>
      <p:sp>
        <p:nvSpPr>
          <p:cNvPr id="610" name="object 30">
            <a:extLst>
              <a:ext uri="{FF2B5EF4-FFF2-40B4-BE49-F238E27FC236}">
                <a16:creationId xmlns:a16="http://schemas.microsoft.com/office/drawing/2014/main" id="{E185C221-9CD8-CCC6-B48E-492D532BE90F}"/>
              </a:ext>
            </a:extLst>
          </p:cNvPr>
          <p:cNvSpPr/>
          <p:nvPr/>
        </p:nvSpPr>
        <p:spPr>
          <a:xfrm>
            <a:off x="2132064" y="4587684"/>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11" name="object 31">
            <a:extLst>
              <a:ext uri="{FF2B5EF4-FFF2-40B4-BE49-F238E27FC236}">
                <a16:creationId xmlns:a16="http://schemas.microsoft.com/office/drawing/2014/main" id="{AC1BE0E2-3E34-754D-3C81-604AE2894828}"/>
              </a:ext>
            </a:extLst>
          </p:cNvPr>
          <p:cNvSpPr/>
          <p:nvPr/>
        </p:nvSpPr>
        <p:spPr>
          <a:xfrm>
            <a:off x="2376336" y="4587684"/>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12" name="object 32">
            <a:extLst>
              <a:ext uri="{FF2B5EF4-FFF2-40B4-BE49-F238E27FC236}">
                <a16:creationId xmlns:a16="http://schemas.microsoft.com/office/drawing/2014/main" id="{62E572D2-E54E-FB00-A9D0-F01E05822646}"/>
              </a:ext>
            </a:extLst>
          </p:cNvPr>
          <p:cNvSpPr/>
          <p:nvPr/>
        </p:nvSpPr>
        <p:spPr>
          <a:xfrm>
            <a:off x="2621814" y="4587684"/>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13" name="object 33">
            <a:extLst>
              <a:ext uri="{FF2B5EF4-FFF2-40B4-BE49-F238E27FC236}">
                <a16:creationId xmlns:a16="http://schemas.microsoft.com/office/drawing/2014/main" id="{F815EC6C-D7E6-E5F9-3000-086A3CF53DF0}"/>
              </a:ext>
            </a:extLst>
          </p:cNvPr>
          <p:cNvSpPr/>
          <p:nvPr/>
        </p:nvSpPr>
        <p:spPr>
          <a:xfrm>
            <a:off x="2867279" y="4587684"/>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14" name="object 34">
            <a:extLst>
              <a:ext uri="{FF2B5EF4-FFF2-40B4-BE49-F238E27FC236}">
                <a16:creationId xmlns:a16="http://schemas.microsoft.com/office/drawing/2014/main" id="{00504210-C775-C380-F55E-BF4F3C676EE4}"/>
              </a:ext>
            </a:extLst>
          </p:cNvPr>
          <p:cNvSpPr/>
          <p:nvPr/>
        </p:nvSpPr>
        <p:spPr>
          <a:xfrm>
            <a:off x="3112758"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15" name="object 35">
            <a:extLst>
              <a:ext uri="{FF2B5EF4-FFF2-40B4-BE49-F238E27FC236}">
                <a16:creationId xmlns:a16="http://schemas.microsoft.com/office/drawing/2014/main" id="{3881E3B7-E77E-246D-6F9D-9803173CB85F}"/>
              </a:ext>
            </a:extLst>
          </p:cNvPr>
          <p:cNvSpPr/>
          <p:nvPr/>
        </p:nvSpPr>
        <p:spPr>
          <a:xfrm>
            <a:off x="3358236"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16" name="object 36">
            <a:extLst>
              <a:ext uri="{FF2B5EF4-FFF2-40B4-BE49-F238E27FC236}">
                <a16:creationId xmlns:a16="http://schemas.microsoft.com/office/drawing/2014/main" id="{2A4FDF8E-5F58-193D-02C0-8EE2BBB8F384}"/>
              </a:ext>
            </a:extLst>
          </p:cNvPr>
          <p:cNvSpPr/>
          <p:nvPr/>
        </p:nvSpPr>
        <p:spPr>
          <a:xfrm>
            <a:off x="3603702"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17" name="object 37">
            <a:extLst>
              <a:ext uri="{FF2B5EF4-FFF2-40B4-BE49-F238E27FC236}">
                <a16:creationId xmlns:a16="http://schemas.microsoft.com/office/drawing/2014/main" id="{BED1B840-FE79-3B48-9DED-FBAF50C11231}"/>
              </a:ext>
            </a:extLst>
          </p:cNvPr>
          <p:cNvSpPr/>
          <p:nvPr/>
        </p:nvSpPr>
        <p:spPr>
          <a:xfrm>
            <a:off x="3849180"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18" name="object 38">
            <a:extLst>
              <a:ext uri="{FF2B5EF4-FFF2-40B4-BE49-F238E27FC236}">
                <a16:creationId xmlns:a16="http://schemas.microsoft.com/office/drawing/2014/main" id="{38A64784-FFA2-DE92-0248-19907110C40B}"/>
              </a:ext>
            </a:extLst>
          </p:cNvPr>
          <p:cNvSpPr/>
          <p:nvPr/>
        </p:nvSpPr>
        <p:spPr>
          <a:xfrm>
            <a:off x="4094645"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19" name="object 39">
            <a:extLst>
              <a:ext uri="{FF2B5EF4-FFF2-40B4-BE49-F238E27FC236}">
                <a16:creationId xmlns:a16="http://schemas.microsoft.com/office/drawing/2014/main" id="{75FDA415-BB32-D179-D520-6A68A6339A1D}"/>
              </a:ext>
            </a:extLst>
          </p:cNvPr>
          <p:cNvSpPr/>
          <p:nvPr/>
        </p:nvSpPr>
        <p:spPr>
          <a:xfrm>
            <a:off x="4340124"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20" name="object 40">
            <a:extLst>
              <a:ext uri="{FF2B5EF4-FFF2-40B4-BE49-F238E27FC236}">
                <a16:creationId xmlns:a16="http://schemas.microsoft.com/office/drawing/2014/main" id="{5F04C17B-E37F-7887-2C4E-1319156137EB}"/>
              </a:ext>
            </a:extLst>
          </p:cNvPr>
          <p:cNvSpPr/>
          <p:nvPr/>
        </p:nvSpPr>
        <p:spPr>
          <a:xfrm>
            <a:off x="4585590" y="4587684"/>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21" name="object 41">
            <a:extLst>
              <a:ext uri="{FF2B5EF4-FFF2-40B4-BE49-F238E27FC236}">
                <a16:creationId xmlns:a16="http://schemas.microsoft.com/office/drawing/2014/main" id="{8B57A6A6-46D7-A912-8419-CCC0400C74FC}"/>
              </a:ext>
            </a:extLst>
          </p:cNvPr>
          <p:cNvSpPr/>
          <p:nvPr/>
        </p:nvSpPr>
        <p:spPr>
          <a:xfrm>
            <a:off x="4831068" y="4587684"/>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22" name="object 42">
            <a:extLst>
              <a:ext uri="{FF2B5EF4-FFF2-40B4-BE49-F238E27FC236}">
                <a16:creationId xmlns:a16="http://schemas.microsoft.com/office/drawing/2014/main" id="{2F6748AA-771D-463D-9FE7-3CC4D5DFA3DC}"/>
              </a:ext>
            </a:extLst>
          </p:cNvPr>
          <p:cNvSpPr/>
          <p:nvPr/>
        </p:nvSpPr>
        <p:spPr>
          <a:xfrm>
            <a:off x="5075340" y="4587684"/>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23" name="object 43">
            <a:extLst>
              <a:ext uri="{FF2B5EF4-FFF2-40B4-BE49-F238E27FC236}">
                <a16:creationId xmlns:a16="http://schemas.microsoft.com/office/drawing/2014/main" id="{D36EE8E4-3E85-55F1-25B3-D4798CA59DE1}"/>
              </a:ext>
            </a:extLst>
          </p:cNvPr>
          <p:cNvSpPr/>
          <p:nvPr/>
        </p:nvSpPr>
        <p:spPr>
          <a:xfrm>
            <a:off x="5322012" y="4587684"/>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24" name="object 44">
            <a:extLst>
              <a:ext uri="{FF2B5EF4-FFF2-40B4-BE49-F238E27FC236}">
                <a16:creationId xmlns:a16="http://schemas.microsoft.com/office/drawing/2014/main" id="{D64431DB-C965-E341-E39E-F72CBAFFDFBF}"/>
              </a:ext>
            </a:extLst>
          </p:cNvPr>
          <p:cNvSpPr/>
          <p:nvPr/>
        </p:nvSpPr>
        <p:spPr>
          <a:xfrm>
            <a:off x="5566284" y="4587684"/>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25" name="object 45">
            <a:extLst>
              <a:ext uri="{FF2B5EF4-FFF2-40B4-BE49-F238E27FC236}">
                <a16:creationId xmlns:a16="http://schemas.microsoft.com/office/drawing/2014/main" id="{D21A2DB4-30B6-EA73-23BA-D2E07F291F3E}"/>
              </a:ext>
            </a:extLst>
          </p:cNvPr>
          <p:cNvSpPr/>
          <p:nvPr/>
        </p:nvSpPr>
        <p:spPr>
          <a:xfrm>
            <a:off x="5811762"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26" name="object 46">
            <a:extLst>
              <a:ext uri="{FF2B5EF4-FFF2-40B4-BE49-F238E27FC236}">
                <a16:creationId xmlns:a16="http://schemas.microsoft.com/office/drawing/2014/main" id="{2E126CAA-25BA-498B-445F-CA7BD30E0502}"/>
              </a:ext>
            </a:extLst>
          </p:cNvPr>
          <p:cNvSpPr/>
          <p:nvPr/>
        </p:nvSpPr>
        <p:spPr>
          <a:xfrm>
            <a:off x="6057240" y="4587684"/>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27" name="object 47">
            <a:extLst>
              <a:ext uri="{FF2B5EF4-FFF2-40B4-BE49-F238E27FC236}">
                <a16:creationId xmlns:a16="http://schemas.microsoft.com/office/drawing/2014/main" id="{50A16C33-EFED-5F01-0CB2-6AFAB3D72649}"/>
              </a:ext>
            </a:extLst>
          </p:cNvPr>
          <p:cNvSpPr/>
          <p:nvPr/>
        </p:nvSpPr>
        <p:spPr>
          <a:xfrm>
            <a:off x="6302706" y="4587684"/>
            <a:ext cx="2281555" cy="0"/>
          </a:xfrm>
          <a:custGeom>
            <a:avLst/>
            <a:gdLst/>
            <a:ahLst/>
            <a:cxnLst/>
            <a:rect l="l" t="t" r="r" b="b"/>
            <a:pathLst>
              <a:path w="2281554">
                <a:moveTo>
                  <a:pt x="0" y="0"/>
                </a:moveTo>
                <a:lnTo>
                  <a:pt x="2281123" y="0"/>
                </a:lnTo>
              </a:path>
            </a:pathLst>
          </a:custGeom>
          <a:ln w="3175">
            <a:solidFill>
              <a:srgbClr val="231F20"/>
            </a:solidFill>
          </a:ln>
        </p:spPr>
        <p:txBody>
          <a:bodyPr wrap="square" lIns="0" tIns="0" rIns="0" bIns="0" rtlCol="0"/>
          <a:lstStyle/>
          <a:p>
            <a:endParaRPr/>
          </a:p>
        </p:txBody>
      </p:sp>
      <p:sp>
        <p:nvSpPr>
          <p:cNvPr id="628" name="object 48">
            <a:extLst>
              <a:ext uri="{FF2B5EF4-FFF2-40B4-BE49-F238E27FC236}">
                <a16:creationId xmlns:a16="http://schemas.microsoft.com/office/drawing/2014/main" id="{E47FB6C4-3830-32D7-CE5E-2195FDDD6CAF}"/>
              </a:ext>
            </a:extLst>
          </p:cNvPr>
          <p:cNvSpPr/>
          <p:nvPr/>
        </p:nvSpPr>
        <p:spPr>
          <a:xfrm>
            <a:off x="1224408" y="4227258"/>
            <a:ext cx="73660" cy="0"/>
          </a:xfrm>
          <a:custGeom>
            <a:avLst/>
            <a:gdLst/>
            <a:ahLst/>
            <a:cxnLst/>
            <a:rect l="l" t="t" r="r" b="b"/>
            <a:pathLst>
              <a:path w="73660">
                <a:moveTo>
                  <a:pt x="0" y="0"/>
                </a:moveTo>
                <a:lnTo>
                  <a:pt x="73050" y="0"/>
                </a:lnTo>
              </a:path>
            </a:pathLst>
          </a:custGeom>
          <a:ln w="3175">
            <a:solidFill>
              <a:srgbClr val="231F20"/>
            </a:solidFill>
          </a:ln>
        </p:spPr>
        <p:txBody>
          <a:bodyPr wrap="square" lIns="0" tIns="0" rIns="0" bIns="0" rtlCol="0"/>
          <a:lstStyle/>
          <a:p>
            <a:endParaRPr/>
          </a:p>
        </p:txBody>
      </p:sp>
      <p:sp>
        <p:nvSpPr>
          <p:cNvPr id="629" name="object 49">
            <a:extLst>
              <a:ext uri="{FF2B5EF4-FFF2-40B4-BE49-F238E27FC236}">
                <a16:creationId xmlns:a16="http://schemas.microsoft.com/office/drawing/2014/main" id="{FB4149C6-2E2F-C956-6893-16BADEEA0771}"/>
              </a:ext>
            </a:extLst>
          </p:cNvPr>
          <p:cNvSpPr/>
          <p:nvPr/>
        </p:nvSpPr>
        <p:spPr>
          <a:xfrm>
            <a:off x="1395642" y="4227258"/>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30" name="object 50">
            <a:extLst>
              <a:ext uri="{FF2B5EF4-FFF2-40B4-BE49-F238E27FC236}">
                <a16:creationId xmlns:a16="http://schemas.microsoft.com/office/drawing/2014/main" id="{684DA5FD-5368-4E34-B745-8DB0DA422CE8}"/>
              </a:ext>
            </a:extLst>
          </p:cNvPr>
          <p:cNvSpPr/>
          <p:nvPr/>
        </p:nvSpPr>
        <p:spPr>
          <a:xfrm>
            <a:off x="1641120" y="4227258"/>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31" name="object 51">
            <a:extLst>
              <a:ext uri="{FF2B5EF4-FFF2-40B4-BE49-F238E27FC236}">
                <a16:creationId xmlns:a16="http://schemas.microsoft.com/office/drawing/2014/main" id="{BDD3064C-3FDD-5678-0B33-ED1DA4AAAD2F}"/>
              </a:ext>
            </a:extLst>
          </p:cNvPr>
          <p:cNvSpPr/>
          <p:nvPr/>
        </p:nvSpPr>
        <p:spPr>
          <a:xfrm>
            <a:off x="1886586" y="4227258"/>
            <a:ext cx="147320" cy="0"/>
          </a:xfrm>
          <a:custGeom>
            <a:avLst/>
            <a:gdLst/>
            <a:ahLst/>
            <a:cxnLst/>
            <a:rect l="l" t="t" r="r" b="b"/>
            <a:pathLst>
              <a:path w="147319">
                <a:moveTo>
                  <a:pt x="0" y="0"/>
                </a:moveTo>
                <a:lnTo>
                  <a:pt x="147294" y="0"/>
                </a:lnTo>
              </a:path>
            </a:pathLst>
          </a:custGeom>
          <a:ln w="3175">
            <a:solidFill>
              <a:srgbClr val="231F20"/>
            </a:solidFill>
          </a:ln>
        </p:spPr>
        <p:txBody>
          <a:bodyPr wrap="square" lIns="0" tIns="0" rIns="0" bIns="0" rtlCol="0"/>
          <a:lstStyle/>
          <a:p>
            <a:endParaRPr/>
          </a:p>
        </p:txBody>
      </p:sp>
      <p:sp>
        <p:nvSpPr>
          <p:cNvPr id="632" name="object 52">
            <a:extLst>
              <a:ext uri="{FF2B5EF4-FFF2-40B4-BE49-F238E27FC236}">
                <a16:creationId xmlns:a16="http://schemas.microsoft.com/office/drawing/2014/main" id="{DC27D997-42D4-8582-F2A2-81F93DC233DA}"/>
              </a:ext>
            </a:extLst>
          </p:cNvPr>
          <p:cNvSpPr/>
          <p:nvPr/>
        </p:nvSpPr>
        <p:spPr>
          <a:xfrm>
            <a:off x="2132064" y="4227258"/>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33" name="object 53">
            <a:extLst>
              <a:ext uri="{FF2B5EF4-FFF2-40B4-BE49-F238E27FC236}">
                <a16:creationId xmlns:a16="http://schemas.microsoft.com/office/drawing/2014/main" id="{5DE1EEF2-B0AE-3588-6D46-1E0DB187EA38}"/>
              </a:ext>
            </a:extLst>
          </p:cNvPr>
          <p:cNvSpPr/>
          <p:nvPr/>
        </p:nvSpPr>
        <p:spPr>
          <a:xfrm>
            <a:off x="2376336" y="4227258"/>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34" name="object 54">
            <a:extLst>
              <a:ext uri="{FF2B5EF4-FFF2-40B4-BE49-F238E27FC236}">
                <a16:creationId xmlns:a16="http://schemas.microsoft.com/office/drawing/2014/main" id="{86B6A490-3912-8AF8-8788-D3551741C542}"/>
              </a:ext>
            </a:extLst>
          </p:cNvPr>
          <p:cNvSpPr/>
          <p:nvPr/>
        </p:nvSpPr>
        <p:spPr>
          <a:xfrm>
            <a:off x="2621814" y="4227258"/>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35" name="object 55">
            <a:extLst>
              <a:ext uri="{FF2B5EF4-FFF2-40B4-BE49-F238E27FC236}">
                <a16:creationId xmlns:a16="http://schemas.microsoft.com/office/drawing/2014/main" id="{9EA9E7E7-C5FB-828C-495E-1174AB09DE7B}"/>
              </a:ext>
            </a:extLst>
          </p:cNvPr>
          <p:cNvSpPr/>
          <p:nvPr/>
        </p:nvSpPr>
        <p:spPr>
          <a:xfrm>
            <a:off x="2867279" y="4227258"/>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36" name="object 56">
            <a:extLst>
              <a:ext uri="{FF2B5EF4-FFF2-40B4-BE49-F238E27FC236}">
                <a16:creationId xmlns:a16="http://schemas.microsoft.com/office/drawing/2014/main" id="{59BB99B2-1BB5-504F-D175-4739F728F85A}"/>
              </a:ext>
            </a:extLst>
          </p:cNvPr>
          <p:cNvSpPr/>
          <p:nvPr/>
        </p:nvSpPr>
        <p:spPr>
          <a:xfrm>
            <a:off x="3112758" y="4227258"/>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37" name="object 57">
            <a:extLst>
              <a:ext uri="{FF2B5EF4-FFF2-40B4-BE49-F238E27FC236}">
                <a16:creationId xmlns:a16="http://schemas.microsoft.com/office/drawing/2014/main" id="{53D407C5-8E73-3EA8-A4A7-A84FE5F66411}"/>
              </a:ext>
            </a:extLst>
          </p:cNvPr>
          <p:cNvSpPr/>
          <p:nvPr/>
        </p:nvSpPr>
        <p:spPr>
          <a:xfrm>
            <a:off x="3358236" y="4227258"/>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38" name="object 58">
            <a:extLst>
              <a:ext uri="{FF2B5EF4-FFF2-40B4-BE49-F238E27FC236}">
                <a16:creationId xmlns:a16="http://schemas.microsoft.com/office/drawing/2014/main" id="{3CB7ECD5-8C50-6199-86A8-8EA18ABDCCCA}"/>
              </a:ext>
            </a:extLst>
          </p:cNvPr>
          <p:cNvSpPr/>
          <p:nvPr/>
        </p:nvSpPr>
        <p:spPr>
          <a:xfrm>
            <a:off x="3603702" y="4227258"/>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39" name="object 59">
            <a:extLst>
              <a:ext uri="{FF2B5EF4-FFF2-40B4-BE49-F238E27FC236}">
                <a16:creationId xmlns:a16="http://schemas.microsoft.com/office/drawing/2014/main" id="{AD668866-30DF-FD3C-8B02-EFB34626BDB2}"/>
              </a:ext>
            </a:extLst>
          </p:cNvPr>
          <p:cNvSpPr/>
          <p:nvPr/>
        </p:nvSpPr>
        <p:spPr>
          <a:xfrm>
            <a:off x="3849180" y="4227258"/>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40" name="object 60">
            <a:extLst>
              <a:ext uri="{FF2B5EF4-FFF2-40B4-BE49-F238E27FC236}">
                <a16:creationId xmlns:a16="http://schemas.microsoft.com/office/drawing/2014/main" id="{85CDB6FA-9B0E-A8CB-3011-74B5FDDF2276}"/>
              </a:ext>
            </a:extLst>
          </p:cNvPr>
          <p:cNvSpPr/>
          <p:nvPr/>
        </p:nvSpPr>
        <p:spPr>
          <a:xfrm>
            <a:off x="4094645" y="4227258"/>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41" name="object 61">
            <a:extLst>
              <a:ext uri="{FF2B5EF4-FFF2-40B4-BE49-F238E27FC236}">
                <a16:creationId xmlns:a16="http://schemas.microsoft.com/office/drawing/2014/main" id="{044817DB-A1F2-3D32-7413-43EB72E4759D}"/>
              </a:ext>
            </a:extLst>
          </p:cNvPr>
          <p:cNvSpPr/>
          <p:nvPr/>
        </p:nvSpPr>
        <p:spPr>
          <a:xfrm>
            <a:off x="4340124" y="4227258"/>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42" name="object 62">
            <a:extLst>
              <a:ext uri="{FF2B5EF4-FFF2-40B4-BE49-F238E27FC236}">
                <a16:creationId xmlns:a16="http://schemas.microsoft.com/office/drawing/2014/main" id="{A2ED2946-AEED-577E-8838-F36D1ACABB2F}"/>
              </a:ext>
            </a:extLst>
          </p:cNvPr>
          <p:cNvSpPr/>
          <p:nvPr/>
        </p:nvSpPr>
        <p:spPr>
          <a:xfrm>
            <a:off x="4585590" y="4227258"/>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43" name="object 63">
            <a:extLst>
              <a:ext uri="{FF2B5EF4-FFF2-40B4-BE49-F238E27FC236}">
                <a16:creationId xmlns:a16="http://schemas.microsoft.com/office/drawing/2014/main" id="{2A43AE1D-5801-23F9-2B0C-A227ABEFBB9D}"/>
              </a:ext>
            </a:extLst>
          </p:cNvPr>
          <p:cNvSpPr/>
          <p:nvPr/>
        </p:nvSpPr>
        <p:spPr>
          <a:xfrm>
            <a:off x="4831068" y="4227258"/>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44" name="object 64">
            <a:extLst>
              <a:ext uri="{FF2B5EF4-FFF2-40B4-BE49-F238E27FC236}">
                <a16:creationId xmlns:a16="http://schemas.microsoft.com/office/drawing/2014/main" id="{29FBAC4F-9A61-5D1C-9C03-C1B2FBFC86B8}"/>
              </a:ext>
            </a:extLst>
          </p:cNvPr>
          <p:cNvSpPr/>
          <p:nvPr/>
        </p:nvSpPr>
        <p:spPr>
          <a:xfrm>
            <a:off x="5075340" y="4227258"/>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45" name="object 65">
            <a:extLst>
              <a:ext uri="{FF2B5EF4-FFF2-40B4-BE49-F238E27FC236}">
                <a16:creationId xmlns:a16="http://schemas.microsoft.com/office/drawing/2014/main" id="{14CDBF63-B0C5-BAA4-141F-A081F9F97FA0}"/>
              </a:ext>
            </a:extLst>
          </p:cNvPr>
          <p:cNvSpPr/>
          <p:nvPr/>
        </p:nvSpPr>
        <p:spPr>
          <a:xfrm>
            <a:off x="5322012" y="4227258"/>
            <a:ext cx="3261995" cy="0"/>
          </a:xfrm>
          <a:custGeom>
            <a:avLst/>
            <a:gdLst/>
            <a:ahLst/>
            <a:cxnLst/>
            <a:rect l="l" t="t" r="r" b="b"/>
            <a:pathLst>
              <a:path w="3261995">
                <a:moveTo>
                  <a:pt x="0" y="0"/>
                </a:moveTo>
                <a:lnTo>
                  <a:pt x="3261817" y="0"/>
                </a:lnTo>
              </a:path>
            </a:pathLst>
          </a:custGeom>
          <a:ln w="3175">
            <a:solidFill>
              <a:srgbClr val="231F20"/>
            </a:solidFill>
          </a:ln>
        </p:spPr>
        <p:txBody>
          <a:bodyPr wrap="square" lIns="0" tIns="0" rIns="0" bIns="0" rtlCol="0"/>
          <a:lstStyle/>
          <a:p>
            <a:endParaRPr/>
          </a:p>
        </p:txBody>
      </p:sp>
      <p:sp>
        <p:nvSpPr>
          <p:cNvPr id="646" name="object 66">
            <a:extLst>
              <a:ext uri="{FF2B5EF4-FFF2-40B4-BE49-F238E27FC236}">
                <a16:creationId xmlns:a16="http://schemas.microsoft.com/office/drawing/2014/main" id="{A919F15C-1BE6-986E-88CE-6BD1D47A4A2D}"/>
              </a:ext>
            </a:extLst>
          </p:cNvPr>
          <p:cNvSpPr/>
          <p:nvPr/>
        </p:nvSpPr>
        <p:spPr>
          <a:xfrm>
            <a:off x="1224408" y="3866832"/>
            <a:ext cx="73660" cy="0"/>
          </a:xfrm>
          <a:custGeom>
            <a:avLst/>
            <a:gdLst/>
            <a:ahLst/>
            <a:cxnLst/>
            <a:rect l="l" t="t" r="r" b="b"/>
            <a:pathLst>
              <a:path w="73660">
                <a:moveTo>
                  <a:pt x="0" y="0"/>
                </a:moveTo>
                <a:lnTo>
                  <a:pt x="73050" y="0"/>
                </a:lnTo>
              </a:path>
            </a:pathLst>
          </a:custGeom>
          <a:ln w="3175">
            <a:solidFill>
              <a:srgbClr val="231F20"/>
            </a:solidFill>
          </a:ln>
        </p:spPr>
        <p:txBody>
          <a:bodyPr wrap="square" lIns="0" tIns="0" rIns="0" bIns="0" rtlCol="0"/>
          <a:lstStyle/>
          <a:p>
            <a:endParaRPr/>
          </a:p>
        </p:txBody>
      </p:sp>
      <p:sp>
        <p:nvSpPr>
          <p:cNvPr id="647" name="object 67">
            <a:extLst>
              <a:ext uri="{FF2B5EF4-FFF2-40B4-BE49-F238E27FC236}">
                <a16:creationId xmlns:a16="http://schemas.microsoft.com/office/drawing/2014/main" id="{D6E6C6DB-0CFB-51E2-D350-3D42E722A840}"/>
              </a:ext>
            </a:extLst>
          </p:cNvPr>
          <p:cNvSpPr/>
          <p:nvPr/>
        </p:nvSpPr>
        <p:spPr>
          <a:xfrm>
            <a:off x="1395642" y="3866832"/>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48" name="object 68">
            <a:extLst>
              <a:ext uri="{FF2B5EF4-FFF2-40B4-BE49-F238E27FC236}">
                <a16:creationId xmlns:a16="http://schemas.microsoft.com/office/drawing/2014/main" id="{2977F4B7-172E-1687-5374-4068C8EA3382}"/>
              </a:ext>
            </a:extLst>
          </p:cNvPr>
          <p:cNvSpPr/>
          <p:nvPr/>
        </p:nvSpPr>
        <p:spPr>
          <a:xfrm>
            <a:off x="1641120" y="3866832"/>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49" name="object 69">
            <a:extLst>
              <a:ext uri="{FF2B5EF4-FFF2-40B4-BE49-F238E27FC236}">
                <a16:creationId xmlns:a16="http://schemas.microsoft.com/office/drawing/2014/main" id="{C6618AEB-0FA7-7FD0-3C69-EF42F70CA468}"/>
              </a:ext>
            </a:extLst>
          </p:cNvPr>
          <p:cNvSpPr/>
          <p:nvPr/>
        </p:nvSpPr>
        <p:spPr>
          <a:xfrm>
            <a:off x="1886586" y="3866832"/>
            <a:ext cx="147320" cy="0"/>
          </a:xfrm>
          <a:custGeom>
            <a:avLst/>
            <a:gdLst/>
            <a:ahLst/>
            <a:cxnLst/>
            <a:rect l="l" t="t" r="r" b="b"/>
            <a:pathLst>
              <a:path w="147319">
                <a:moveTo>
                  <a:pt x="0" y="0"/>
                </a:moveTo>
                <a:lnTo>
                  <a:pt x="147294" y="0"/>
                </a:lnTo>
              </a:path>
            </a:pathLst>
          </a:custGeom>
          <a:ln w="3175">
            <a:solidFill>
              <a:srgbClr val="231F20"/>
            </a:solidFill>
          </a:ln>
        </p:spPr>
        <p:txBody>
          <a:bodyPr wrap="square" lIns="0" tIns="0" rIns="0" bIns="0" rtlCol="0"/>
          <a:lstStyle/>
          <a:p>
            <a:endParaRPr/>
          </a:p>
        </p:txBody>
      </p:sp>
      <p:sp>
        <p:nvSpPr>
          <p:cNvPr id="650" name="object 70">
            <a:extLst>
              <a:ext uri="{FF2B5EF4-FFF2-40B4-BE49-F238E27FC236}">
                <a16:creationId xmlns:a16="http://schemas.microsoft.com/office/drawing/2014/main" id="{2879E3F4-C942-3C41-EB76-B60A6827EC65}"/>
              </a:ext>
            </a:extLst>
          </p:cNvPr>
          <p:cNvSpPr/>
          <p:nvPr/>
        </p:nvSpPr>
        <p:spPr>
          <a:xfrm>
            <a:off x="2132064" y="3866832"/>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51" name="object 71">
            <a:extLst>
              <a:ext uri="{FF2B5EF4-FFF2-40B4-BE49-F238E27FC236}">
                <a16:creationId xmlns:a16="http://schemas.microsoft.com/office/drawing/2014/main" id="{24AD061E-8682-7A5F-3DD0-59D593DE8373}"/>
              </a:ext>
            </a:extLst>
          </p:cNvPr>
          <p:cNvSpPr/>
          <p:nvPr/>
        </p:nvSpPr>
        <p:spPr>
          <a:xfrm>
            <a:off x="2376336" y="3866832"/>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52" name="object 72">
            <a:extLst>
              <a:ext uri="{FF2B5EF4-FFF2-40B4-BE49-F238E27FC236}">
                <a16:creationId xmlns:a16="http://schemas.microsoft.com/office/drawing/2014/main" id="{5649CC37-5837-F0BE-2495-A7F9AB1E733F}"/>
              </a:ext>
            </a:extLst>
          </p:cNvPr>
          <p:cNvSpPr/>
          <p:nvPr/>
        </p:nvSpPr>
        <p:spPr>
          <a:xfrm>
            <a:off x="2621814" y="3866832"/>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53" name="object 73">
            <a:extLst>
              <a:ext uri="{FF2B5EF4-FFF2-40B4-BE49-F238E27FC236}">
                <a16:creationId xmlns:a16="http://schemas.microsoft.com/office/drawing/2014/main" id="{4CC2569A-388D-38F2-23B4-EBDDCF938594}"/>
              </a:ext>
            </a:extLst>
          </p:cNvPr>
          <p:cNvSpPr/>
          <p:nvPr/>
        </p:nvSpPr>
        <p:spPr>
          <a:xfrm>
            <a:off x="2867279" y="3866832"/>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54" name="object 74">
            <a:extLst>
              <a:ext uri="{FF2B5EF4-FFF2-40B4-BE49-F238E27FC236}">
                <a16:creationId xmlns:a16="http://schemas.microsoft.com/office/drawing/2014/main" id="{CB8206E5-F830-E8E8-38C1-5D33C66DA54C}"/>
              </a:ext>
            </a:extLst>
          </p:cNvPr>
          <p:cNvSpPr/>
          <p:nvPr/>
        </p:nvSpPr>
        <p:spPr>
          <a:xfrm>
            <a:off x="3112758" y="3866832"/>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55" name="object 75">
            <a:extLst>
              <a:ext uri="{FF2B5EF4-FFF2-40B4-BE49-F238E27FC236}">
                <a16:creationId xmlns:a16="http://schemas.microsoft.com/office/drawing/2014/main" id="{CA6B8C2D-307E-0C66-F52C-2493CE8A4984}"/>
              </a:ext>
            </a:extLst>
          </p:cNvPr>
          <p:cNvSpPr/>
          <p:nvPr/>
        </p:nvSpPr>
        <p:spPr>
          <a:xfrm>
            <a:off x="3358236" y="3866832"/>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56" name="object 76">
            <a:extLst>
              <a:ext uri="{FF2B5EF4-FFF2-40B4-BE49-F238E27FC236}">
                <a16:creationId xmlns:a16="http://schemas.microsoft.com/office/drawing/2014/main" id="{E2F7C914-B9D4-53DA-3330-22C3A524E77A}"/>
              </a:ext>
            </a:extLst>
          </p:cNvPr>
          <p:cNvSpPr/>
          <p:nvPr/>
        </p:nvSpPr>
        <p:spPr>
          <a:xfrm>
            <a:off x="3603702" y="3866832"/>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57" name="object 77">
            <a:extLst>
              <a:ext uri="{FF2B5EF4-FFF2-40B4-BE49-F238E27FC236}">
                <a16:creationId xmlns:a16="http://schemas.microsoft.com/office/drawing/2014/main" id="{F65C2709-D706-02A5-4BBD-04A64C72A2DB}"/>
              </a:ext>
            </a:extLst>
          </p:cNvPr>
          <p:cNvSpPr/>
          <p:nvPr/>
        </p:nvSpPr>
        <p:spPr>
          <a:xfrm>
            <a:off x="3849180" y="3866832"/>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58" name="object 78">
            <a:extLst>
              <a:ext uri="{FF2B5EF4-FFF2-40B4-BE49-F238E27FC236}">
                <a16:creationId xmlns:a16="http://schemas.microsoft.com/office/drawing/2014/main" id="{E1B0CDA3-F741-F7FC-B16F-64A7FBECEEF3}"/>
              </a:ext>
            </a:extLst>
          </p:cNvPr>
          <p:cNvSpPr/>
          <p:nvPr/>
        </p:nvSpPr>
        <p:spPr>
          <a:xfrm>
            <a:off x="4094645" y="3866832"/>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59" name="object 79">
            <a:extLst>
              <a:ext uri="{FF2B5EF4-FFF2-40B4-BE49-F238E27FC236}">
                <a16:creationId xmlns:a16="http://schemas.microsoft.com/office/drawing/2014/main" id="{DF8C78D2-2A71-918D-422B-19B00F4719D5}"/>
              </a:ext>
            </a:extLst>
          </p:cNvPr>
          <p:cNvSpPr/>
          <p:nvPr/>
        </p:nvSpPr>
        <p:spPr>
          <a:xfrm>
            <a:off x="4340124" y="3866832"/>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60" name="object 80">
            <a:extLst>
              <a:ext uri="{FF2B5EF4-FFF2-40B4-BE49-F238E27FC236}">
                <a16:creationId xmlns:a16="http://schemas.microsoft.com/office/drawing/2014/main" id="{8A4B9426-C4E4-DC53-341B-5E1A0C227322}"/>
              </a:ext>
            </a:extLst>
          </p:cNvPr>
          <p:cNvSpPr/>
          <p:nvPr/>
        </p:nvSpPr>
        <p:spPr>
          <a:xfrm>
            <a:off x="4585590" y="3866832"/>
            <a:ext cx="3998595" cy="0"/>
          </a:xfrm>
          <a:custGeom>
            <a:avLst/>
            <a:gdLst/>
            <a:ahLst/>
            <a:cxnLst/>
            <a:rect l="l" t="t" r="r" b="b"/>
            <a:pathLst>
              <a:path w="3998595">
                <a:moveTo>
                  <a:pt x="0" y="0"/>
                </a:moveTo>
                <a:lnTo>
                  <a:pt x="3998239" y="0"/>
                </a:lnTo>
              </a:path>
            </a:pathLst>
          </a:custGeom>
          <a:ln w="3175">
            <a:solidFill>
              <a:srgbClr val="231F20"/>
            </a:solidFill>
          </a:ln>
        </p:spPr>
        <p:txBody>
          <a:bodyPr wrap="square" lIns="0" tIns="0" rIns="0" bIns="0" rtlCol="0"/>
          <a:lstStyle/>
          <a:p>
            <a:endParaRPr/>
          </a:p>
        </p:txBody>
      </p:sp>
      <p:sp>
        <p:nvSpPr>
          <p:cNvPr id="661" name="object 81">
            <a:extLst>
              <a:ext uri="{FF2B5EF4-FFF2-40B4-BE49-F238E27FC236}">
                <a16:creationId xmlns:a16="http://schemas.microsoft.com/office/drawing/2014/main" id="{51FD909B-ACED-B000-8060-5399C5773DB4}"/>
              </a:ext>
            </a:extLst>
          </p:cNvPr>
          <p:cNvSpPr/>
          <p:nvPr/>
        </p:nvSpPr>
        <p:spPr>
          <a:xfrm>
            <a:off x="1224408" y="3506406"/>
            <a:ext cx="318770" cy="0"/>
          </a:xfrm>
          <a:custGeom>
            <a:avLst/>
            <a:gdLst/>
            <a:ahLst/>
            <a:cxnLst/>
            <a:rect l="l" t="t" r="r" b="b"/>
            <a:pathLst>
              <a:path w="318769">
                <a:moveTo>
                  <a:pt x="0" y="0"/>
                </a:moveTo>
                <a:lnTo>
                  <a:pt x="318516" y="0"/>
                </a:lnTo>
              </a:path>
            </a:pathLst>
          </a:custGeom>
          <a:ln w="3175">
            <a:solidFill>
              <a:srgbClr val="231F20"/>
            </a:solidFill>
          </a:ln>
        </p:spPr>
        <p:txBody>
          <a:bodyPr wrap="square" lIns="0" tIns="0" rIns="0" bIns="0" rtlCol="0"/>
          <a:lstStyle/>
          <a:p>
            <a:endParaRPr/>
          </a:p>
        </p:txBody>
      </p:sp>
      <p:sp>
        <p:nvSpPr>
          <p:cNvPr id="662" name="object 82">
            <a:extLst>
              <a:ext uri="{FF2B5EF4-FFF2-40B4-BE49-F238E27FC236}">
                <a16:creationId xmlns:a16="http://schemas.microsoft.com/office/drawing/2014/main" id="{5F18E526-AD16-AA2F-FCDD-6E04F4D2877E}"/>
              </a:ext>
            </a:extLst>
          </p:cNvPr>
          <p:cNvSpPr/>
          <p:nvPr/>
        </p:nvSpPr>
        <p:spPr>
          <a:xfrm>
            <a:off x="1641120" y="3506406"/>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63" name="object 83">
            <a:extLst>
              <a:ext uri="{FF2B5EF4-FFF2-40B4-BE49-F238E27FC236}">
                <a16:creationId xmlns:a16="http://schemas.microsoft.com/office/drawing/2014/main" id="{23E7C4A8-2641-CD4D-A08D-688A2CAC6885}"/>
              </a:ext>
            </a:extLst>
          </p:cNvPr>
          <p:cNvSpPr/>
          <p:nvPr/>
        </p:nvSpPr>
        <p:spPr>
          <a:xfrm>
            <a:off x="1886586" y="3506406"/>
            <a:ext cx="147320" cy="0"/>
          </a:xfrm>
          <a:custGeom>
            <a:avLst/>
            <a:gdLst/>
            <a:ahLst/>
            <a:cxnLst/>
            <a:rect l="l" t="t" r="r" b="b"/>
            <a:pathLst>
              <a:path w="147319">
                <a:moveTo>
                  <a:pt x="0" y="0"/>
                </a:moveTo>
                <a:lnTo>
                  <a:pt x="147294" y="0"/>
                </a:lnTo>
              </a:path>
            </a:pathLst>
          </a:custGeom>
          <a:ln w="3175">
            <a:solidFill>
              <a:srgbClr val="231F20"/>
            </a:solidFill>
          </a:ln>
        </p:spPr>
        <p:txBody>
          <a:bodyPr wrap="square" lIns="0" tIns="0" rIns="0" bIns="0" rtlCol="0"/>
          <a:lstStyle/>
          <a:p>
            <a:endParaRPr/>
          </a:p>
        </p:txBody>
      </p:sp>
      <p:sp>
        <p:nvSpPr>
          <p:cNvPr id="664" name="object 84">
            <a:extLst>
              <a:ext uri="{FF2B5EF4-FFF2-40B4-BE49-F238E27FC236}">
                <a16:creationId xmlns:a16="http://schemas.microsoft.com/office/drawing/2014/main" id="{93CD5DF5-95A1-05EF-B791-36E4549EDC50}"/>
              </a:ext>
            </a:extLst>
          </p:cNvPr>
          <p:cNvSpPr/>
          <p:nvPr/>
        </p:nvSpPr>
        <p:spPr>
          <a:xfrm>
            <a:off x="2132064" y="3506406"/>
            <a:ext cx="146685" cy="0"/>
          </a:xfrm>
          <a:custGeom>
            <a:avLst/>
            <a:gdLst/>
            <a:ahLst/>
            <a:cxnLst/>
            <a:rect l="l" t="t" r="r" b="b"/>
            <a:pathLst>
              <a:path w="146685">
                <a:moveTo>
                  <a:pt x="0" y="0"/>
                </a:moveTo>
                <a:lnTo>
                  <a:pt x="146088" y="0"/>
                </a:lnTo>
              </a:path>
            </a:pathLst>
          </a:custGeom>
          <a:ln w="3175">
            <a:solidFill>
              <a:srgbClr val="231F20"/>
            </a:solidFill>
          </a:ln>
        </p:spPr>
        <p:txBody>
          <a:bodyPr wrap="square" lIns="0" tIns="0" rIns="0" bIns="0" rtlCol="0"/>
          <a:lstStyle/>
          <a:p>
            <a:endParaRPr/>
          </a:p>
        </p:txBody>
      </p:sp>
      <p:sp>
        <p:nvSpPr>
          <p:cNvPr id="665" name="object 85">
            <a:extLst>
              <a:ext uri="{FF2B5EF4-FFF2-40B4-BE49-F238E27FC236}">
                <a16:creationId xmlns:a16="http://schemas.microsoft.com/office/drawing/2014/main" id="{114551AA-3513-5E04-E715-6AE4857D59ED}"/>
              </a:ext>
            </a:extLst>
          </p:cNvPr>
          <p:cNvSpPr/>
          <p:nvPr/>
        </p:nvSpPr>
        <p:spPr>
          <a:xfrm>
            <a:off x="2376336" y="3506406"/>
            <a:ext cx="148590" cy="0"/>
          </a:xfrm>
          <a:custGeom>
            <a:avLst/>
            <a:gdLst/>
            <a:ahLst/>
            <a:cxnLst/>
            <a:rect l="l" t="t" r="r" b="b"/>
            <a:pathLst>
              <a:path w="148589">
                <a:moveTo>
                  <a:pt x="0" y="0"/>
                </a:moveTo>
                <a:lnTo>
                  <a:pt x="148488" y="0"/>
                </a:lnTo>
              </a:path>
            </a:pathLst>
          </a:custGeom>
          <a:ln w="3175">
            <a:solidFill>
              <a:srgbClr val="231F20"/>
            </a:solidFill>
          </a:ln>
        </p:spPr>
        <p:txBody>
          <a:bodyPr wrap="square" lIns="0" tIns="0" rIns="0" bIns="0" rtlCol="0"/>
          <a:lstStyle/>
          <a:p>
            <a:endParaRPr/>
          </a:p>
        </p:txBody>
      </p:sp>
      <p:sp>
        <p:nvSpPr>
          <p:cNvPr id="666" name="object 86">
            <a:extLst>
              <a:ext uri="{FF2B5EF4-FFF2-40B4-BE49-F238E27FC236}">
                <a16:creationId xmlns:a16="http://schemas.microsoft.com/office/drawing/2014/main" id="{95CD5463-BD20-A0EB-807B-06562FD19541}"/>
              </a:ext>
            </a:extLst>
          </p:cNvPr>
          <p:cNvSpPr/>
          <p:nvPr/>
        </p:nvSpPr>
        <p:spPr>
          <a:xfrm>
            <a:off x="2621814" y="3506406"/>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67" name="object 87">
            <a:extLst>
              <a:ext uri="{FF2B5EF4-FFF2-40B4-BE49-F238E27FC236}">
                <a16:creationId xmlns:a16="http://schemas.microsoft.com/office/drawing/2014/main" id="{D2220319-3445-DCC4-B7D8-ADAE5A9F109E}"/>
              </a:ext>
            </a:extLst>
          </p:cNvPr>
          <p:cNvSpPr/>
          <p:nvPr/>
        </p:nvSpPr>
        <p:spPr>
          <a:xfrm>
            <a:off x="2867279" y="3506406"/>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68" name="object 88">
            <a:extLst>
              <a:ext uri="{FF2B5EF4-FFF2-40B4-BE49-F238E27FC236}">
                <a16:creationId xmlns:a16="http://schemas.microsoft.com/office/drawing/2014/main" id="{E8157C83-065B-0DDC-C707-22467C691B69}"/>
              </a:ext>
            </a:extLst>
          </p:cNvPr>
          <p:cNvSpPr/>
          <p:nvPr/>
        </p:nvSpPr>
        <p:spPr>
          <a:xfrm>
            <a:off x="3112758" y="3506406"/>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69" name="object 89">
            <a:extLst>
              <a:ext uri="{FF2B5EF4-FFF2-40B4-BE49-F238E27FC236}">
                <a16:creationId xmlns:a16="http://schemas.microsoft.com/office/drawing/2014/main" id="{CF0346C4-54CF-6CA3-1B92-A55AFFC73656}"/>
              </a:ext>
            </a:extLst>
          </p:cNvPr>
          <p:cNvSpPr/>
          <p:nvPr/>
        </p:nvSpPr>
        <p:spPr>
          <a:xfrm>
            <a:off x="3358236" y="3506406"/>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70" name="object 90">
            <a:extLst>
              <a:ext uri="{FF2B5EF4-FFF2-40B4-BE49-F238E27FC236}">
                <a16:creationId xmlns:a16="http://schemas.microsoft.com/office/drawing/2014/main" id="{03C564FE-E064-636E-DF9E-A1C94A1E803D}"/>
              </a:ext>
            </a:extLst>
          </p:cNvPr>
          <p:cNvSpPr/>
          <p:nvPr/>
        </p:nvSpPr>
        <p:spPr>
          <a:xfrm>
            <a:off x="3603702" y="3506406"/>
            <a:ext cx="147320" cy="0"/>
          </a:xfrm>
          <a:custGeom>
            <a:avLst/>
            <a:gdLst/>
            <a:ahLst/>
            <a:cxnLst/>
            <a:rect l="l" t="t" r="r" b="b"/>
            <a:pathLst>
              <a:path w="147320">
                <a:moveTo>
                  <a:pt x="0" y="0"/>
                </a:moveTo>
                <a:lnTo>
                  <a:pt x="147281" y="0"/>
                </a:lnTo>
              </a:path>
            </a:pathLst>
          </a:custGeom>
          <a:ln w="3175">
            <a:solidFill>
              <a:srgbClr val="231F20"/>
            </a:solidFill>
          </a:ln>
        </p:spPr>
        <p:txBody>
          <a:bodyPr wrap="square" lIns="0" tIns="0" rIns="0" bIns="0" rtlCol="0"/>
          <a:lstStyle/>
          <a:p>
            <a:endParaRPr/>
          </a:p>
        </p:txBody>
      </p:sp>
      <p:sp>
        <p:nvSpPr>
          <p:cNvPr id="671" name="object 91">
            <a:extLst>
              <a:ext uri="{FF2B5EF4-FFF2-40B4-BE49-F238E27FC236}">
                <a16:creationId xmlns:a16="http://schemas.microsoft.com/office/drawing/2014/main" id="{2DA4208D-5822-9823-6C38-ACF09203794D}"/>
              </a:ext>
            </a:extLst>
          </p:cNvPr>
          <p:cNvSpPr/>
          <p:nvPr/>
        </p:nvSpPr>
        <p:spPr>
          <a:xfrm>
            <a:off x="3849180" y="3506406"/>
            <a:ext cx="4735195" cy="0"/>
          </a:xfrm>
          <a:custGeom>
            <a:avLst/>
            <a:gdLst/>
            <a:ahLst/>
            <a:cxnLst/>
            <a:rect l="l" t="t" r="r" b="b"/>
            <a:pathLst>
              <a:path w="4735195">
                <a:moveTo>
                  <a:pt x="0" y="0"/>
                </a:moveTo>
                <a:lnTo>
                  <a:pt x="4734648" y="0"/>
                </a:lnTo>
              </a:path>
            </a:pathLst>
          </a:custGeom>
          <a:ln w="3175">
            <a:solidFill>
              <a:srgbClr val="231F20"/>
            </a:solidFill>
          </a:ln>
        </p:spPr>
        <p:txBody>
          <a:bodyPr wrap="square" lIns="0" tIns="0" rIns="0" bIns="0" rtlCol="0"/>
          <a:lstStyle/>
          <a:p>
            <a:endParaRPr/>
          </a:p>
        </p:txBody>
      </p:sp>
      <p:sp>
        <p:nvSpPr>
          <p:cNvPr id="672" name="object 92">
            <a:extLst>
              <a:ext uri="{FF2B5EF4-FFF2-40B4-BE49-F238E27FC236}">
                <a16:creationId xmlns:a16="http://schemas.microsoft.com/office/drawing/2014/main" id="{3B2F51DE-E7BE-6030-31C0-262F7E977F73}"/>
              </a:ext>
            </a:extLst>
          </p:cNvPr>
          <p:cNvSpPr/>
          <p:nvPr/>
        </p:nvSpPr>
        <p:spPr>
          <a:xfrm>
            <a:off x="1224408" y="3147174"/>
            <a:ext cx="1300480" cy="0"/>
          </a:xfrm>
          <a:custGeom>
            <a:avLst/>
            <a:gdLst/>
            <a:ahLst/>
            <a:cxnLst/>
            <a:rect l="l" t="t" r="r" b="b"/>
            <a:pathLst>
              <a:path w="1300480">
                <a:moveTo>
                  <a:pt x="0" y="0"/>
                </a:moveTo>
                <a:lnTo>
                  <a:pt x="1300416" y="0"/>
                </a:lnTo>
              </a:path>
            </a:pathLst>
          </a:custGeom>
          <a:ln w="3175">
            <a:solidFill>
              <a:srgbClr val="231F20"/>
            </a:solidFill>
          </a:ln>
        </p:spPr>
        <p:txBody>
          <a:bodyPr wrap="square" lIns="0" tIns="0" rIns="0" bIns="0" rtlCol="0"/>
          <a:lstStyle/>
          <a:p>
            <a:endParaRPr/>
          </a:p>
        </p:txBody>
      </p:sp>
      <p:sp>
        <p:nvSpPr>
          <p:cNvPr id="673" name="object 93">
            <a:extLst>
              <a:ext uri="{FF2B5EF4-FFF2-40B4-BE49-F238E27FC236}">
                <a16:creationId xmlns:a16="http://schemas.microsoft.com/office/drawing/2014/main" id="{CDF313C9-94D8-33CC-48EE-B251CD1CE2B6}"/>
              </a:ext>
            </a:extLst>
          </p:cNvPr>
          <p:cNvSpPr/>
          <p:nvPr/>
        </p:nvSpPr>
        <p:spPr>
          <a:xfrm>
            <a:off x="2621814" y="3147174"/>
            <a:ext cx="147320" cy="0"/>
          </a:xfrm>
          <a:custGeom>
            <a:avLst/>
            <a:gdLst/>
            <a:ahLst/>
            <a:cxnLst/>
            <a:rect l="l" t="t" r="r" b="b"/>
            <a:pathLst>
              <a:path w="147319">
                <a:moveTo>
                  <a:pt x="0" y="0"/>
                </a:moveTo>
                <a:lnTo>
                  <a:pt x="147281" y="0"/>
                </a:lnTo>
              </a:path>
            </a:pathLst>
          </a:custGeom>
          <a:ln w="3175">
            <a:solidFill>
              <a:srgbClr val="231F20"/>
            </a:solidFill>
          </a:ln>
        </p:spPr>
        <p:txBody>
          <a:bodyPr wrap="square" lIns="0" tIns="0" rIns="0" bIns="0" rtlCol="0"/>
          <a:lstStyle/>
          <a:p>
            <a:endParaRPr/>
          </a:p>
        </p:txBody>
      </p:sp>
      <p:sp>
        <p:nvSpPr>
          <p:cNvPr id="674" name="object 94">
            <a:extLst>
              <a:ext uri="{FF2B5EF4-FFF2-40B4-BE49-F238E27FC236}">
                <a16:creationId xmlns:a16="http://schemas.microsoft.com/office/drawing/2014/main" id="{F0D36023-56E0-04EB-3AB9-1C2E277DA947}"/>
              </a:ext>
            </a:extLst>
          </p:cNvPr>
          <p:cNvSpPr/>
          <p:nvPr/>
        </p:nvSpPr>
        <p:spPr>
          <a:xfrm>
            <a:off x="2867279" y="3147174"/>
            <a:ext cx="147320" cy="0"/>
          </a:xfrm>
          <a:custGeom>
            <a:avLst/>
            <a:gdLst/>
            <a:ahLst/>
            <a:cxnLst/>
            <a:rect l="l" t="t" r="r" b="b"/>
            <a:pathLst>
              <a:path w="147320">
                <a:moveTo>
                  <a:pt x="0" y="0"/>
                </a:moveTo>
                <a:lnTo>
                  <a:pt x="147294" y="0"/>
                </a:lnTo>
              </a:path>
            </a:pathLst>
          </a:custGeom>
          <a:ln w="3175">
            <a:solidFill>
              <a:srgbClr val="231F20"/>
            </a:solidFill>
          </a:ln>
        </p:spPr>
        <p:txBody>
          <a:bodyPr wrap="square" lIns="0" tIns="0" rIns="0" bIns="0" rtlCol="0"/>
          <a:lstStyle/>
          <a:p>
            <a:endParaRPr/>
          </a:p>
        </p:txBody>
      </p:sp>
      <p:sp>
        <p:nvSpPr>
          <p:cNvPr id="675" name="object 95">
            <a:extLst>
              <a:ext uri="{FF2B5EF4-FFF2-40B4-BE49-F238E27FC236}">
                <a16:creationId xmlns:a16="http://schemas.microsoft.com/office/drawing/2014/main" id="{88FEEBCF-2F1D-1D5C-0C45-E626A9D41574}"/>
              </a:ext>
            </a:extLst>
          </p:cNvPr>
          <p:cNvSpPr/>
          <p:nvPr/>
        </p:nvSpPr>
        <p:spPr>
          <a:xfrm>
            <a:off x="3112758" y="3147174"/>
            <a:ext cx="5471160" cy="0"/>
          </a:xfrm>
          <a:custGeom>
            <a:avLst/>
            <a:gdLst/>
            <a:ahLst/>
            <a:cxnLst/>
            <a:rect l="l" t="t" r="r" b="b"/>
            <a:pathLst>
              <a:path w="5471159">
                <a:moveTo>
                  <a:pt x="0" y="0"/>
                </a:moveTo>
                <a:lnTo>
                  <a:pt x="5471071" y="0"/>
                </a:lnTo>
              </a:path>
            </a:pathLst>
          </a:custGeom>
          <a:ln w="3175">
            <a:solidFill>
              <a:srgbClr val="231F20"/>
            </a:solidFill>
          </a:ln>
        </p:spPr>
        <p:txBody>
          <a:bodyPr wrap="square" lIns="0" tIns="0" rIns="0" bIns="0" rtlCol="0"/>
          <a:lstStyle/>
          <a:p>
            <a:endParaRPr/>
          </a:p>
        </p:txBody>
      </p:sp>
      <p:sp>
        <p:nvSpPr>
          <p:cNvPr id="676" name="object 96">
            <a:extLst>
              <a:ext uri="{FF2B5EF4-FFF2-40B4-BE49-F238E27FC236}">
                <a16:creationId xmlns:a16="http://schemas.microsoft.com/office/drawing/2014/main" id="{AA9DE07F-9084-18C0-8D7A-71698CCF1751}"/>
              </a:ext>
            </a:extLst>
          </p:cNvPr>
          <p:cNvSpPr/>
          <p:nvPr/>
        </p:nvSpPr>
        <p:spPr>
          <a:xfrm>
            <a:off x="1224408" y="2786748"/>
            <a:ext cx="4987290" cy="0"/>
          </a:xfrm>
          <a:custGeom>
            <a:avLst/>
            <a:gdLst/>
            <a:ahLst/>
            <a:cxnLst/>
            <a:rect l="l" t="t" r="r" b="b"/>
            <a:pathLst>
              <a:path w="4987290">
                <a:moveTo>
                  <a:pt x="0" y="0"/>
                </a:moveTo>
                <a:lnTo>
                  <a:pt x="4987289" y="0"/>
                </a:lnTo>
              </a:path>
            </a:pathLst>
          </a:custGeom>
          <a:ln w="3175">
            <a:solidFill>
              <a:srgbClr val="231F20"/>
            </a:solidFill>
          </a:ln>
        </p:spPr>
        <p:txBody>
          <a:bodyPr wrap="square" lIns="0" tIns="0" rIns="0" bIns="0" rtlCol="0"/>
          <a:lstStyle/>
          <a:p>
            <a:endParaRPr/>
          </a:p>
        </p:txBody>
      </p:sp>
      <p:sp>
        <p:nvSpPr>
          <p:cNvPr id="677" name="object 97">
            <a:extLst>
              <a:ext uri="{FF2B5EF4-FFF2-40B4-BE49-F238E27FC236}">
                <a16:creationId xmlns:a16="http://schemas.microsoft.com/office/drawing/2014/main" id="{77F7A850-BE84-5649-38A2-2AAE8464C76C}"/>
              </a:ext>
            </a:extLst>
          </p:cNvPr>
          <p:cNvSpPr/>
          <p:nvPr/>
        </p:nvSpPr>
        <p:spPr>
          <a:xfrm>
            <a:off x="7516902" y="2786748"/>
            <a:ext cx="1067435" cy="0"/>
          </a:xfrm>
          <a:custGeom>
            <a:avLst/>
            <a:gdLst/>
            <a:ahLst/>
            <a:cxnLst/>
            <a:rect l="l" t="t" r="r" b="b"/>
            <a:pathLst>
              <a:path w="1067434">
                <a:moveTo>
                  <a:pt x="0" y="0"/>
                </a:moveTo>
                <a:lnTo>
                  <a:pt x="1066927" y="0"/>
                </a:lnTo>
              </a:path>
            </a:pathLst>
          </a:custGeom>
          <a:ln w="3175">
            <a:solidFill>
              <a:srgbClr val="231F20"/>
            </a:solidFill>
          </a:ln>
        </p:spPr>
        <p:txBody>
          <a:bodyPr wrap="square" lIns="0" tIns="0" rIns="0" bIns="0" rtlCol="0"/>
          <a:lstStyle/>
          <a:p>
            <a:endParaRPr/>
          </a:p>
        </p:txBody>
      </p:sp>
      <p:sp>
        <p:nvSpPr>
          <p:cNvPr id="678" name="object 98">
            <a:extLst>
              <a:ext uri="{FF2B5EF4-FFF2-40B4-BE49-F238E27FC236}">
                <a16:creationId xmlns:a16="http://schemas.microsoft.com/office/drawing/2014/main" id="{B9D2F8D8-5674-CB33-476B-6622E8D0D1E8}"/>
              </a:ext>
            </a:extLst>
          </p:cNvPr>
          <p:cNvSpPr/>
          <p:nvPr/>
        </p:nvSpPr>
        <p:spPr>
          <a:xfrm>
            <a:off x="1224408" y="2426322"/>
            <a:ext cx="4987290" cy="0"/>
          </a:xfrm>
          <a:custGeom>
            <a:avLst/>
            <a:gdLst/>
            <a:ahLst/>
            <a:cxnLst/>
            <a:rect l="l" t="t" r="r" b="b"/>
            <a:pathLst>
              <a:path w="4987290">
                <a:moveTo>
                  <a:pt x="0" y="0"/>
                </a:moveTo>
                <a:lnTo>
                  <a:pt x="4987289" y="0"/>
                </a:lnTo>
              </a:path>
            </a:pathLst>
          </a:custGeom>
          <a:ln w="3175">
            <a:solidFill>
              <a:srgbClr val="231F20"/>
            </a:solidFill>
          </a:ln>
        </p:spPr>
        <p:txBody>
          <a:bodyPr wrap="square" lIns="0" tIns="0" rIns="0" bIns="0" rtlCol="0"/>
          <a:lstStyle/>
          <a:p>
            <a:endParaRPr/>
          </a:p>
        </p:txBody>
      </p:sp>
      <p:sp>
        <p:nvSpPr>
          <p:cNvPr id="679" name="object 99">
            <a:extLst>
              <a:ext uri="{FF2B5EF4-FFF2-40B4-BE49-F238E27FC236}">
                <a16:creationId xmlns:a16="http://schemas.microsoft.com/office/drawing/2014/main" id="{6AB4C71A-932A-3C10-1B2D-1BBDCF047637}"/>
              </a:ext>
            </a:extLst>
          </p:cNvPr>
          <p:cNvSpPr/>
          <p:nvPr/>
        </p:nvSpPr>
        <p:spPr>
          <a:xfrm>
            <a:off x="7516902" y="2426322"/>
            <a:ext cx="1067435" cy="0"/>
          </a:xfrm>
          <a:custGeom>
            <a:avLst/>
            <a:gdLst/>
            <a:ahLst/>
            <a:cxnLst/>
            <a:rect l="l" t="t" r="r" b="b"/>
            <a:pathLst>
              <a:path w="1067434">
                <a:moveTo>
                  <a:pt x="0" y="0"/>
                </a:moveTo>
                <a:lnTo>
                  <a:pt x="1066927" y="0"/>
                </a:lnTo>
              </a:path>
            </a:pathLst>
          </a:custGeom>
          <a:ln w="3175">
            <a:solidFill>
              <a:srgbClr val="231F20"/>
            </a:solidFill>
          </a:ln>
        </p:spPr>
        <p:txBody>
          <a:bodyPr wrap="square" lIns="0" tIns="0" rIns="0" bIns="0" rtlCol="0"/>
          <a:lstStyle/>
          <a:p>
            <a:endParaRPr/>
          </a:p>
        </p:txBody>
      </p:sp>
      <p:sp>
        <p:nvSpPr>
          <p:cNvPr id="680" name="object 100">
            <a:extLst>
              <a:ext uri="{FF2B5EF4-FFF2-40B4-BE49-F238E27FC236}">
                <a16:creationId xmlns:a16="http://schemas.microsoft.com/office/drawing/2014/main" id="{F1EABF61-18FF-8481-8048-96831711B2F2}"/>
              </a:ext>
            </a:extLst>
          </p:cNvPr>
          <p:cNvSpPr/>
          <p:nvPr/>
        </p:nvSpPr>
        <p:spPr>
          <a:xfrm>
            <a:off x="1224408" y="2065896"/>
            <a:ext cx="7359650" cy="0"/>
          </a:xfrm>
          <a:custGeom>
            <a:avLst/>
            <a:gdLst/>
            <a:ahLst/>
            <a:cxnLst/>
            <a:rect l="l" t="t" r="r" b="b"/>
            <a:pathLst>
              <a:path w="7359650">
                <a:moveTo>
                  <a:pt x="0" y="0"/>
                </a:moveTo>
                <a:lnTo>
                  <a:pt x="7359421" y="0"/>
                </a:lnTo>
              </a:path>
            </a:pathLst>
          </a:custGeom>
          <a:ln w="3175">
            <a:solidFill>
              <a:srgbClr val="231F20"/>
            </a:solidFill>
          </a:ln>
        </p:spPr>
        <p:txBody>
          <a:bodyPr wrap="square" lIns="0" tIns="0" rIns="0" bIns="0" rtlCol="0"/>
          <a:lstStyle/>
          <a:p>
            <a:endParaRPr/>
          </a:p>
        </p:txBody>
      </p:sp>
      <p:grpSp>
        <p:nvGrpSpPr>
          <p:cNvPr id="681" name="object 101">
            <a:extLst>
              <a:ext uri="{FF2B5EF4-FFF2-40B4-BE49-F238E27FC236}">
                <a16:creationId xmlns:a16="http://schemas.microsoft.com/office/drawing/2014/main" id="{CACF90D2-39FA-EFEC-C7A2-51A0A363E662}"/>
              </a:ext>
            </a:extLst>
          </p:cNvPr>
          <p:cNvGrpSpPr/>
          <p:nvPr/>
        </p:nvGrpSpPr>
        <p:grpSpPr>
          <a:xfrm>
            <a:off x="1199515" y="1702854"/>
            <a:ext cx="7388225" cy="3627120"/>
            <a:chOff x="1657476" y="1727022"/>
            <a:chExt cx="7388225" cy="3627120"/>
          </a:xfrm>
        </p:grpSpPr>
        <p:sp>
          <p:nvSpPr>
            <p:cNvPr id="682" name="object 102">
              <a:extLst>
                <a:ext uri="{FF2B5EF4-FFF2-40B4-BE49-F238E27FC236}">
                  <a16:creationId xmlns:a16="http://schemas.microsoft.com/office/drawing/2014/main" id="{AA31F25A-A3D1-F72D-EBFB-51FA357DBE67}"/>
                </a:ext>
              </a:extLst>
            </p:cNvPr>
            <p:cNvSpPr/>
            <p:nvPr/>
          </p:nvSpPr>
          <p:spPr>
            <a:xfrm>
              <a:off x="1682368" y="1730844"/>
              <a:ext cx="7359650" cy="0"/>
            </a:xfrm>
            <a:custGeom>
              <a:avLst/>
              <a:gdLst/>
              <a:ahLst/>
              <a:cxnLst/>
              <a:rect l="l" t="t" r="r" b="b"/>
              <a:pathLst>
                <a:path w="7359650">
                  <a:moveTo>
                    <a:pt x="0" y="0"/>
                  </a:moveTo>
                  <a:lnTo>
                    <a:pt x="7359421" y="0"/>
                  </a:lnTo>
                </a:path>
              </a:pathLst>
            </a:custGeom>
            <a:ln w="3175">
              <a:solidFill>
                <a:srgbClr val="231F20"/>
              </a:solidFill>
            </a:ln>
          </p:spPr>
          <p:txBody>
            <a:bodyPr wrap="square" lIns="0" tIns="0" rIns="0" bIns="0" rtlCol="0"/>
            <a:lstStyle/>
            <a:p>
              <a:endParaRPr/>
            </a:p>
          </p:txBody>
        </p:sp>
        <p:sp>
          <p:nvSpPr>
            <p:cNvPr id="683" name="object 103">
              <a:extLst>
                <a:ext uri="{FF2B5EF4-FFF2-40B4-BE49-F238E27FC236}">
                  <a16:creationId xmlns:a16="http://schemas.microsoft.com/office/drawing/2014/main" id="{B765B7A7-6E53-1B42-F198-49ABB0F676C1}"/>
                </a:ext>
              </a:extLst>
            </p:cNvPr>
            <p:cNvSpPr/>
            <p:nvPr/>
          </p:nvSpPr>
          <p:spPr>
            <a:xfrm>
              <a:off x="1682368" y="1730832"/>
              <a:ext cx="7359650" cy="3602354"/>
            </a:xfrm>
            <a:custGeom>
              <a:avLst/>
              <a:gdLst/>
              <a:ahLst/>
              <a:cxnLst/>
              <a:rect l="l" t="t" r="r" b="b"/>
              <a:pathLst>
                <a:path w="7359650" h="3602354">
                  <a:moveTo>
                    <a:pt x="0" y="3601872"/>
                  </a:moveTo>
                  <a:lnTo>
                    <a:pt x="0" y="0"/>
                  </a:lnTo>
                  <a:lnTo>
                    <a:pt x="7359421" y="0"/>
                  </a:lnTo>
                  <a:lnTo>
                    <a:pt x="7359421" y="3601872"/>
                  </a:lnTo>
                  <a:lnTo>
                    <a:pt x="0" y="3601872"/>
                  </a:lnTo>
                  <a:close/>
                </a:path>
              </a:pathLst>
            </a:custGeom>
            <a:ln w="7378">
              <a:solidFill>
                <a:srgbClr val="818386"/>
              </a:solidFill>
            </a:ln>
          </p:spPr>
          <p:txBody>
            <a:bodyPr wrap="square" lIns="0" tIns="0" rIns="0" bIns="0" rtlCol="0"/>
            <a:lstStyle/>
            <a:p>
              <a:endParaRPr/>
            </a:p>
          </p:txBody>
        </p:sp>
        <p:sp>
          <p:nvSpPr>
            <p:cNvPr id="684" name="object 104">
              <a:extLst>
                <a:ext uri="{FF2B5EF4-FFF2-40B4-BE49-F238E27FC236}">
                  <a16:creationId xmlns:a16="http://schemas.microsoft.com/office/drawing/2014/main" id="{45F14CC6-587E-4848-4A30-F68621ECC823}"/>
                </a:ext>
              </a:extLst>
            </p:cNvPr>
            <p:cNvSpPr/>
            <p:nvPr/>
          </p:nvSpPr>
          <p:spPr>
            <a:xfrm>
              <a:off x="1755419" y="3564115"/>
              <a:ext cx="4514850" cy="1769110"/>
            </a:xfrm>
            <a:custGeom>
              <a:avLst/>
              <a:gdLst/>
              <a:ahLst/>
              <a:cxnLst/>
              <a:rect l="l" t="t" r="r" b="b"/>
              <a:pathLst>
                <a:path w="4514850" h="1769110">
                  <a:moveTo>
                    <a:pt x="98183" y="0"/>
                  </a:moveTo>
                  <a:lnTo>
                    <a:pt x="0" y="0"/>
                  </a:lnTo>
                  <a:lnTo>
                    <a:pt x="0" y="1768589"/>
                  </a:lnTo>
                  <a:lnTo>
                    <a:pt x="98183" y="1768589"/>
                  </a:lnTo>
                  <a:lnTo>
                    <a:pt x="98183" y="0"/>
                  </a:lnTo>
                  <a:close/>
                </a:path>
                <a:path w="4514850" h="1769110">
                  <a:moveTo>
                    <a:pt x="343662" y="122123"/>
                  </a:moveTo>
                  <a:lnTo>
                    <a:pt x="245465" y="122123"/>
                  </a:lnTo>
                  <a:lnTo>
                    <a:pt x="245465" y="1768589"/>
                  </a:lnTo>
                  <a:lnTo>
                    <a:pt x="343662" y="1768589"/>
                  </a:lnTo>
                  <a:lnTo>
                    <a:pt x="343662" y="122123"/>
                  </a:lnTo>
                  <a:close/>
                </a:path>
                <a:path w="4514850" h="1769110">
                  <a:moveTo>
                    <a:pt x="589127" y="227495"/>
                  </a:moveTo>
                  <a:lnTo>
                    <a:pt x="490943" y="227495"/>
                  </a:lnTo>
                  <a:lnTo>
                    <a:pt x="490943" y="1768589"/>
                  </a:lnTo>
                  <a:lnTo>
                    <a:pt x="589127" y="1768589"/>
                  </a:lnTo>
                  <a:lnTo>
                    <a:pt x="589127" y="227495"/>
                  </a:lnTo>
                  <a:close/>
                </a:path>
                <a:path w="4514850" h="1769110">
                  <a:moveTo>
                    <a:pt x="834605" y="370001"/>
                  </a:moveTo>
                  <a:lnTo>
                    <a:pt x="736422" y="370001"/>
                  </a:lnTo>
                  <a:lnTo>
                    <a:pt x="736422" y="1768589"/>
                  </a:lnTo>
                  <a:lnTo>
                    <a:pt x="834605" y="1768589"/>
                  </a:lnTo>
                  <a:lnTo>
                    <a:pt x="834605" y="370001"/>
                  </a:lnTo>
                  <a:close/>
                </a:path>
                <a:path w="4514850" h="1769110">
                  <a:moveTo>
                    <a:pt x="1078877" y="413118"/>
                  </a:moveTo>
                  <a:lnTo>
                    <a:pt x="980694" y="413118"/>
                  </a:lnTo>
                  <a:lnTo>
                    <a:pt x="980694" y="1768589"/>
                  </a:lnTo>
                  <a:lnTo>
                    <a:pt x="1078877" y="1768589"/>
                  </a:lnTo>
                  <a:lnTo>
                    <a:pt x="1078877" y="413118"/>
                  </a:lnTo>
                  <a:close/>
                </a:path>
                <a:path w="4514850" h="1769110">
                  <a:moveTo>
                    <a:pt x="1324356" y="616673"/>
                  </a:moveTo>
                  <a:lnTo>
                    <a:pt x="1227366" y="616673"/>
                  </a:lnTo>
                  <a:lnTo>
                    <a:pt x="1227366" y="1768589"/>
                  </a:lnTo>
                  <a:lnTo>
                    <a:pt x="1324356" y="1768589"/>
                  </a:lnTo>
                  <a:lnTo>
                    <a:pt x="1324356" y="616673"/>
                  </a:lnTo>
                  <a:close/>
                </a:path>
                <a:path w="4514850" h="1769110">
                  <a:moveTo>
                    <a:pt x="1569821" y="647814"/>
                  </a:moveTo>
                  <a:lnTo>
                    <a:pt x="1471637" y="647814"/>
                  </a:lnTo>
                  <a:lnTo>
                    <a:pt x="1471637" y="1768589"/>
                  </a:lnTo>
                  <a:lnTo>
                    <a:pt x="1569821" y="1768589"/>
                  </a:lnTo>
                  <a:lnTo>
                    <a:pt x="1569821" y="647814"/>
                  </a:lnTo>
                  <a:close/>
                </a:path>
                <a:path w="4514850" h="1769110">
                  <a:moveTo>
                    <a:pt x="1815299" y="741210"/>
                  </a:moveTo>
                  <a:lnTo>
                    <a:pt x="1717116" y="741210"/>
                  </a:lnTo>
                  <a:lnTo>
                    <a:pt x="1717116" y="1768589"/>
                  </a:lnTo>
                  <a:lnTo>
                    <a:pt x="1815299" y="1768589"/>
                  </a:lnTo>
                  <a:lnTo>
                    <a:pt x="1815299" y="741210"/>
                  </a:lnTo>
                  <a:close/>
                </a:path>
                <a:path w="4514850" h="1769110">
                  <a:moveTo>
                    <a:pt x="2060778" y="820242"/>
                  </a:moveTo>
                  <a:lnTo>
                    <a:pt x="1962581" y="820242"/>
                  </a:lnTo>
                  <a:lnTo>
                    <a:pt x="1962581" y="1768589"/>
                  </a:lnTo>
                  <a:lnTo>
                    <a:pt x="2060778" y="1768589"/>
                  </a:lnTo>
                  <a:lnTo>
                    <a:pt x="2060778" y="820242"/>
                  </a:lnTo>
                  <a:close/>
                </a:path>
                <a:path w="4514850" h="1769110">
                  <a:moveTo>
                    <a:pt x="2306243" y="907643"/>
                  </a:moveTo>
                  <a:lnTo>
                    <a:pt x="2208060" y="907643"/>
                  </a:lnTo>
                  <a:lnTo>
                    <a:pt x="2208060" y="1768589"/>
                  </a:lnTo>
                  <a:lnTo>
                    <a:pt x="2306243" y="1768589"/>
                  </a:lnTo>
                  <a:lnTo>
                    <a:pt x="2306243" y="907643"/>
                  </a:lnTo>
                  <a:close/>
                </a:path>
                <a:path w="4514850" h="1769110">
                  <a:moveTo>
                    <a:pt x="2551722" y="1003452"/>
                  </a:moveTo>
                  <a:lnTo>
                    <a:pt x="2453525" y="1003452"/>
                  </a:lnTo>
                  <a:lnTo>
                    <a:pt x="2453525" y="1768589"/>
                  </a:lnTo>
                  <a:lnTo>
                    <a:pt x="2551722" y="1768589"/>
                  </a:lnTo>
                  <a:lnTo>
                    <a:pt x="2551722" y="1003452"/>
                  </a:lnTo>
                  <a:close/>
                </a:path>
                <a:path w="4514850" h="1769110">
                  <a:moveTo>
                    <a:pt x="2797187" y="1022591"/>
                  </a:moveTo>
                  <a:lnTo>
                    <a:pt x="2699004" y="1022591"/>
                  </a:lnTo>
                  <a:lnTo>
                    <a:pt x="2699004" y="1768589"/>
                  </a:lnTo>
                  <a:lnTo>
                    <a:pt x="2797187" y="1768589"/>
                  </a:lnTo>
                  <a:lnTo>
                    <a:pt x="2797187" y="1022591"/>
                  </a:lnTo>
                  <a:close/>
                </a:path>
                <a:path w="4514850" h="1769110">
                  <a:moveTo>
                    <a:pt x="3042666" y="1118387"/>
                  </a:moveTo>
                  <a:lnTo>
                    <a:pt x="2944469" y="1118387"/>
                  </a:lnTo>
                  <a:lnTo>
                    <a:pt x="2944469" y="1768589"/>
                  </a:lnTo>
                  <a:lnTo>
                    <a:pt x="3042666" y="1768589"/>
                  </a:lnTo>
                  <a:lnTo>
                    <a:pt x="3042666" y="1118387"/>
                  </a:lnTo>
                  <a:close/>
                </a:path>
                <a:path w="4514850" h="1769110">
                  <a:moveTo>
                    <a:pt x="3288131" y="1250099"/>
                  </a:moveTo>
                  <a:lnTo>
                    <a:pt x="3189948" y="1250099"/>
                  </a:lnTo>
                  <a:lnTo>
                    <a:pt x="3189948" y="1768589"/>
                  </a:lnTo>
                  <a:lnTo>
                    <a:pt x="3288131" y="1768589"/>
                  </a:lnTo>
                  <a:lnTo>
                    <a:pt x="3288131" y="1250099"/>
                  </a:lnTo>
                  <a:close/>
                </a:path>
                <a:path w="4514850" h="1769110">
                  <a:moveTo>
                    <a:pt x="3533610" y="1344701"/>
                  </a:moveTo>
                  <a:lnTo>
                    <a:pt x="3435426" y="1344701"/>
                  </a:lnTo>
                  <a:lnTo>
                    <a:pt x="3435426" y="1768589"/>
                  </a:lnTo>
                  <a:lnTo>
                    <a:pt x="3533610" y="1768589"/>
                  </a:lnTo>
                  <a:lnTo>
                    <a:pt x="3533610" y="1344701"/>
                  </a:lnTo>
                  <a:close/>
                </a:path>
                <a:path w="4514850" h="1769110">
                  <a:moveTo>
                    <a:pt x="3777881" y="1398587"/>
                  </a:moveTo>
                  <a:lnTo>
                    <a:pt x="3679698" y="1398587"/>
                  </a:lnTo>
                  <a:lnTo>
                    <a:pt x="3679698" y="1768589"/>
                  </a:lnTo>
                  <a:lnTo>
                    <a:pt x="3777881" y="1768589"/>
                  </a:lnTo>
                  <a:lnTo>
                    <a:pt x="3777881" y="1398587"/>
                  </a:lnTo>
                  <a:close/>
                </a:path>
                <a:path w="4514850" h="1769110">
                  <a:moveTo>
                    <a:pt x="4024553" y="1554251"/>
                  </a:moveTo>
                  <a:lnTo>
                    <a:pt x="3926370" y="1554251"/>
                  </a:lnTo>
                  <a:lnTo>
                    <a:pt x="3926370" y="1768589"/>
                  </a:lnTo>
                  <a:lnTo>
                    <a:pt x="4024553" y="1768589"/>
                  </a:lnTo>
                  <a:lnTo>
                    <a:pt x="4024553" y="1554251"/>
                  </a:lnTo>
                  <a:close/>
                </a:path>
                <a:path w="4514850" h="1769110">
                  <a:moveTo>
                    <a:pt x="4268825" y="1560233"/>
                  </a:moveTo>
                  <a:lnTo>
                    <a:pt x="4170642" y="1560233"/>
                  </a:lnTo>
                  <a:lnTo>
                    <a:pt x="4170642" y="1768589"/>
                  </a:lnTo>
                  <a:lnTo>
                    <a:pt x="4268825" y="1768589"/>
                  </a:lnTo>
                  <a:lnTo>
                    <a:pt x="4268825" y="1560233"/>
                  </a:lnTo>
                  <a:close/>
                </a:path>
                <a:path w="4514850" h="1769110">
                  <a:moveTo>
                    <a:pt x="4514304" y="1699145"/>
                  </a:moveTo>
                  <a:lnTo>
                    <a:pt x="4417314" y="1699145"/>
                  </a:lnTo>
                  <a:lnTo>
                    <a:pt x="4417314" y="1768589"/>
                  </a:lnTo>
                  <a:lnTo>
                    <a:pt x="4514304" y="1768589"/>
                  </a:lnTo>
                  <a:lnTo>
                    <a:pt x="4514304" y="1699145"/>
                  </a:lnTo>
                  <a:close/>
                </a:path>
              </a:pathLst>
            </a:custGeom>
            <a:solidFill>
              <a:srgbClr val="4971B7"/>
            </a:solidFill>
          </p:spPr>
          <p:txBody>
            <a:bodyPr wrap="square" lIns="0" tIns="0" rIns="0" bIns="0" rtlCol="0"/>
            <a:lstStyle/>
            <a:p>
              <a:endParaRPr/>
            </a:p>
          </p:txBody>
        </p:sp>
        <p:sp>
          <p:nvSpPr>
            <p:cNvPr id="685" name="object 105">
              <a:extLst>
                <a:ext uri="{FF2B5EF4-FFF2-40B4-BE49-F238E27FC236}">
                  <a16:creationId xmlns:a16="http://schemas.microsoft.com/office/drawing/2014/main" id="{6A77D87D-11A4-A3B4-67BB-92540B3719F5}"/>
                </a:ext>
              </a:extLst>
            </p:cNvPr>
            <p:cNvSpPr/>
            <p:nvPr/>
          </p:nvSpPr>
          <p:spPr>
            <a:xfrm>
              <a:off x="1755419" y="3564102"/>
              <a:ext cx="4514850" cy="1769110"/>
            </a:xfrm>
            <a:custGeom>
              <a:avLst/>
              <a:gdLst/>
              <a:ahLst/>
              <a:cxnLst/>
              <a:rect l="l" t="t" r="r" b="b"/>
              <a:pathLst>
                <a:path w="4514850" h="1769110">
                  <a:moveTo>
                    <a:pt x="0" y="1768602"/>
                  </a:moveTo>
                  <a:lnTo>
                    <a:pt x="0" y="0"/>
                  </a:lnTo>
                  <a:lnTo>
                    <a:pt x="98183" y="0"/>
                  </a:lnTo>
                  <a:lnTo>
                    <a:pt x="98183" y="1768602"/>
                  </a:lnTo>
                  <a:lnTo>
                    <a:pt x="0" y="1768602"/>
                  </a:lnTo>
                  <a:close/>
                </a:path>
                <a:path w="4514850" h="1769110">
                  <a:moveTo>
                    <a:pt x="245465" y="1768602"/>
                  </a:moveTo>
                  <a:lnTo>
                    <a:pt x="245465" y="122135"/>
                  </a:lnTo>
                  <a:lnTo>
                    <a:pt x="343662" y="122135"/>
                  </a:lnTo>
                  <a:lnTo>
                    <a:pt x="343662" y="1768602"/>
                  </a:lnTo>
                  <a:lnTo>
                    <a:pt x="245465" y="1768602"/>
                  </a:lnTo>
                  <a:close/>
                </a:path>
                <a:path w="4514850" h="1769110">
                  <a:moveTo>
                    <a:pt x="490943" y="1768602"/>
                  </a:moveTo>
                  <a:lnTo>
                    <a:pt x="490943" y="227507"/>
                  </a:lnTo>
                  <a:lnTo>
                    <a:pt x="589127" y="227507"/>
                  </a:lnTo>
                  <a:lnTo>
                    <a:pt x="589127" y="1768602"/>
                  </a:lnTo>
                  <a:lnTo>
                    <a:pt x="490943" y="1768602"/>
                  </a:lnTo>
                  <a:close/>
                </a:path>
                <a:path w="4514850" h="1769110">
                  <a:moveTo>
                    <a:pt x="736422" y="1768602"/>
                  </a:moveTo>
                  <a:lnTo>
                    <a:pt x="736422" y="370001"/>
                  </a:lnTo>
                  <a:lnTo>
                    <a:pt x="834605" y="370001"/>
                  </a:lnTo>
                  <a:lnTo>
                    <a:pt x="834605" y="1768602"/>
                  </a:lnTo>
                  <a:lnTo>
                    <a:pt x="736422" y="1768602"/>
                  </a:lnTo>
                  <a:close/>
                </a:path>
                <a:path w="4514850" h="1769110">
                  <a:moveTo>
                    <a:pt x="980694" y="1768602"/>
                  </a:moveTo>
                  <a:lnTo>
                    <a:pt x="980694" y="413118"/>
                  </a:lnTo>
                  <a:lnTo>
                    <a:pt x="1078877" y="413118"/>
                  </a:lnTo>
                  <a:lnTo>
                    <a:pt x="1078877" y="1768602"/>
                  </a:lnTo>
                  <a:lnTo>
                    <a:pt x="980694" y="1768602"/>
                  </a:lnTo>
                  <a:close/>
                </a:path>
                <a:path w="4514850" h="1769110">
                  <a:moveTo>
                    <a:pt x="1227366" y="1768602"/>
                  </a:moveTo>
                  <a:lnTo>
                    <a:pt x="1227366" y="616673"/>
                  </a:lnTo>
                  <a:lnTo>
                    <a:pt x="1324356" y="616673"/>
                  </a:lnTo>
                  <a:lnTo>
                    <a:pt x="1324356" y="1768602"/>
                  </a:lnTo>
                  <a:lnTo>
                    <a:pt x="1227366" y="1768602"/>
                  </a:lnTo>
                  <a:close/>
                </a:path>
                <a:path w="4514850" h="1769110">
                  <a:moveTo>
                    <a:pt x="1471637" y="1768602"/>
                  </a:moveTo>
                  <a:lnTo>
                    <a:pt x="1471637" y="647814"/>
                  </a:lnTo>
                  <a:lnTo>
                    <a:pt x="1569821" y="647814"/>
                  </a:lnTo>
                  <a:lnTo>
                    <a:pt x="1569821" y="1768602"/>
                  </a:lnTo>
                  <a:lnTo>
                    <a:pt x="1471637" y="1768602"/>
                  </a:lnTo>
                  <a:close/>
                </a:path>
                <a:path w="4514850" h="1769110">
                  <a:moveTo>
                    <a:pt x="1717116" y="1768602"/>
                  </a:moveTo>
                  <a:lnTo>
                    <a:pt x="1717116" y="741210"/>
                  </a:lnTo>
                  <a:lnTo>
                    <a:pt x="1815299" y="741210"/>
                  </a:lnTo>
                  <a:lnTo>
                    <a:pt x="1815299" y="1768602"/>
                  </a:lnTo>
                  <a:lnTo>
                    <a:pt x="1717116" y="1768602"/>
                  </a:lnTo>
                  <a:close/>
                </a:path>
                <a:path w="4514850" h="1769110">
                  <a:moveTo>
                    <a:pt x="1962581" y="1768602"/>
                  </a:moveTo>
                  <a:lnTo>
                    <a:pt x="1962581" y="820242"/>
                  </a:lnTo>
                  <a:lnTo>
                    <a:pt x="2060778" y="820242"/>
                  </a:lnTo>
                  <a:lnTo>
                    <a:pt x="2060778" y="1768602"/>
                  </a:lnTo>
                  <a:lnTo>
                    <a:pt x="1962581" y="1768602"/>
                  </a:lnTo>
                  <a:close/>
                </a:path>
                <a:path w="4514850" h="1769110">
                  <a:moveTo>
                    <a:pt x="2208060" y="1768602"/>
                  </a:moveTo>
                  <a:lnTo>
                    <a:pt x="2208060" y="907656"/>
                  </a:lnTo>
                  <a:lnTo>
                    <a:pt x="2306243" y="907656"/>
                  </a:lnTo>
                  <a:lnTo>
                    <a:pt x="2306243" y="1768602"/>
                  </a:lnTo>
                  <a:lnTo>
                    <a:pt x="2208060" y="1768602"/>
                  </a:lnTo>
                  <a:close/>
                </a:path>
                <a:path w="4514850" h="1769110">
                  <a:moveTo>
                    <a:pt x="2453525" y="1768602"/>
                  </a:moveTo>
                  <a:lnTo>
                    <a:pt x="2453525" y="1003452"/>
                  </a:lnTo>
                  <a:lnTo>
                    <a:pt x="2551722" y="1003452"/>
                  </a:lnTo>
                  <a:lnTo>
                    <a:pt x="2551722" y="1768602"/>
                  </a:lnTo>
                  <a:lnTo>
                    <a:pt x="2453525" y="1768602"/>
                  </a:lnTo>
                  <a:close/>
                </a:path>
                <a:path w="4514850" h="1769110">
                  <a:moveTo>
                    <a:pt x="2699004" y="1768602"/>
                  </a:moveTo>
                  <a:lnTo>
                    <a:pt x="2699004" y="1022603"/>
                  </a:lnTo>
                  <a:lnTo>
                    <a:pt x="2797187" y="1022603"/>
                  </a:lnTo>
                  <a:lnTo>
                    <a:pt x="2797187" y="1768602"/>
                  </a:lnTo>
                  <a:lnTo>
                    <a:pt x="2699004" y="1768602"/>
                  </a:lnTo>
                  <a:close/>
                </a:path>
                <a:path w="4514850" h="1769110">
                  <a:moveTo>
                    <a:pt x="2944469" y="1768602"/>
                  </a:moveTo>
                  <a:lnTo>
                    <a:pt x="2944469" y="1118400"/>
                  </a:lnTo>
                  <a:lnTo>
                    <a:pt x="3042666" y="1118400"/>
                  </a:lnTo>
                  <a:lnTo>
                    <a:pt x="3042666" y="1768602"/>
                  </a:lnTo>
                  <a:lnTo>
                    <a:pt x="2944469" y="1768602"/>
                  </a:lnTo>
                  <a:close/>
                </a:path>
                <a:path w="4514850" h="1769110">
                  <a:moveTo>
                    <a:pt x="3189947" y="1768602"/>
                  </a:moveTo>
                  <a:lnTo>
                    <a:pt x="3189947" y="1250111"/>
                  </a:lnTo>
                  <a:lnTo>
                    <a:pt x="3288131" y="1250111"/>
                  </a:lnTo>
                  <a:lnTo>
                    <a:pt x="3288131" y="1768602"/>
                  </a:lnTo>
                  <a:lnTo>
                    <a:pt x="3189947" y="1768602"/>
                  </a:lnTo>
                  <a:close/>
                </a:path>
                <a:path w="4514850" h="1769110">
                  <a:moveTo>
                    <a:pt x="3435426" y="1768602"/>
                  </a:moveTo>
                  <a:lnTo>
                    <a:pt x="3435426" y="1344714"/>
                  </a:lnTo>
                  <a:lnTo>
                    <a:pt x="3533609" y="1344714"/>
                  </a:lnTo>
                  <a:lnTo>
                    <a:pt x="3533609" y="1768602"/>
                  </a:lnTo>
                  <a:lnTo>
                    <a:pt x="3435426" y="1768602"/>
                  </a:lnTo>
                  <a:close/>
                </a:path>
                <a:path w="4514850" h="1769110">
                  <a:moveTo>
                    <a:pt x="3679697" y="1768602"/>
                  </a:moveTo>
                  <a:lnTo>
                    <a:pt x="3679697" y="1398600"/>
                  </a:lnTo>
                  <a:lnTo>
                    <a:pt x="3777881" y="1398600"/>
                  </a:lnTo>
                  <a:lnTo>
                    <a:pt x="3777881" y="1768602"/>
                  </a:lnTo>
                  <a:lnTo>
                    <a:pt x="3679697" y="1768602"/>
                  </a:lnTo>
                  <a:close/>
                </a:path>
                <a:path w="4514850" h="1769110">
                  <a:moveTo>
                    <a:pt x="3926370" y="1768602"/>
                  </a:moveTo>
                  <a:lnTo>
                    <a:pt x="3926370" y="1554264"/>
                  </a:lnTo>
                  <a:lnTo>
                    <a:pt x="4024553" y="1554264"/>
                  </a:lnTo>
                  <a:lnTo>
                    <a:pt x="4024553" y="1768602"/>
                  </a:lnTo>
                  <a:lnTo>
                    <a:pt x="3926370" y="1768602"/>
                  </a:lnTo>
                  <a:close/>
                </a:path>
                <a:path w="4514850" h="1769110">
                  <a:moveTo>
                    <a:pt x="4170641" y="1768601"/>
                  </a:moveTo>
                  <a:lnTo>
                    <a:pt x="4170641" y="1560245"/>
                  </a:lnTo>
                  <a:lnTo>
                    <a:pt x="4268825" y="1560245"/>
                  </a:lnTo>
                  <a:lnTo>
                    <a:pt x="4268825" y="1768601"/>
                  </a:lnTo>
                  <a:lnTo>
                    <a:pt x="4170641" y="1768601"/>
                  </a:lnTo>
                  <a:close/>
                </a:path>
                <a:path w="4514850" h="1769110">
                  <a:moveTo>
                    <a:pt x="4417313" y="1768601"/>
                  </a:moveTo>
                  <a:lnTo>
                    <a:pt x="4417313" y="1699158"/>
                  </a:lnTo>
                  <a:lnTo>
                    <a:pt x="4514303" y="1699158"/>
                  </a:lnTo>
                  <a:lnTo>
                    <a:pt x="4514303" y="1768601"/>
                  </a:lnTo>
                  <a:lnTo>
                    <a:pt x="4417313" y="1768601"/>
                  </a:lnTo>
                  <a:close/>
                </a:path>
              </a:pathLst>
            </a:custGeom>
            <a:ln w="7378">
              <a:solidFill>
                <a:srgbClr val="231F20"/>
              </a:solidFill>
            </a:ln>
          </p:spPr>
          <p:txBody>
            <a:bodyPr wrap="square" lIns="0" tIns="0" rIns="0" bIns="0" rtlCol="0"/>
            <a:lstStyle/>
            <a:p>
              <a:endParaRPr/>
            </a:p>
          </p:txBody>
        </p:sp>
        <p:pic>
          <p:nvPicPr>
            <p:cNvPr id="686" name="object 106">
              <a:extLst>
                <a:ext uri="{FF2B5EF4-FFF2-40B4-BE49-F238E27FC236}">
                  <a16:creationId xmlns:a16="http://schemas.microsoft.com/office/drawing/2014/main" id="{194726E8-B85A-6DA4-0DE6-DADDA65FE924}"/>
                </a:ext>
              </a:extLst>
            </p:cNvPr>
            <p:cNvPicPr/>
            <p:nvPr/>
          </p:nvPicPr>
          <p:blipFill>
            <a:blip r:embed="rId3" cstate="print"/>
            <a:stretch>
              <a:fillRect/>
            </a:stretch>
          </p:blipFill>
          <p:spPr>
            <a:xfrm>
              <a:off x="2000884" y="3615588"/>
              <a:ext cx="98196" cy="70650"/>
            </a:xfrm>
            <a:prstGeom prst="rect">
              <a:avLst/>
            </a:prstGeom>
          </p:spPr>
        </p:pic>
        <p:pic>
          <p:nvPicPr>
            <p:cNvPr id="687" name="object 107">
              <a:extLst>
                <a:ext uri="{FF2B5EF4-FFF2-40B4-BE49-F238E27FC236}">
                  <a16:creationId xmlns:a16="http://schemas.microsoft.com/office/drawing/2014/main" id="{8BA1AF83-91C0-BF70-8C7B-73F37509C638}"/>
                </a:ext>
              </a:extLst>
            </p:cNvPr>
            <p:cNvPicPr/>
            <p:nvPr/>
          </p:nvPicPr>
          <p:blipFill>
            <a:blip r:embed="rId4" cstate="print"/>
            <a:stretch>
              <a:fillRect/>
            </a:stretch>
          </p:blipFill>
          <p:spPr>
            <a:xfrm>
              <a:off x="2246363" y="3622776"/>
              <a:ext cx="98183" cy="168833"/>
            </a:xfrm>
            <a:prstGeom prst="rect">
              <a:avLst/>
            </a:prstGeom>
          </p:spPr>
        </p:pic>
        <p:pic>
          <p:nvPicPr>
            <p:cNvPr id="688" name="object 108">
              <a:extLst>
                <a:ext uri="{FF2B5EF4-FFF2-40B4-BE49-F238E27FC236}">
                  <a16:creationId xmlns:a16="http://schemas.microsoft.com/office/drawing/2014/main" id="{C4CCA7B6-A106-AEC1-C097-C5068BEEA203}"/>
                </a:ext>
              </a:extLst>
            </p:cNvPr>
            <p:cNvPicPr/>
            <p:nvPr/>
          </p:nvPicPr>
          <p:blipFill>
            <a:blip r:embed="rId5" cstate="print"/>
            <a:stretch>
              <a:fillRect/>
            </a:stretch>
          </p:blipFill>
          <p:spPr>
            <a:xfrm>
              <a:off x="2491841" y="3643134"/>
              <a:ext cx="98183" cy="290969"/>
            </a:xfrm>
            <a:prstGeom prst="rect">
              <a:avLst/>
            </a:prstGeom>
          </p:spPr>
        </p:pic>
        <p:pic>
          <p:nvPicPr>
            <p:cNvPr id="689" name="object 109">
              <a:extLst>
                <a:ext uri="{FF2B5EF4-FFF2-40B4-BE49-F238E27FC236}">
                  <a16:creationId xmlns:a16="http://schemas.microsoft.com/office/drawing/2014/main" id="{A52CA8EF-D8DA-DDFB-02A6-4D0E6626EFA7}"/>
                </a:ext>
              </a:extLst>
            </p:cNvPr>
            <p:cNvPicPr/>
            <p:nvPr/>
          </p:nvPicPr>
          <p:blipFill>
            <a:blip r:embed="rId6" cstate="print"/>
            <a:stretch>
              <a:fillRect/>
            </a:stretch>
          </p:blipFill>
          <p:spPr>
            <a:xfrm>
              <a:off x="2736113" y="3656304"/>
              <a:ext cx="98183" cy="320916"/>
            </a:xfrm>
            <a:prstGeom prst="rect">
              <a:avLst/>
            </a:prstGeom>
          </p:spPr>
        </p:pic>
        <p:pic>
          <p:nvPicPr>
            <p:cNvPr id="690" name="object 110">
              <a:extLst>
                <a:ext uri="{FF2B5EF4-FFF2-40B4-BE49-F238E27FC236}">
                  <a16:creationId xmlns:a16="http://schemas.microsoft.com/office/drawing/2014/main" id="{EA31C620-4D0F-840F-E29A-F69071E7EC5E}"/>
                </a:ext>
              </a:extLst>
            </p:cNvPr>
            <p:cNvPicPr/>
            <p:nvPr/>
          </p:nvPicPr>
          <p:blipFill>
            <a:blip r:embed="rId7" cstate="print"/>
            <a:stretch>
              <a:fillRect/>
            </a:stretch>
          </p:blipFill>
          <p:spPr>
            <a:xfrm>
              <a:off x="2982785" y="3720972"/>
              <a:ext cx="96989" cy="459803"/>
            </a:xfrm>
            <a:prstGeom prst="rect">
              <a:avLst/>
            </a:prstGeom>
          </p:spPr>
        </p:pic>
        <p:pic>
          <p:nvPicPr>
            <p:cNvPr id="691" name="object 111">
              <a:extLst>
                <a:ext uri="{FF2B5EF4-FFF2-40B4-BE49-F238E27FC236}">
                  <a16:creationId xmlns:a16="http://schemas.microsoft.com/office/drawing/2014/main" id="{A8CD29E9-FB04-27D8-3932-1344CE150169}"/>
                </a:ext>
              </a:extLst>
            </p:cNvPr>
            <p:cNvPicPr/>
            <p:nvPr/>
          </p:nvPicPr>
          <p:blipFill>
            <a:blip r:embed="rId8" cstate="print"/>
            <a:stretch>
              <a:fillRect/>
            </a:stretch>
          </p:blipFill>
          <p:spPr>
            <a:xfrm>
              <a:off x="3227057" y="3689832"/>
              <a:ext cx="98183" cy="522084"/>
            </a:xfrm>
            <a:prstGeom prst="rect">
              <a:avLst/>
            </a:prstGeom>
          </p:spPr>
        </p:pic>
        <p:pic>
          <p:nvPicPr>
            <p:cNvPr id="692" name="object 112">
              <a:extLst>
                <a:ext uri="{FF2B5EF4-FFF2-40B4-BE49-F238E27FC236}">
                  <a16:creationId xmlns:a16="http://schemas.microsoft.com/office/drawing/2014/main" id="{59D0C3E0-96D0-579A-6197-63DE386B06F0}"/>
                </a:ext>
              </a:extLst>
            </p:cNvPr>
            <p:cNvPicPr/>
            <p:nvPr/>
          </p:nvPicPr>
          <p:blipFill>
            <a:blip r:embed="rId9" cstate="print"/>
            <a:stretch>
              <a:fillRect/>
            </a:stretch>
          </p:blipFill>
          <p:spPr>
            <a:xfrm>
              <a:off x="3472535" y="3797604"/>
              <a:ext cx="98183" cy="507707"/>
            </a:xfrm>
            <a:prstGeom prst="rect">
              <a:avLst/>
            </a:prstGeom>
          </p:spPr>
        </p:pic>
        <p:pic>
          <p:nvPicPr>
            <p:cNvPr id="693" name="object 113">
              <a:extLst>
                <a:ext uri="{FF2B5EF4-FFF2-40B4-BE49-F238E27FC236}">
                  <a16:creationId xmlns:a16="http://schemas.microsoft.com/office/drawing/2014/main" id="{94310325-8C43-7257-0F35-EDC29AF700BD}"/>
                </a:ext>
              </a:extLst>
            </p:cNvPr>
            <p:cNvPicPr/>
            <p:nvPr/>
          </p:nvPicPr>
          <p:blipFill>
            <a:blip r:embed="rId10" cstate="print"/>
            <a:stretch>
              <a:fillRect/>
            </a:stretch>
          </p:blipFill>
          <p:spPr>
            <a:xfrm>
              <a:off x="3718001" y="3889806"/>
              <a:ext cx="98196" cy="494538"/>
            </a:xfrm>
            <a:prstGeom prst="rect">
              <a:avLst/>
            </a:prstGeom>
          </p:spPr>
        </p:pic>
        <p:pic>
          <p:nvPicPr>
            <p:cNvPr id="694" name="object 114">
              <a:extLst>
                <a:ext uri="{FF2B5EF4-FFF2-40B4-BE49-F238E27FC236}">
                  <a16:creationId xmlns:a16="http://schemas.microsoft.com/office/drawing/2014/main" id="{49894369-DBD2-F86A-83C2-871188F4C4C4}"/>
                </a:ext>
              </a:extLst>
            </p:cNvPr>
            <p:cNvPicPr/>
            <p:nvPr/>
          </p:nvPicPr>
          <p:blipFill>
            <a:blip r:embed="rId11" cstate="print"/>
            <a:stretch>
              <a:fillRect/>
            </a:stretch>
          </p:blipFill>
          <p:spPr>
            <a:xfrm>
              <a:off x="3963479" y="3991584"/>
              <a:ext cx="98183" cy="480174"/>
            </a:xfrm>
            <a:prstGeom prst="rect">
              <a:avLst/>
            </a:prstGeom>
          </p:spPr>
        </p:pic>
        <p:pic>
          <p:nvPicPr>
            <p:cNvPr id="695" name="object 115">
              <a:extLst>
                <a:ext uri="{FF2B5EF4-FFF2-40B4-BE49-F238E27FC236}">
                  <a16:creationId xmlns:a16="http://schemas.microsoft.com/office/drawing/2014/main" id="{473FEE90-AF17-6560-A7FD-D3C01F18D90C}"/>
                </a:ext>
              </a:extLst>
            </p:cNvPr>
            <p:cNvPicPr/>
            <p:nvPr/>
          </p:nvPicPr>
          <p:blipFill>
            <a:blip r:embed="rId12" cstate="print"/>
            <a:stretch>
              <a:fillRect/>
            </a:stretch>
          </p:blipFill>
          <p:spPr>
            <a:xfrm>
              <a:off x="4208945" y="4100550"/>
              <a:ext cx="98196" cy="467004"/>
            </a:xfrm>
            <a:prstGeom prst="rect">
              <a:avLst/>
            </a:prstGeom>
          </p:spPr>
        </p:pic>
        <p:pic>
          <p:nvPicPr>
            <p:cNvPr id="696" name="object 116">
              <a:extLst>
                <a:ext uri="{FF2B5EF4-FFF2-40B4-BE49-F238E27FC236}">
                  <a16:creationId xmlns:a16="http://schemas.microsoft.com/office/drawing/2014/main" id="{BCAF6522-E93D-B4A5-E22D-B3BC42687EB2}"/>
                </a:ext>
              </a:extLst>
            </p:cNvPr>
            <p:cNvPicPr/>
            <p:nvPr/>
          </p:nvPicPr>
          <p:blipFill>
            <a:blip r:embed="rId13" cstate="print"/>
            <a:stretch>
              <a:fillRect/>
            </a:stretch>
          </p:blipFill>
          <p:spPr>
            <a:xfrm>
              <a:off x="4699888" y="4245444"/>
              <a:ext cx="98196" cy="437057"/>
            </a:xfrm>
            <a:prstGeom prst="rect">
              <a:avLst/>
            </a:prstGeom>
          </p:spPr>
        </p:pic>
        <p:pic>
          <p:nvPicPr>
            <p:cNvPr id="697" name="object 117">
              <a:extLst>
                <a:ext uri="{FF2B5EF4-FFF2-40B4-BE49-F238E27FC236}">
                  <a16:creationId xmlns:a16="http://schemas.microsoft.com/office/drawing/2014/main" id="{905A8A2B-9BE3-CE2D-B004-DBD0C4FA7967}"/>
                </a:ext>
              </a:extLst>
            </p:cNvPr>
            <p:cNvPicPr/>
            <p:nvPr/>
          </p:nvPicPr>
          <p:blipFill>
            <a:blip r:embed="rId14" cstate="print"/>
            <a:stretch>
              <a:fillRect/>
            </a:stretch>
          </p:blipFill>
          <p:spPr>
            <a:xfrm>
              <a:off x="4454423" y="4132884"/>
              <a:ext cx="98183" cy="453821"/>
            </a:xfrm>
            <a:prstGeom prst="rect">
              <a:avLst/>
            </a:prstGeom>
          </p:spPr>
        </p:pic>
        <p:pic>
          <p:nvPicPr>
            <p:cNvPr id="698" name="object 118">
              <a:extLst>
                <a:ext uri="{FF2B5EF4-FFF2-40B4-BE49-F238E27FC236}">
                  <a16:creationId xmlns:a16="http://schemas.microsoft.com/office/drawing/2014/main" id="{F73325DD-46E7-5CF7-14D1-4A487114CE1D}"/>
                </a:ext>
              </a:extLst>
            </p:cNvPr>
            <p:cNvPicPr/>
            <p:nvPr/>
          </p:nvPicPr>
          <p:blipFill>
            <a:blip r:embed="rId15" cstate="print"/>
            <a:stretch>
              <a:fillRect/>
            </a:stretch>
          </p:blipFill>
          <p:spPr>
            <a:xfrm>
              <a:off x="4945367" y="4390326"/>
              <a:ext cx="98183" cy="423887"/>
            </a:xfrm>
            <a:prstGeom prst="rect">
              <a:avLst/>
            </a:prstGeom>
          </p:spPr>
        </p:pic>
        <p:pic>
          <p:nvPicPr>
            <p:cNvPr id="699" name="object 119">
              <a:extLst>
                <a:ext uri="{FF2B5EF4-FFF2-40B4-BE49-F238E27FC236}">
                  <a16:creationId xmlns:a16="http://schemas.microsoft.com/office/drawing/2014/main" id="{9F34429E-81EF-6068-AB39-671CB3F53D9B}"/>
                </a:ext>
              </a:extLst>
            </p:cNvPr>
            <p:cNvPicPr/>
            <p:nvPr/>
          </p:nvPicPr>
          <p:blipFill>
            <a:blip r:embed="rId16" cstate="print"/>
            <a:stretch>
              <a:fillRect/>
            </a:stretch>
          </p:blipFill>
          <p:spPr>
            <a:xfrm>
              <a:off x="5190845" y="4498098"/>
              <a:ext cx="98183" cy="410717"/>
            </a:xfrm>
            <a:prstGeom prst="rect">
              <a:avLst/>
            </a:prstGeom>
          </p:spPr>
        </p:pic>
        <p:pic>
          <p:nvPicPr>
            <p:cNvPr id="700" name="object 120">
              <a:extLst>
                <a:ext uri="{FF2B5EF4-FFF2-40B4-BE49-F238E27FC236}">
                  <a16:creationId xmlns:a16="http://schemas.microsoft.com/office/drawing/2014/main" id="{290F5B30-BA45-765F-4ADE-7E5FDEAB3632}"/>
                </a:ext>
              </a:extLst>
            </p:cNvPr>
            <p:cNvPicPr/>
            <p:nvPr/>
          </p:nvPicPr>
          <p:blipFill>
            <a:blip r:embed="rId17" cstate="print"/>
            <a:stretch>
              <a:fillRect/>
            </a:stretch>
          </p:blipFill>
          <p:spPr>
            <a:xfrm>
              <a:off x="5435117" y="4566348"/>
              <a:ext cx="98183" cy="396354"/>
            </a:xfrm>
            <a:prstGeom prst="rect">
              <a:avLst/>
            </a:prstGeom>
          </p:spPr>
        </p:pic>
        <p:pic>
          <p:nvPicPr>
            <p:cNvPr id="701" name="object 121">
              <a:extLst>
                <a:ext uri="{FF2B5EF4-FFF2-40B4-BE49-F238E27FC236}">
                  <a16:creationId xmlns:a16="http://schemas.microsoft.com/office/drawing/2014/main" id="{EE49F783-D701-F56D-A3C4-73C7F846868E}"/>
                </a:ext>
              </a:extLst>
            </p:cNvPr>
            <p:cNvPicPr/>
            <p:nvPr/>
          </p:nvPicPr>
          <p:blipFill>
            <a:blip r:embed="rId18" cstate="print"/>
            <a:stretch>
              <a:fillRect/>
            </a:stretch>
          </p:blipFill>
          <p:spPr>
            <a:xfrm>
              <a:off x="5681789" y="4735194"/>
              <a:ext cx="98183" cy="383171"/>
            </a:xfrm>
            <a:prstGeom prst="rect">
              <a:avLst/>
            </a:prstGeom>
          </p:spPr>
        </p:pic>
        <p:pic>
          <p:nvPicPr>
            <p:cNvPr id="702" name="object 122">
              <a:extLst>
                <a:ext uri="{FF2B5EF4-FFF2-40B4-BE49-F238E27FC236}">
                  <a16:creationId xmlns:a16="http://schemas.microsoft.com/office/drawing/2014/main" id="{15C2C2CD-13CA-3C7A-409B-9B16CFB506BB}"/>
                </a:ext>
              </a:extLst>
            </p:cNvPr>
            <p:cNvPicPr/>
            <p:nvPr/>
          </p:nvPicPr>
          <p:blipFill>
            <a:blip r:embed="rId19" cstate="print"/>
            <a:stretch>
              <a:fillRect/>
            </a:stretch>
          </p:blipFill>
          <p:spPr>
            <a:xfrm>
              <a:off x="5926061" y="4755540"/>
              <a:ext cx="98183" cy="368808"/>
            </a:xfrm>
            <a:prstGeom prst="rect">
              <a:avLst/>
            </a:prstGeom>
          </p:spPr>
        </p:pic>
        <p:pic>
          <p:nvPicPr>
            <p:cNvPr id="703" name="object 123">
              <a:extLst>
                <a:ext uri="{FF2B5EF4-FFF2-40B4-BE49-F238E27FC236}">
                  <a16:creationId xmlns:a16="http://schemas.microsoft.com/office/drawing/2014/main" id="{0409500C-2365-D214-C036-10718F737909}"/>
                </a:ext>
              </a:extLst>
            </p:cNvPr>
            <p:cNvPicPr/>
            <p:nvPr/>
          </p:nvPicPr>
          <p:blipFill>
            <a:blip r:embed="rId20" cstate="print"/>
            <a:stretch>
              <a:fillRect/>
            </a:stretch>
          </p:blipFill>
          <p:spPr>
            <a:xfrm>
              <a:off x="6172733" y="4908816"/>
              <a:ext cx="96989" cy="354444"/>
            </a:xfrm>
            <a:prstGeom prst="rect">
              <a:avLst/>
            </a:prstGeom>
          </p:spPr>
        </p:pic>
        <p:pic>
          <p:nvPicPr>
            <p:cNvPr id="704" name="object 124">
              <a:extLst>
                <a:ext uri="{FF2B5EF4-FFF2-40B4-BE49-F238E27FC236}">
                  <a16:creationId xmlns:a16="http://schemas.microsoft.com/office/drawing/2014/main" id="{F901873C-D947-458F-01B6-C367D3D79DFC}"/>
                </a:ext>
              </a:extLst>
            </p:cNvPr>
            <p:cNvPicPr/>
            <p:nvPr/>
          </p:nvPicPr>
          <p:blipFill>
            <a:blip r:embed="rId21" cstate="print"/>
            <a:stretch>
              <a:fillRect/>
            </a:stretch>
          </p:blipFill>
          <p:spPr>
            <a:xfrm>
              <a:off x="6417005" y="4992636"/>
              <a:ext cx="98196" cy="340067"/>
            </a:xfrm>
            <a:prstGeom prst="rect">
              <a:avLst/>
            </a:prstGeom>
          </p:spPr>
        </p:pic>
        <p:pic>
          <p:nvPicPr>
            <p:cNvPr id="705" name="object 125">
              <a:extLst>
                <a:ext uri="{FF2B5EF4-FFF2-40B4-BE49-F238E27FC236}">
                  <a16:creationId xmlns:a16="http://schemas.microsoft.com/office/drawing/2014/main" id="{7307E01B-9B01-FE74-14B8-6F534B54FC29}"/>
                </a:ext>
              </a:extLst>
            </p:cNvPr>
            <p:cNvPicPr/>
            <p:nvPr/>
          </p:nvPicPr>
          <p:blipFill>
            <a:blip r:embed="rId22" cstate="print"/>
            <a:stretch>
              <a:fillRect/>
            </a:stretch>
          </p:blipFill>
          <p:spPr>
            <a:xfrm>
              <a:off x="6662483" y="5005806"/>
              <a:ext cx="98183" cy="326898"/>
            </a:xfrm>
            <a:prstGeom prst="rect">
              <a:avLst/>
            </a:prstGeom>
          </p:spPr>
        </p:pic>
        <p:pic>
          <p:nvPicPr>
            <p:cNvPr id="706" name="object 126">
              <a:extLst>
                <a:ext uri="{FF2B5EF4-FFF2-40B4-BE49-F238E27FC236}">
                  <a16:creationId xmlns:a16="http://schemas.microsoft.com/office/drawing/2014/main" id="{51E636A1-728C-C634-0A9A-882FE33BEEB6}"/>
                </a:ext>
              </a:extLst>
            </p:cNvPr>
            <p:cNvPicPr/>
            <p:nvPr/>
          </p:nvPicPr>
          <p:blipFill>
            <a:blip r:embed="rId23" cstate="print"/>
            <a:stretch>
              <a:fillRect/>
            </a:stretch>
          </p:blipFill>
          <p:spPr>
            <a:xfrm>
              <a:off x="6907961" y="5054904"/>
              <a:ext cx="98196" cy="277799"/>
            </a:xfrm>
            <a:prstGeom prst="rect">
              <a:avLst/>
            </a:prstGeom>
          </p:spPr>
        </p:pic>
        <p:pic>
          <p:nvPicPr>
            <p:cNvPr id="707" name="object 127">
              <a:extLst>
                <a:ext uri="{FF2B5EF4-FFF2-40B4-BE49-F238E27FC236}">
                  <a16:creationId xmlns:a16="http://schemas.microsoft.com/office/drawing/2014/main" id="{5623E757-444F-D573-0488-147B126DF6E4}"/>
                </a:ext>
              </a:extLst>
            </p:cNvPr>
            <p:cNvPicPr/>
            <p:nvPr/>
          </p:nvPicPr>
          <p:blipFill>
            <a:blip r:embed="rId24" cstate="print"/>
            <a:stretch>
              <a:fillRect/>
            </a:stretch>
          </p:blipFill>
          <p:spPr>
            <a:xfrm>
              <a:off x="7153439" y="5118366"/>
              <a:ext cx="98183" cy="214337"/>
            </a:xfrm>
            <a:prstGeom prst="rect">
              <a:avLst/>
            </a:prstGeom>
          </p:spPr>
        </p:pic>
        <p:pic>
          <p:nvPicPr>
            <p:cNvPr id="708" name="object 128">
              <a:extLst>
                <a:ext uri="{FF2B5EF4-FFF2-40B4-BE49-F238E27FC236}">
                  <a16:creationId xmlns:a16="http://schemas.microsoft.com/office/drawing/2014/main" id="{24421F4C-453C-BE82-A308-718E26A1775E}"/>
                </a:ext>
              </a:extLst>
            </p:cNvPr>
            <p:cNvPicPr/>
            <p:nvPr/>
          </p:nvPicPr>
          <p:blipFill>
            <a:blip r:embed="rId25" cstate="print"/>
            <a:stretch>
              <a:fillRect/>
            </a:stretch>
          </p:blipFill>
          <p:spPr>
            <a:xfrm>
              <a:off x="7398905" y="5190210"/>
              <a:ext cx="97002" cy="142494"/>
            </a:xfrm>
            <a:prstGeom prst="rect">
              <a:avLst/>
            </a:prstGeom>
          </p:spPr>
        </p:pic>
        <p:pic>
          <p:nvPicPr>
            <p:cNvPr id="709" name="object 129">
              <a:extLst>
                <a:ext uri="{FF2B5EF4-FFF2-40B4-BE49-F238E27FC236}">
                  <a16:creationId xmlns:a16="http://schemas.microsoft.com/office/drawing/2014/main" id="{C2294446-6F20-603B-3139-4B7220DE2106}"/>
                </a:ext>
              </a:extLst>
            </p:cNvPr>
            <p:cNvPicPr/>
            <p:nvPr/>
          </p:nvPicPr>
          <p:blipFill>
            <a:blip r:embed="rId26" cstate="print"/>
            <a:stretch>
              <a:fillRect/>
            </a:stretch>
          </p:blipFill>
          <p:spPr>
            <a:xfrm>
              <a:off x="7644383" y="5196204"/>
              <a:ext cx="98183" cy="136499"/>
            </a:xfrm>
            <a:prstGeom prst="rect">
              <a:avLst/>
            </a:prstGeom>
          </p:spPr>
        </p:pic>
        <p:pic>
          <p:nvPicPr>
            <p:cNvPr id="710" name="object 130">
              <a:extLst>
                <a:ext uri="{FF2B5EF4-FFF2-40B4-BE49-F238E27FC236}">
                  <a16:creationId xmlns:a16="http://schemas.microsoft.com/office/drawing/2014/main" id="{5CD3CE34-84AB-2EDB-A691-DA8AD7B8BB28}"/>
                </a:ext>
              </a:extLst>
            </p:cNvPr>
            <p:cNvPicPr/>
            <p:nvPr/>
          </p:nvPicPr>
          <p:blipFill>
            <a:blip r:embed="rId27" cstate="print"/>
            <a:stretch>
              <a:fillRect/>
            </a:stretch>
          </p:blipFill>
          <p:spPr>
            <a:xfrm>
              <a:off x="7888655" y="5290794"/>
              <a:ext cx="98196" cy="41910"/>
            </a:xfrm>
            <a:prstGeom prst="rect">
              <a:avLst/>
            </a:prstGeom>
          </p:spPr>
        </p:pic>
        <p:sp>
          <p:nvSpPr>
            <p:cNvPr id="711" name="object 131">
              <a:extLst>
                <a:ext uri="{FF2B5EF4-FFF2-40B4-BE49-F238E27FC236}">
                  <a16:creationId xmlns:a16="http://schemas.microsoft.com/office/drawing/2014/main" id="{6AF94A42-6111-084B-F44C-D4825D54D4D2}"/>
                </a:ext>
              </a:extLst>
            </p:cNvPr>
            <p:cNvSpPr/>
            <p:nvPr/>
          </p:nvSpPr>
          <p:spPr>
            <a:xfrm>
              <a:off x="2000884" y="3615588"/>
              <a:ext cx="5986145" cy="1717675"/>
            </a:xfrm>
            <a:custGeom>
              <a:avLst/>
              <a:gdLst/>
              <a:ahLst/>
              <a:cxnLst/>
              <a:rect l="l" t="t" r="r" b="b"/>
              <a:pathLst>
                <a:path w="5986145" h="1717675">
                  <a:moveTo>
                    <a:pt x="0" y="70650"/>
                  </a:moveTo>
                  <a:lnTo>
                    <a:pt x="0" y="0"/>
                  </a:lnTo>
                  <a:lnTo>
                    <a:pt x="98196" y="0"/>
                  </a:lnTo>
                  <a:lnTo>
                    <a:pt x="98196" y="70650"/>
                  </a:lnTo>
                  <a:lnTo>
                    <a:pt x="0" y="70650"/>
                  </a:lnTo>
                  <a:close/>
                </a:path>
                <a:path w="5986145" h="1717675">
                  <a:moveTo>
                    <a:pt x="245478" y="176022"/>
                  </a:moveTo>
                  <a:lnTo>
                    <a:pt x="245478" y="7188"/>
                  </a:lnTo>
                  <a:lnTo>
                    <a:pt x="343661" y="7188"/>
                  </a:lnTo>
                  <a:lnTo>
                    <a:pt x="343661" y="176022"/>
                  </a:lnTo>
                  <a:lnTo>
                    <a:pt x="245478" y="176022"/>
                  </a:lnTo>
                  <a:close/>
                </a:path>
                <a:path w="5986145" h="1717675">
                  <a:moveTo>
                    <a:pt x="490956" y="318515"/>
                  </a:moveTo>
                  <a:lnTo>
                    <a:pt x="490956" y="27546"/>
                  </a:lnTo>
                  <a:lnTo>
                    <a:pt x="589140" y="27546"/>
                  </a:lnTo>
                  <a:lnTo>
                    <a:pt x="589140" y="318515"/>
                  </a:lnTo>
                  <a:lnTo>
                    <a:pt x="490956" y="318515"/>
                  </a:lnTo>
                  <a:close/>
                </a:path>
                <a:path w="5986145" h="1717675">
                  <a:moveTo>
                    <a:pt x="735228" y="361632"/>
                  </a:moveTo>
                  <a:lnTo>
                    <a:pt x="735228" y="40716"/>
                  </a:lnTo>
                  <a:lnTo>
                    <a:pt x="833412" y="40716"/>
                  </a:lnTo>
                  <a:lnTo>
                    <a:pt x="833412" y="361632"/>
                  </a:lnTo>
                  <a:lnTo>
                    <a:pt x="735228" y="361632"/>
                  </a:lnTo>
                  <a:close/>
                </a:path>
                <a:path w="5986145" h="1717675">
                  <a:moveTo>
                    <a:pt x="981900" y="565188"/>
                  </a:moveTo>
                  <a:lnTo>
                    <a:pt x="981900" y="105384"/>
                  </a:lnTo>
                  <a:lnTo>
                    <a:pt x="1078890" y="105384"/>
                  </a:lnTo>
                  <a:lnTo>
                    <a:pt x="1078890" y="565188"/>
                  </a:lnTo>
                  <a:lnTo>
                    <a:pt x="981900" y="565188"/>
                  </a:lnTo>
                  <a:close/>
                </a:path>
                <a:path w="5986145" h="1717675">
                  <a:moveTo>
                    <a:pt x="1226172" y="596328"/>
                  </a:moveTo>
                  <a:lnTo>
                    <a:pt x="1226172" y="74244"/>
                  </a:lnTo>
                  <a:lnTo>
                    <a:pt x="1324355" y="74244"/>
                  </a:lnTo>
                  <a:lnTo>
                    <a:pt x="1324355" y="596328"/>
                  </a:lnTo>
                  <a:lnTo>
                    <a:pt x="1226172" y="596328"/>
                  </a:lnTo>
                  <a:close/>
                </a:path>
                <a:path w="5986145" h="1717675">
                  <a:moveTo>
                    <a:pt x="1471650" y="689724"/>
                  </a:moveTo>
                  <a:lnTo>
                    <a:pt x="1471650" y="182016"/>
                  </a:lnTo>
                  <a:lnTo>
                    <a:pt x="1569834" y="182016"/>
                  </a:lnTo>
                  <a:lnTo>
                    <a:pt x="1569834" y="689724"/>
                  </a:lnTo>
                  <a:lnTo>
                    <a:pt x="1471650" y="689724"/>
                  </a:lnTo>
                  <a:close/>
                </a:path>
                <a:path w="5986145" h="1717675">
                  <a:moveTo>
                    <a:pt x="1717116" y="768756"/>
                  </a:moveTo>
                  <a:lnTo>
                    <a:pt x="1717116" y="274218"/>
                  </a:lnTo>
                  <a:lnTo>
                    <a:pt x="1815312" y="274218"/>
                  </a:lnTo>
                  <a:lnTo>
                    <a:pt x="1815312" y="768756"/>
                  </a:lnTo>
                  <a:lnTo>
                    <a:pt x="1717116" y="768756"/>
                  </a:lnTo>
                  <a:close/>
                </a:path>
                <a:path w="5986145" h="1717675">
                  <a:moveTo>
                    <a:pt x="1962594" y="856170"/>
                  </a:moveTo>
                  <a:lnTo>
                    <a:pt x="1962594" y="375996"/>
                  </a:lnTo>
                  <a:lnTo>
                    <a:pt x="2060778" y="375996"/>
                  </a:lnTo>
                  <a:lnTo>
                    <a:pt x="2060778" y="856170"/>
                  </a:lnTo>
                  <a:lnTo>
                    <a:pt x="1962594" y="856170"/>
                  </a:lnTo>
                  <a:close/>
                </a:path>
                <a:path w="5986145" h="1717675">
                  <a:moveTo>
                    <a:pt x="2208060" y="951966"/>
                  </a:moveTo>
                  <a:lnTo>
                    <a:pt x="2208060" y="484962"/>
                  </a:lnTo>
                  <a:lnTo>
                    <a:pt x="2306256" y="484962"/>
                  </a:lnTo>
                  <a:lnTo>
                    <a:pt x="2306256" y="951966"/>
                  </a:lnTo>
                  <a:lnTo>
                    <a:pt x="2208060" y="951966"/>
                  </a:lnTo>
                  <a:close/>
                </a:path>
                <a:path w="5986145" h="1717675">
                  <a:moveTo>
                    <a:pt x="2453538" y="971118"/>
                  </a:moveTo>
                  <a:lnTo>
                    <a:pt x="2453538" y="517296"/>
                  </a:lnTo>
                  <a:lnTo>
                    <a:pt x="2551722" y="517296"/>
                  </a:lnTo>
                  <a:lnTo>
                    <a:pt x="2551722" y="971118"/>
                  </a:lnTo>
                  <a:lnTo>
                    <a:pt x="2453538" y="971118"/>
                  </a:lnTo>
                  <a:close/>
                </a:path>
                <a:path w="5986145" h="1717675">
                  <a:moveTo>
                    <a:pt x="2699003" y="1066914"/>
                  </a:moveTo>
                  <a:lnTo>
                    <a:pt x="2699003" y="629856"/>
                  </a:lnTo>
                  <a:lnTo>
                    <a:pt x="2797200" y="629856"/>
                  </a:lnTo>
                  <a:lnTo>
                    <a:pt x="2797200" y="1066914"/>
                  </a:lnTo>
                  <a:lnTo>
                    <a:pt x="2699003" y="1066914"/>
                  </a:lnTo>
                  <a:close/>
                </a:path>
                <a:path w="5986145" h="1717675">
                  <a:moveTo>
                    <a:pt x="2944482" y="1198626"/>
                  </a:moveTo>
                  <a:lnTo>
                    <a:pt x="2944482" y="774738"/>
                  </a:lnTo>
                  <a:lnTo>
                    <a:pt x="3042665" y="774738"/>
                  </a:lnTo>
                  <a:lnTo>
                    <a:pt x="3042665" y="1198626"/>
                  </a:lnTo>
                  <a:lnTo>
                    <a:pt x="2944482" y="1198626"/>
                  </a:lnTo>
                  <a:close/>
                </a:path>
                <a:path w="5986145" h="1717675">
                  <a:moveTo>
                    <a:pt x="3189960" y="1293228"/>
                  </a:moveTo>
                  <a:lnTo>
                    <a:pt x="3189960" y="882510"/>
                  </a:lnTo>
                  <a:lnTo>
                    <a:pt x="3288144" y="882510"/>
                  </a:lnTo>
                  <a:lnTo>
                    <a:pt x="3288144" y="1293228"/>
                  </a:lnTo>
                  <a:lnTo>
                    <a:pt x="3189960" y="1293228"/>
                  </a:lnTo>
                  <a:close/>
                </a:path>
                <a:path w="5986145" h="1717675">
                  <a:moveTo>
                    <a:pt x="3434232" y="1347114"/>
                  </a:moveTo>
                  <a:lnTo>
                    <a:pt x="3434232" y="950760"/>
                  </a:lnTo>
                  <a:lnTo>
                    <a:pt x="3532416" y="950760"/>
                  </a:lnTo>
                  <a:lnTo>
                    <a:pt x="3532416" y="1347114"/>
                  </a:lnTo>
                  <a:lnTo>
                    <a:pt x="3434232" y="1347114"/>
                  </a:lnTo>
                  <a:close/>
                </a:path>
                <a:path w="5986145" h="1717675">
                  <a:moveTo>
                    <a:pt x="3680904" y="1502778"/>
                  </a:moveTo>
                  <a:lnTo>
                    <a:pt x="3680904" y="1119606"/>
                  </a:lnTo>
                  <a:lnTo>
                    <a:pt x="3779088" y="1119606"/>
                  </a:lnTo>
                  <a:lnTo>
                    <a:pt x="3779088" y="1502778"/>
                  </a:lnTo>
                  <a:lnTo>
                    <a:pt x="3680904" y="1502778"/>
                  </a:lnTo>
                  <a:close/>
                </a:path>
                <a:path w="5986145" h="1717675">
                  <a:moveTo>
                    <a:pt x="3925176" y="1508759"/>
                  </a:moveTo>
                  <a:lnTo>
                    <a:pt x="3925176" y="1139951"/>
                  </a:lnTo>
                  <a:lnTo>
                    <a:pt x="4023359" y="1139951"/>
                  </a:lnTo>
                  <a:lnTo>
                    <a:pt x="4023359" y="1508759"/>
                  </a:lnTo>
                  <a:lnTo>
                    <a:pt x="3925176" y="1508759"/>
                  </a:lnTo>
                  <a:close/>
                </a:path>
                <a:path w="5986145" h="1717675">
                  <a:moveTo>
                    <a:pt x="4171848" y="1647672"/>
                  </a:moveTo>
                  <a:lnTo>
                    <a:pt x="4171848" y="1293228"/>
                  </a:lnTo>
                  <a:lnTo>
                    <a:pt x="4268838" y="1293228"/>
                  </a:lnTo>
                  <a:lnTo>
                    <a:pt x="4268838" y="1647672"/>
                  </a:lnTo>
                  <a:lnTo>
                    <a:pt x="4171848" y="1647672"/>
                  </a:lnTo>
                  <a:close/>
                </a:path>
                <a:path w="5986145" h="1717675">
                  <a:moveTo>
                    <a:pt x="4416120" y="1717116"/>
                  </a:moveTo>
                  <a:lnTo>
                    <a:pt x="4416120" y="1377048"/>
                  </a:lnTo>
                  <a:lnTo>
                    <a:pt x="4514316" y="1377048"/>
                  </a:lnTo>
                  <a:lnTo>
                    <a:pt x="4514316" y="1717116"/>
                  </a:lnTo>
                  <a:lnTo>
                    <a:pt x="4416120" y="1717116"/>
                  </a:lnTo>
                  <a:close/>
                </a:path>
                <a:path w="5986145" h="1717675">
                  <a:moveTo>
                    <a:pt x="4661598" y="1717116"/>
                  </a:moveTo>
                  <a:lnTo>
                    <a:pt x="4661598" y="1390218"/>
                  </a:lnTo>
                  <a:lnTo>
                    <a:pt x="4759782" y="1390218"/>
                  </a:lnTo>
                  <a:lnTo>
                    <a:pt x="4759782" y="1717116"/>
                  </a:lnTo>
                  <a:lnTo>
                    <a:pt x="4661598" y="1717116"/>
                  </a:lnTo>
                  <a:close/>
                </a:path>
                <a:path w="5986145" h="1717675">
                  <a:moveTo>
                    <a:pt x="4907076" y="1717116"/>
                  </a:moveTo>
                  <a:lnTo>
                    <a:pt x="4907076" y="1439316"/>
                  </a:lnTo>
                  <a:lnTo>
                    <a:pt x="5005273" y="1439316"/>
                  </a:lnTo>
                  <a:lnTo>
                    <a:pt x="5005273" y="1717116"/>
                  </a:lnTo>
                  <a:lnTo>
                    <a:pt x="4907076" y="1717116"/>
                  </a:lnTo>
                  <a:close/>
                </a:path>
                <a:path w="5986145" h="1717675">
                  <a:moveTo>
                    <a:pt x="5152555" y="1717116"/>
                  </a:moveTo>
                  <a:lnTo>
                    <a:pt x="5152555" y="1502778"/>
                  </a:lnTo>
                  <a:lnTo>
                    <a:pt x="5250738" y="1502778"/>
                  </a:lnTo>
                  <a:lnTo>
                    <a:pt x="5250738" y="1717116"/>
                  </a:lnTo>
                  <a:lnTo>
                    <a:pt x="5152555" y="1717116"/>
                  </a:lnTo>
                  <a:close/>
                </a:path>
                <a:path w="5986145" h="1717675">
                  <a:moveTo>
                    <a:pt x="5398020" y="1717116"/>
                  </a:moveTo>
                  <a:lnTo>
                    <a:pt x="5398020" y="1574622"/>
                  </a:lnTo>
                  <a:lnTo>
                    <a:pt x="5495023" y="1574622"/>
                  </a:lnTo>
                  <a:lnTo>
                    <a:pt x="5495023" y="1717116"/>
                  </a:lnTo>
                  <a:lnTo>
                    <a:pt x="5398020" y="1717116"/>
                  </a:lnTo>
                  <a:close/>
                </a:path>
                <a:path w="5986145" h="1717675">
                  <a:moveTo>
                    <a:pt x="5643498" y="1717116"/>
                  </a:moveTo>
                  <a:lnTo>
                    <a:pt x="5643498" y="1580616"/>
                  </a:lnTo>
                  <a:lnTo>
                    <a:pt x="5741682" y="1580616"/>
                  </a:lnTo>
                  <a:lnTo>
                    <a:pt x="5741682" y="1717116"/>
                  </a:lnTo>
                  <a:lnTo>
                    <a:pt x="5643498" y="1717116"/>
                  </a:lnTo>
                  <a:close/>
                </a:path>
                <a:path w="5986145" h="1717675">
                  <a:moveTo>
                    <a:pt x="5887770" y="1717116"/>
                  </a:moveTo>
                  <a:lnTo>
                    <a:pt x="5887770" y="1675206"/>
                  </a:lnTo>
                  <a:lnTo>
                    <a:pt x="5985967" y="1675206"/>
                  </a:lnTo>
                  <a:lnTo>
                    <a:pt x="5985967" y="1717116"/>
                  </a:lnTo>
                  <a:lnTo>
                    <a:pt x="5887770" y="1717116"/>
                  </a:lnTo>
                  <a:close/>
                </a:path>
              </a:pathLst>
            </a:custGeom>
            <a:ln w="7378">
              <a:solidFill>
                <a:srgbClr val="231F20"/>
              </a:solidFill>
            </a:ln>
          </p:spPr>
          <p:txBody>
            <a:bodyPr wrap="square" lIns="0" tIns="0" rIns="0" bIns="0" rtlCol="0"/>
            <a:lstStyle/>
            <a:p>
              <a:endParaRPr/>
            </a:p>
          </p:txBody>
        </p:sp>
        <p:pic>
          <p:nvPicPr>
            <p:cNvPr id="712" name="object 132">
              <a:extLst>
                <a:ext uri="{FF2B5EF4-FFF2-40B4-BE49-F238E27FC236}">
                  <a16:creationId xmlns:a16="http://schemas.microsoft.com/office/drawing/2014/main" id="{4F7FD79F-87EB-B6F5-B757-82CA67999BED}"/>
                </a:ext>
              </a:extLst>
            </p:cNvPr>
            <p:cNvPicPr/>
            <p:nvPr/>
          </p:nvPicPr>
          <p:blipFill>
            <a:blip r:embed="rId28" cstate="print"/>
            <a:stretch>
              <a:fillRect/>
            </a:stretch>
          </p:blipFill>
          <p:spPr>
            <a:xfrm>
              <a:off x="2000884" y="3523386"/>
              <a:ext cx="98196" cy="92201"/>
            </a:xfrm>
            <a:prstGeom prst="rect">
              <a:avLst/>
            </a:prstGeom>
          </p:spPr>
        </p:pic>
        <p:pic>
          <p:nvPicPr>
            <p:cNvPr id="713" name="object 133">
              <a:extLst>
                <a:ext uri="{FF2B5EF4-FFF2-40B4-BE49-F238E27FC236}">
                  <a16:creationId xmlns:a16="http://schemas.microsoft.com/office/drawing/2014/main" id="{CA00B786-5B6B-B9D8-C72B-3CEFFF8B48F1}"/>
                </a:ext>
              </a:extLst>
            </p:cNvPr>
            <p:cNvPicPr/>
            <p:nvPr/>
          </p:nvPicPr>
          <p:blipFill>
            <a:blip r:embed="rId29" cstate="print"/>
            <a:stretch>
              <a:fillRect/>
            </a:stretch>
          </p:blipFill>
          <p:spPr>
            <a:xfrm>
              <a:off x="2246363" y="3398862"/>
              <a:ext cx="98183" cy="223913"/>
            </a:xfrm>
            <a:prstGeom prst="rect">
              <a:avLst/>
            </a:prstGeom>
          </p:spPr>
        </p:pic>
        <p:pic>
          <p:nvPicPr>
            <p:cNvPr id="714" name="object 134">
              <a:extLst>
                <a:ext uri="{FF2B5EF4-FFF2-40B4-BE49-F238E27FC236}">
                  <a16:creationId xmlns:a16="http://schemas.microsoft.com/office/drawing/2014/main" id="{82C26910-C060-FFF9-0D9B-549B6A04680D}"/>
                </a:ext>
              </a:extLst>
            </p:cNvPr>
            <p:cNvPicPr/>
            <p:nvPr/>
          </p:nvPicPr>
          <p:blipFill>
            <a:blip r:embed="rId30" cstate="print"/>
            <a:stretch>
              <a:fillRect/>
            </a:stretch>
          </p:blipFill>
          <p:spPr>
            <a:xfrm>
              <a:off x="2491841" y="3256368"/>
              <a:ext cx="98183" cy="386765"/>
            </a:xfrm>
            <a:prstGeom prst="rect">
              <a:avLst/>
            </a:prstGeom>
          </p:spPr>
        </p:pic>
        <p:pic>
          <p:nvPicPr>
            <p:cNvPr id="715" name="object 135">
              <a:extLst>
                <a:ext uri="{FF2B5EF4-FFF2-40B4-BE49-F238E27FC236}">
                  <a16:creationId xmlns:a16="http://schemas.microsoft.com/office/drawing/2014/main" id="{B62B9F0D-1BC3-4512-D4C8-12B01D980702}"/>
                </a:ext>
              </a:extLst>
            </p:cNvPr>
            <p:cNvPicPr/>
            <p:nvPr/>
          </p:nvPicPr>
          <p:blipFill>
            <a:blip r:embed="rId31" cstate="print"/>
            <a:stretch>
              <a:fillRect/>
            </a:stretch>
          </p:blipFill>
          <p:spPr>
            <a:xfrm>
              <a:off x="2736113" y="3232416"/>
              <a:ext cx="98183" cy="423887"/>
            </a:xfrm>
            <a:prstGeom prst="rect">
              <a:avLst/>
            </a:prstGeom>
          </p:spPr>
        </p:pic>
        <p:pic>
          <p:nvPicPr>
            <p:cNvPr id="716" name="object 136">
              <a:extLst>
                <a:ext uri="{FF2B5EF4-FFF2-40B4-BE49-F238E27FC236}">
                  <a16:creationId xmlns:a16="http://schemas.microsoft.com/office/drawing/2014/main" id="{C3A9C7E6-40FB-25CA-E911-032049D5692F}"/>
                </a:ext>
              </a:extLst>
            </p:cNvPr>
            <p:cNvPicPr/>
            <p:nvPr/>
          </p:nvPicPr>
          <p:blipFill>
            <a:blip r:embed="rId32" cstate="print"/>
            <a:stretch>
              <a:fillRect/>
            </a:stretch>
          </p:blipFill>
          <p:spPr>
            <a:xfrm>
              <a:off x="2982785" y="3112668"/>
              <a:ext cx="96989" cy="608304"/>
            </a:xfrm>
            <a:prstGeom prst="rect">
              <a:avLst/>
            </a:prstGeom>
          </p:spPr>
        </p:pic>
        <p:pic>
          <p:nvPicPr>
            <p:cNvPr id="717" name="object 137">
              <a:extLst>
                <a:ext uri="{FF2B5EF4-FFF2-40B4-BE49-F238E27FC236}">
                  <a16:creationId xmlns:a16="http://schemas.microsoft.com/office/drawing/2014/main" id="{C9164914-8489-13F0-2EF4-AD40FEC22BA6}"/>
                </a:ext>
              </a:extLst>
            </p:cNvPr>
            <p:cNvPicPr/>
            <p:nvPr/>
          </p:nvPicPr>
          <p:blipFill>
            <a:blip r:embed="rId33" cstate="print"/>
            <a:stretch>
              <a:fillRect/>
            </a:stretch>
          </p:blipFill>
          <p:spPr>
            <a:xfrm>
              <a:off x="3227057" y="2996526"/>
              <a:ext cx="98183" cy="693305"/>
            </a:xfrm>
            <a:prstGeom prst="rect">
              <a:avLst/>
            </a:prstGeom>
          </p:spPr>
        </p:pic>
        <p:pic>
          <p:nvPicPr>
            <p:cNvPr id="718" name="object 138">
              <a:extLst>
                <a:ext uri="{FF2B5EF4-FFF2-40B4-BE49-F238E27FC236}">
                  <a16:creationId xmlns:a16="http://schemas.microsoft.com/office/drawing/2014/main" id="{80DD0815-05F2-10AD-043D-0567C5343786}"/>
                </a:ext>
              </a:extLst>
            </p:cNvPr>
            <p:cNvPicPr/>
            <p:nvPr/>
          </p:nvPicPr>
          <p:blipFill>
            <a:blip r:embed="rId34" cstate="print"/>
            <a:stretch>
              <a:fillRect/>
            </a:stretch>
          </p:blipFill>
          <p:spPr>
            <a:xfrm>
              <a:off x="3472535" y="3123450"/>
              <a:ext cx="98183" cy="674154"/>
            </a:xfrm>
            <a:prstGeom prst="rect">
              <a:avLst/>
            </a:prstGeom>
          </p:spPr>
        </p:pic>
        <p:pic>
          <p:nvPicPr>
            <p:cNvPr id="719" name="object 139">
              <a:extLst>
                <a:ext uri="{FF2B5EF4-FFF2-40B4-BE49-F238E27FC236}">
                  <a16:creationId xmlns:a16="http://schemas.microsoft.com/office/drawing/2014/main" id="{6C4CB286-FAE8-1774-9290-82615548CF0E}"/>
                </a:ext>
              </a:extLst>
            </p:cNvPr>
            <p:cNvPicPr/>
            <p:nvPr/>
          </p:nvPicPr>
          <p:blipFill>
            <a:blip r:embed="rId35" cstate="print"/>
            <a:stretch>
              <a:fillRect/>
            </a:stretch>
          </p:blipFill>
          <p:spPr>
            <a:xfrm>
              <a:off x="3718001" y="3234816"/>
              <a:ext cx="98196" cy="654989"/>
            </a:xfrm>
            <a:prstGeom prst="rect">
              <a:avLst/>
            </a:prstGeom>
          </p:spPr>
        </p:pic>
        <p:pic>
          <p:nvPicPr>
            <p:cNvPr id="720" name="object 140">
              <a:extLst>
                <a:ext uri="{FF2B5EF4-FFF2-40B4-BE49-F238E27FC236}">
                  <a16:creationId xmlns:a16="http://schemas.microsoft.com/office/drawing/2014/main" id="{656A8594-0D67-4A7A-7FB9-AB651DF35C85}"/>
                </a:ext>
              </a:extLst>
            </p:cNvPr>
            <p:cNvPicPr/>
            <p:nvPr/>
          </p:nvPicPr>
          <p:blipFill>
            <a:blip r:embed="rId36" cstate="print"/>
            <a:stretch>
              <a:fillRect/>
            </a:stretch>
          </p:blipFill>
          <p:spPr>
            <a:xfrm>
              <a:off x="3963479" y="3354552"/>
              <a:ext cx="98183" cy="637031"/>
            </a:xfrm>
            <a:prstGeom prst="rect">
              <a:avLst/>
            </a:prstGeom>
          </p:spPr>
        </p:pic>
        <p:pic>
          <p:nvPicPr>
            <p:cNvPr id="721" name="object 141">
              <a:extLst>
                <a:ext uri="{FF2B5EF4-FFF2-40B4-BE49-F238E27FC236}">
                  <a16:creationId xmlns:a16="http://schemas.microsoft.com/office/drawing/2014/main" id="{01B35A0E-5331-9E24-824F-6F5486512369}"/>
                </a:ext>
              </a:extLst>
            </p:cNvPr>
            <p:cNvPicPr/>
            <p:nvPr/>
          </p:nvPicPr>
          <p:blipFill>
            <a:blip r:embed="rId37" cstate="print"/>
            <a:stretch>
              <a:fillRect/>
            </a:stretch>
          </p:blipFill>
          <p:spPr>
            <a:xfrm>
              <a:off x="4208945" y="3482682"/>
              <a:ext cx="98196" cy="617867"/>
            </a:xfrm>
            <a:prstGeom prst="rect">
              <a:avLst/>
            </a:prstGeom>
          </p:spPr>
        </p:pic>
        <p:pic>
          <p:nvPicPr>
            <p:cNvPr id="722" name="object 142">
              <a:extLst>
                <a:ext uri="{FF2B5EF4-FFF2-40B4-BE49-F238E27FC236}">
                  <a16:creationId xmlns:a16="http://schemas.microsoft.com/office/drawing/2014/main" id="{33738CF8-4D3E-2611-7BB6-3124AAB6B1B2}"/>
                </a:ext>
              </a:extLst>
            </p:cNvPr>
            <p:cNvPicPr/>
            <p:nvPr/>
          </p:nvPicPr>
          <p:blipFill>
            <a:blip r:embed="rId38" cstate="print"/>
            <a:stretch>
              <a:fillRect/>
            </a:stretch>
          </p:blipFill>
          <p:spPr>
            <a:xfrm>
              <a:off x="4454423" y="3534168"/>
              <a:ext cx="98183" cy="598716"/>
            </a:xfrm>
            <a:prstGeom prst="rect">
              <a:avLst/>
            </a:prstGeom>
          </p:spPr>
        </p:pic>
        <p:pic>
          <p:nvPicPr>
            <p:cNvPr id="723" name="object 143">
              <a:extLst>
                <a:ext uri="{FF2B5EF4-FFF2-40B4-BE49-F238E27FC236}">
                  <a16:creationId xmlns:a16="http://schemas.microsoft.com/office/drawing/2014/main" id="{3786D6D7-555D-597C-641B-D4AA5CE8659D}"/>
                </a:ext>
              </a:extLst>
            </p:cNvPr>
            <p:cNvPicPr/>
            <p:nvPr/>
          </p:nvPicPr>
          <p:blipFill>
            <a:blip r:embed="rId39" cstate="print"/>
            <a:stretch>
              <a:fillRect/>
            </a:stretch>
          </p:blipFill>
          <p:spPr>
            <a:xfrm>
              <a:off x="4699888" y="3663492"/>
              <a:ext cx="98196" cy="581952"/>
            </a:xfrm>
            <a:prstGeom prst="rect">
              <a:avLst/>
            </a:prstGeom>
          </p:spPr>
        </p:pic>
        <p:pic>
          <p:nvPicPr>
            <p:cNvPr id="724" name="object 144">
              <a:extLst>
                <a:ext uri="{FF2B5EF4-FFF2-40B4-BE49-F238E27FC236}">
                  <a16:creationId xmlns:a16="http://schemas.microsoft.com/office/drawing/2014/main" id="{A5CCA7C6-53E0-802D-DAD4-9741F4555E5F}"/>
                </a:ext>
              </a:extLst>
            </p:cNvPr>
            <p:cNvPicPr/>
            <p:nvPr/>
          </p:nvPicPr>
          <p:blipFill>
            <a:blip r:embed="rId40" cstate="print"/>
            <a:stretch>
              <a:fillRect/>
            </a:stretch>
          </p:blipFill>
          <p:spPr>
            <a:xfrm>
              <a:off x="4945367" y="3827538"/>
              <a:ext cx="98183" cy="562787"/>
            </a:xfrm>
            <a:prstGeom prst="rect">
              <a:avLst/>
            </a:prstGeom>
          </p:spPr>
        </p:pic>
        <p:pic>
          <p:nvPicPr>
            <p:cNvPr id="725" name="object 145">
              <a:extLst>
                <a:ext uri="{FF2B5EF4-FFF2-40B4-BE49-F238E27FC236}">
                  <a16:creationId xmlns:a16="http://schemas.microsoft.com/office/drawing/2014/main" id="{F3B33973-8264-2FA3-682E-3BFA8583B1DE}"/>
                </a:ext>
              </a:extLst>
            </p:cNvPr>
            <p:cNvPicPr/>
            <p:nvPr/>
          </p:nvPicPr>
          <p:blipFill>
            <a:blip r:embed="rId41" cstate="print"/>
            <a:stretch>
              <a:fillRect/>
            </a:stretch>
          </p:blipFill>
          <p:spPr>
            <a:xfrm>
              <a:off x="5190845" y="3953268"/>
              <a:ext cx="98183" cy="544829"/>
            </a:xfrm>
            <a:prstGeom prst="rect">
              <a:avLst/>
            </a:prstGeom>
          </p:spPr>
        </p:pic>
        <p:pic>
          <p:nvPicPr>
            <p:cNvPr id="726" name="object 146">
              <a:extLst>
                <a:ext uri="{FF2B5EF4-FFF2-40B4-BE49-F238E27FC236}">
                  <a16:creationId xmlns:a16="http://schemas.microsoft.com/office/drawing/2014/main" id="{31D8E7FD-EFBB-CB53-7F84-5CA6E6E3D971}"/>
                </a:ext>
              </a:extLst>
            </p:cNvPr>
            <p:cNvPicPr/>
            <p:nvPr/>
          </p:nvPicPr>
          <p:blipFill>
            <a:blip r:embed="rId42" cstate="print"/>
            <a:stretch>
              <a:fillRect/>
            </a:stretch>
          </p:blipFill>
          <p:spPr>
            <a:xfrm>
              <a:off x="5435117" y="4041876"/>
              <a:ext cx="98183" cy="524471"/>
            </a:xfrm>
            <a:prstGeom prst="rect">
              <a:avLst/>
            </a:prstGeom>
          </p:spPr>
        </p:pic>
        <p:pic>
          <p:nvPicPr>
            <p:cNvPr id="727" name="object 147">
              <a:extLst>
                <a:ext uri="{FF2B5EF4-FFF2-40B4-BE49-F238E27FC236}">
                  <a16:creationId xmlns:a16="http://schemas.microsoft.com/office/drawing/2014/main" id="{BD32F156-D48F-1E0A-DC34-B4745DE1BBAD}"/>
                </a:ext>
              </a:extLst>
            </p:cNvPr>
            <p:cNvPicPr/>
            <p:nvPr/>
          </p:nvPicPr>
          <p:blipFill>
            <a:blip r:embed="rId43" cstate="print"/>
            <a:stretch>
              <a:fillRect/>
            </a:stretch>
          </p:blipFill>
          <p:spPr>
            <a:xfrm>
              <a:off x="5681789" y="4228680"/>
              <a:ext cx="98183" cy="506514"/>
            </a:xfrm>
            <a:prstGeom prst="rect">
              <a:avLst/>
            </a:prstGeom>
          </p:spPr>
        </p:pic>
        <p:pic>
          <p:nvPicPr>
            <p:cNvPr id="728" name="object 148">
              <a:extLst>
                <a:ext uri="{FF2B5EF4-FFF2-40B4-BE49-F238E27FC236}">
                  <a16:creationId xmlns:a16="http://schemas.microsoft.com/office/drawing/2014/main" id="{C2548304-6B02-4B54-B51E-D52F2C555ADB}"/>
                </a:ext>
              </a:extLst>
            </p:cNvPr>
            <p:cNvPicPr/>
            <p:nvPr/>
          </p:nvPicPr>
          <p:blipFill>
            <a:blip r:embed="rId44" cstate="print"/>
            <a:stretch>
              <a:fillRect/>
            </a:stretch>
          </p:blipFill>
          <p:spPr>
            <a:xfrm>
              <a:off x="6172733" y="4439424"/>
              <a:ext cx="96989" cy="469391"/>
            </a:xfrm>
            <a:prstGeom prst="rect">
              <a:avLst/>
            </a:prstGeom>
          </p:spPr>
        </p:pic>
        <p:pic>
          <p:nvPicPr>
            <p:cNvPr id="729" name="object 149">
              <a:extLst>
                <a:ext uri="{FF2B5EF4-FFF2-40B4-BE49-F238E27FC236}">
                  <a16:creationId xmlns:a16="http://schemas.microsoft.com/office/drawing/2014/main" id="{39B4E887-9FD4-4F46-5D25-654596ED2F58}"/>
                </a:ext>
              </a:extLst>
            </p:cNvPr>
            <p:cNvPicPr/>
            <p:nvPr/>
          </p:nvPicPr>
          <p:blipFill>
            <a:blip r:embed="rId45" cstate="print"/>
            <a:stretch>
              <a:fillRect/>
            </a:stretch>
          </p:blipFill>
          <p:spPr>
            <a:xfrm>
              <a:off x="5926061" y="4266996"/>
              <a:ext cx="98183" cy="488543"/>
            </a:xfrm>
            <a:prstGeom prst="rect">
              <a:avLst/>
            </a:prstGeom>
          </p:spPr>
        </p:pic>
        <p:pic>
          <p:nvPicPr>
            <p:cNvPr id="730" name="object 150">
              <a:extLst>
                <a:ext uri="{FF2B5EF4-FFF2-40B4-BE49-F238E27FC236}">
                  <a16:creationId xmlns:a16="http://schemas.microsoft.com/office/drawing/2014/main" id="{0050F1EF-6171-1B04-DBA1-37B5BB067C03}"/>
                </a:ext>
              </a:extLst>
            </p:cNvPr>
            <p:cNvPicPr/>
            <p:nvPr/>
          </p:nvPicPr>
          <p:blipFill>
            <a:blip r:embed="rId46" cstate="print"/>
            <a:stretch>
              <a:fillRect/>
            </a:stretch>
          </p:blipFill>
          <p:spPr>
            <a:xfrm>
              <a:off x="6417005" y="4541202"/>
              <a:ext cx="98196" cy="451434"/>
            </a:xfrm>
            <a:prstGeom prst="rect">
              <a:avLst/>
            </a:prstGeom>
          </p:spPr>
        </p:pic>
        <p:pic>
          <p:nvPicPr>
            <p:cNvPr id="731" name="object 151">
              <a:extLst>
                <a:ext uri="{FF2B5EF4-FFF2-40B4-BE49-F238E27FC236}">
                  <a16:creationId xmlns:a16="http://schemas.microsoft.com/office/drawing/2014/main" id="{244E4EC0-A144-8BAE-1364-8A75BAEFA5A7}"/>
                </a:ext>
              </a:extLst>
            </p:cNvPr>
            <p:cNvPicPr/>
            <p:nvPr/>
          </p:nvPicPr>
          <p:blipFill>
            <a:blip r:embed="rId47" cstate="print"/>
            <a:stretch>
              <a:fillRect/>
            </a:stretch>
          </p:blipFill>
          <p:spPr>
            <a:xfrm>
              <a:off x="6662483" y="4573536"/>
              <a:ext cx="98183" cy="432269"/>
            </a:xfrm>
            <a:prstGeom prst="rect">
              <a:avLst/>
            </a:prstGeom>
          </p:spPr>
        </p:pic>
        <p:pic>
          <p:nvPicPr>
            <p:cNvPr id="732" name="object 152">
              <a:extLst>
                <a:ext uri="{FF2B5EF4-FFF2-40B4-BE49-F238E27FC236}">
                  <a16:creationId xmlns:a16="http://schemas.microsoft.com/office/drawing/2014/main" id="{4361CD2B-C768-BCF8-F444-D6B511DB1BBE}"/>
                </a:ext>
              </a:extLst>
            </p:cNvPr>
            <p:cNvPicPr/>
            <p:nvPr/>
          </p:nvPicPr>
          <p:blipFill>
            <a:blip r:embed="rId48" cstate="print"/>
            <a:stretch>
              <a:fillRect/>
            </a:stretch>
          </p:blipFill>
          <p:spPr>
            <a:xfrm>
              <a:off x="6907961" y="4687290"/>
              <a:ext cx="98196" cy="367614"/>
            </a:xfrm>
            <a:prstGeom prst="rect">
              <a:avLst/>
            </a:prstGeom>
          </p:spPr>
        </p:pic>
        <p:pic>
          <p:nvPicPr>
            <p:cNvPr id="733" name="object 153">
              <a:extLst>
                <a:ext uri="{FF2B5EF4-FFF2-40B4-BE49-F238E27FC236}">
                  <a16:creationId xmlns:a16="http://schemas.microsoft.com/office/drawing/2014/main" id="{BF110837-E0ED-BA2A-2725-871C1754419F}"/>
                </a:ext>
              </a:extLst>
            </p:cNvPr>
            <p:cNvPicPr/>
            <p:nvPr/>
          </p:nvPicPr>
          <p:blipFill>
            <a:blip r:embed="rId49" cstate="print"/>
            <a:stretch>
              <a:fillRect/>
            </a:stretch>
          </p:blipFill>
          <p:spPr>
            <a:xfrm>
              <a:off x="7153439" y="4833378"/>
              <a:ext cx="98183" cy="284988"/>
            </a:xfrm>
            <a:prstGeom prst="rect">
              <a:avLst/>
            </a:prstGeom>
          </p:spPr>
        </p:pic>
        <p:pic>
          <p:nvPicPr>
            <p:cNvPr id="734" name="object 154">
              <a:extLst>
                <a:ext uri="{FF2B5EF4-FFF2-40B4-BE49-F238E27FC236}">
                  <a16:creationId xmlns:a16="http://schemas.microsoft.com/office/drawing/2014/main" id="{D574E3FB-BF48-A71D-7087-71C0B6D365DC}"/>
                </a:ext>
              </a:extLst>
            </p:cNvPr>
            <p:cNvPicPr/>
            <p:nvPr/>
          </p:nvPicPr>
          <p:blipFill>
            <a:blip r:embed="rId50" cstate="print"/>
            <a:stretch>
              <a:fillRect/>
            </a:stretch>
          </p:blipFill>
          <p:spPr>
            <a:xfrm>
              <a:off x="7398905" y="5003419"/>
              <a:ext cx="97002" cy="186791"/>
            </a:xfrm>
            <a:prstGeom prst="rect">
              <a:avLst/>
            </a:prstGeom>
          </p:spPr>
        </p:pic>
        <p:pic>
          <p:nvPicPr>
            <p:cNvPr id="735" name="object 155">
              <a:extLst>
                <a:ext uri="{FF2B5EF4-FFF2-40B4-BE49-F238E27FC236}">
                  <a16:creationId xmlns:a16="http://schemas.microsoft.com/office/drawing/2014/main" id="{737D94A3-43A1-6FD2-5E8B-22EBE73571D9}"/>
                </a:ext>
              </a:extLst>
            </p:cNvPr>
            <p:cNvPicPr/>
            <p:nvPr/>
          </p:nvPicPr>
          <p:blipFill>
            <a:blip r:embed="rId51" cstate="print"/>
            <a:stretch>
              <a:fillRect/>
            </a:stretch>
          </p:blipFill>
          <p:spPr>
            <a:xfrm>
              <a:off x="7644383" y="5014188"/>
              <a:ext cx="98183" cy="182016"/>
            </a:xfrm>
            <a:prstGeom prst="rect">
              <a:avLst/>
            </a:prstGeom>
          </p:spPr>
        </p:pic>
        <p:pic>
          <p:nvPicPr>
            <p:cNvPr id="736" name="object 156">
              <a:extLst>
                <a:ext uri="{FF2B5EF4-FFF2-40B4-BE49-F238E27FC236}">
                  <a16:creationId xmlns:a16="http://schemas.microsoft.com/office/drawing/2014/main" id="{4799E6FD-2A71-0697-83D6-C1FD10DC0C40}"/>
                </a:ext>
              </a:extLst>
            </p:cNvPr>
            <p:cNvPicPr/>
            <p:nvPr/>
          </p:nvPicPr>
          <p:blipFill>
            <a:blip r:embed="rId52" cstate="print"/>
            <a:stretch>
              <a:fillRect/>
            </a:stretch>
          </p:blipFill>
          <p:spPr>
            <a:xfrm>
              <a:off x="7888655" y="5236908"/>
              <a:ext cx="98196" cy="53886"/>
            </a:xfrm>
            <a:prstGeom prst="rect">
              <a:avLst/>
            </a:prstGeom>
          </p:spPr>
        </p:pic>
        <p:sp>
          <p:nvSpPr>
            <p:cNvPr id="737" name="object 157">
              <a:extLst>
                <a:ext uri="{FF2B5EF4-FFF2-40B4-BE49-F238E27FC236}">
                  <a16:creationId xmlns:a16="http://schemas.microsoft.com/office/drawing/2014/main" id="{36BBC59F-8E74-E4B3-86BA-B1588ADED5AA}"/>
                </a:ext>
              </a:extLst>
            </p:cNvPr>
            <p:cNvSpPr/>
            <p:nvPr/>
          </p:nvSpPr>
          <p:spPr>
            <a:xfrm>
              <a:off x="2000884" y="2996526"/>
              <a:ext cx="5986145" cy="2294890"/>
            </a:xfrm>
            <a:custGeom>
              <a:avLst/>
              <a:gdLst/>
              <a:ahLst/>
              <a:cxnLst/>
              <a:rect l="l" t="t" r="r" b="b"/>
              <a:pathLst>
                <a:path w="5986145" h="2294890">
                  <a:moveTo>
                    <a:pt x="0" y="619061"/>
                  </a:moveTo>
                  <a:lnTo>
                    <a:pt x="0" y="526859"/>
                  </a:lnTo>
                  <a:lnTo>
                    <a:pt x="98196" y="526859"/>
                  </a:lnTo>
                  <a:lnTo>
                    <a:pt x="98196" y="619061"/>
                  </a:lnTo>
                  <a:lnTo>
                    <a:pt x="0" y="619061"/>
                  </a:lnTo>
                  <a:close/>
                </a:path>
                <a:path w="5986145" h="2294890">
                  <a:moveTo>
                    <a:pt x="245478" y="626249"/>
                  </a:moveTo>
                  <a:lnTo>
                    <a:pt x="245478" y="402335"/>
                  </a:lnTo>
                  <a:lnTo>
                    <a:pt x="343661" y="402335"/>
                  </a:lnTo>
                  <a:lnTo>
                    <a:pt x="343661" y="626249"/>
                  </a:lnTo>
                  <a:lnTo>
                    <a:pt x="245478" y="626249"/>
                  </a:lnTo>
                  <a:close/>
                </a:path>
                <a:path w="5986145" h="2294890">
                  <a:moveTo>
                    <a:pt x="490956" y="646607"/>
                  </a:moveTo>
                  <a:lnTo>
                    <a:pt x="490956" y="259841"/>
                  </a:lnTo>
                  <a:lnTo>
                    <a:pt x="589140" y="259841"/>
                  </a:lnTo>
                  <a:lnTo>
                    <a:pt x="589140" y="646607"/>
                  </a:lnTo>
                  <a:lnTo>
                    <a:pt x="490956" y="646607"/>
                  </a:lnTo>
                  <a:close/>
                </a:path>
                <a:path w="5986145" h="2294890">
                  <a:moveTo>
                    <a:pt x="735228" y="659777"/>
                  </a:moveTo>
                  <a:lnTo>
                    <a:pt x="735228" y="235889"/>
                  </a:lnTo>
                  <a:lnTo>
                    <a:pt x="833412" y="235889"/>
                  </a:lnTo>
                  <a:lnTo>
                    <a:pt x="833412" y="659777"/>
                  </a:lnTo>
                  <a:lnTo>
                    <a:pt x="735228" y="659777"/>
                  </a:lnTo>
                  <a:close/>
                </a:path>
                <a:path w="5986145" h="2294890">
                  <a:moveTo>
                    <a:pt x="981900" y="724446"/>
                  </a:moveTo>
                  <a:lnTo>
                    <a:pt x="981900" y="116141"/>
                  </a:lnTo>
                  <a:lnTo>
                    <a:pt x="1078890" y="116141"/>
                  </a:lnTo>
                  <a:lnTo>
                    <a:pt x="1078890" y="724446"/>
                  </a:lnTo>
                  <a:lnTo>
                    <a:pt x="981900" y="724446"/>
                  </a:lnTo>
                  <a:close/>
                </a:path>
                <a:path w="5986145" h="2294890">
                  <a:moveTo>
                    <a:pt x="1226172" y="693305"/>
                  </a:moveTo>
                  <a:lnTo>
                    <a:pt x="1226172" y="0"/>
                  </a:lnTo>
                  <a:lnTo>
                    <a:pt x="1324355" y="0"/>
                  </a:lnTo>
                  <a:lnTo>
                    <a:pt x="1324355" y="693305"/>
                  </a:lnTo>
                  <a:lnTo>
                    <a:pt x="1226172" y="693305"/>
                  </a:lnTo>
                  <a:close/>
                </a:path>
                <a:path w="5986145" h="2294890">
                  <a:moveTo>
                    <a:pt x="1471650" y="801077"/>
                  </a:moveTo>
                  <a:lnTo>
                    <a:pt x="1471650" y="126923"/>
                  </a:lnTo>
                  <a:lnTo>
                    <a:pt x="1569834" y="126923"/>
                  </a:lnTo>
                  <a:lnTo>
                    <a:pt x="1569834" y="801077"/>
                  </a:lnTo>
                  <a:lnTo>
                    <a:pt x="1471650" y="801077"/>
                  </a:lnTo>
                  <a:close/>
                </a:path>
                <a:path w="5986145" h="2294890">
                  <a:moveTo>
                    <a:pt x="1717116" y="893279"/>
                  </a:moveTo>
                  <a:lnTo>
                    <a:pt x="1717116" y="238290"/>
                  </a:lnTo>
                  <a:lnTo>
                    <a:pt x="1815312" y="238290"/>
                  </a:lnTo>
                  <a:lnTo>
                    <a:pt x="1815312" y="893279"/>
                  </a:lnTo>
                  <a:lnTo>
                    <a:pt x="1717116" y="893279"/>
                  </a:lnTo>
                  <a:close/>
                </a:path>
                <a:path w="5986145" h="2294890">
                  <a:moveTo>
                    <a:pt x="1962594" y="995057"/>
                  </a:moveTo>
                  <a:lnTo>
                    <a:pt x="1962594" y="358025"/>
                  </a:lnTo>
                  <a:lnTo>
                    <a:pt x="2060778" y="358025"/>
                  </a:lnTo>
                  <a:lnTo>
                    <a:pt x="2060778" y="995057"/>
                  </a:lnTo>
                  <a:lnTo>
                    <a:pt x="1962594" y="995057"/>
                  </a:lnTo>
                  <a:close/>
                </a:path>
                <a:path w="5986145" h="2294890">
                  <a:moveTo>
                    <a:pt x="2208060" y="1104023"/>
                  </a:moveTo>
                  <a:lnTo>
                    <a:pt x="2208060" y="486155"/>
                  </a:lnTo>
                  <a:lnTo>
                    <a:pt x="2306256" y="486155"/>
                  </a:lnTo>
                  <a:lnTo>
                    <a:pt x="2306256" y="1104023"/>
                  </a:lnTo>
                  <a:lnTo>
                    <a:pt x="2208060" y="1104023"/>
                  </a:lnTo>
                  <a:close/>
                </a:path>
                <a:path w="5986145" h="2294890">
                  <a:moveTo>
                    <a:pt x="2453538" y="1136357"/>
                  </a:moveTo>
                  <a:lnTo>
                    <a:pt x="2453538" y="537641"/>
                  </a:lnTo>
                  <a:lnTo>
                    <a:pt x="2551722" y="537641"/>
                  </a:lnTo>
                  <a:lnTo>
                    <a:pt x="2551722" y="1136357"/>
                  </a:lnTo>
                  <a:lnTo>
                    <a:pt x="2453538" y="1136357"/>
                  </a:lnTo>
                  <a:close/>
                </a:path>
                <a:path w="5986145" h="2294890">
                  <a:moveTo>
                    <a:pt x="2699003" y="1248917"/>
                  </a:moveTo>
                  <a:lnTo>
                    <a:pt x="2699003" y="666965"/>
                  </a:lnTo>
                  <a:lnTo>
                    <a:pt x="2797200" y="666965"/>
                  </a:lnTo>
                  <a:lnTo>
                    <a:pt x="2797200" y="1248917"/>
                  </a:lnTo>
                  <a:lnTo>
                    <a:pt x="2699003" y="1248917"/>
                  </a:lnTo>
                  <a:close/>
                </a:path>
                <a:path w="5986145" h="2294890">
                  <a:moveTo>
                    <a:pt x="2944482" y="1393799"/>
                  </a:moveTo>
                  <a:lnTo>
                    <a:pt x="2944482" y="831011"/>
                  </a:lnTo>
                  <a:lnTo>
                    <a:pt x="3042665" y="831011"/>
                  </a:lnTo>
                  <a:lnTo>
                    <a:pt x="3042665" y="1393799"/>
                  </a:lnTo>
                  <a:lnTo>
                    <a:pt x="2944482" y="1393799"/>
                  </a:lnTo>
                  <a:close/>
                </a:path>
                <a:path w="5986145" h="2294890">
                  <a:moveTo>
                    <a:pt x="3189960" y="1501571"/>
                  </a:moveTo>
                  <a:lnTo>
                    <a:pt x="3189960" y="956741"/>
                  </a:lnTo>
                  <a:lnTo>
                    <a:pt x="3288144" y="956741"/>
                  </a:lnTo>
                  <a:lnTo>
                    <a:pt x="3288144" y="1501571"/>
                  </a:lnTo>
                  <a:lnTo>
                    <a:pt x="3189960" y="1501571"/>
                  </a:lnTo>
                  <a:close/>
                </a:path>
                <a:path w="5986145" h="2294890">
                  <a:moveTo>
                    <a:pt x="3434232" y="1569821"/>
                  </a:moveTo>
                  <a:lnTo>
                    <a:pt x="3434232" y="1045349"/>
                  </a:lnTo>
                  <a:lnTo>
                    <a:pt x="3532416" y="1045349"/>
                  </a:lnTo>
                  <a:lnTo>
                    <a:pt x="3532416" y="1569821"/>
                  </a:lnTo>
                  <a:lnTo>
                    <a:pt x="3434232" y="1569821"/>
                  </a:lnTo>
                  <a:close/>
                </a:path>
                <a:path w="5986145" h="2294890">
                  <a:moveTo>
                    <a:pt x="3680904" y="1738668"/>
                  </a:moveTo>
                  <a:lnTo>
                    <a:pt x="3680904" y="1232154"/>
                  </a:lnTo>
                  <a:lnTo>
                    <a:pt x="3779088" y="1232154"/>
                  </a:lnTo>
                  <a:lnTo>
                    <a:pt x="3779088" y="1738668"/>
                  </a:lnTo>
                  <a:lnTo>
                    <a:pt x="3680904" y="1738668"/>
                  </a:lnTo>
                  <a:close/>
                </a:path>
                <a:path w="5986145" h="2294890">
                  <a:moveTo>
                    <a:pt x="3925176" y="1759013"/>
                  </a:moveTo>
                  <a:lnTo>
                    <a:pt x="3925176" y="1270469"/>
                  </a:lnTo>
                  <a:lnTo>
                    <a:pt x="4023359" y="1270469"/>
                  </a:lnTo>
                  <a:lnTo>
                    <a:pt x="4023359" y="1759013"/>
                  </a:lnTo>
                  <a:lnTo>
                    <a:pt x="3925176" y="1759013"/>
                  </a:lnTo>
                  <a:close/>
                </a:path>
                <a:path w="5986145" h="2294890">
                  <a:moveTo>
                    <a:pt x="4171848" y="1912289"/>
                  </a:moveTo>
                  <a:lnTo>
                    <a:pt x="4171848" y="1442897"/>
                  </a:lnTo>
                  <a:lnTo>
                    <a:pt x="4268838" y="1442897"/>
                  </a:lnTo>
                  <a:lnTo>
                    <a:pt x="4268838" y="1912289"/>
                  </a:lnTo>
                  <a:lnTo>
                    <a:pt x="4171848" y="1912289"/>
                  </a:lnTo>
                  <a:close/>
                </a:path>
                <a:path w="5986145" h="2294890">
                  <a:moveTo>
                    <a:pt x="4416120" y="1996109"/>
                  </a:moveTo>
                  <a:lnTo>
                    <a:pt x="4416120" y="1544675"/>
                  </a:lnTo>
                  <a:lnTo>
                    <a:pt x="4514316" y="1544675"/>
                  </a:lnTo>
                  <a:lnTo>
                    <a:pt x="4514316" y="1996109"/>
                  </a:lnTo>
                  <a:lnTo>
                    <a:pt x="4416120" y="1996109"/>
                  </a:lnTo>
                  <a:close/>
                </a:path>
                <a:path w="5986145" h="2294890">
                  <a:moveTo>
                    <a:pt x="4661598" y="2009279"/>
                  </a:moveTo>
                  <a:lnTo>
                    <a:pt x="4661598" y="1577009"/>
                  </a:lnTo>
                  <a:lnTo>
                    <a:pt x="4759782" y="1577009"/>
                  </a:lnTo>
                  <a:lnTo>
                    <a:pt x="4759782" y="2009279"/>
                  </a:lnTo>
                  <a:lnTo>
                    <a:pt x="4661598" y="2009279"/>
                  </a:lnTo>
                  <a:close/>
                </a:path>
                <a:path w="5986145" h="2294890">
                  <a:moveTo>
                    <a:pt x="4907076" y="2058377"/>
                  </a:moveTo>
                  <a:lnTo>
                    <a:pt x="4907076" y="1690763"/>
                  </a:lnTo>
                  <a:lnTo>
                    <a:pt x="5005273" y="1690763"/>
                  </a:lnTo>
                  <a:lnTo>
                    <a:pt x="5005273" y="2058377"/>
                  </a:lnTo>
                  <a:lnTo>
                    <a:pt x="4907076" y="2058377"/>
                  </a:lnTo>
                  <a:close/>
                </a:path>
                <a:path w="5986145" h="2294890">
                  <a:moveTo>
                    <a:pt x="5152555" y="2121839"/>
                  </a:moveTo>
                  <a:lnTo>
                    <a:pt x="5152555" y="1836851"/>
                  </a:lnTo>
                  <a:lnTo>
                    <a:pt x="5250738" y="1836851"/>
                  </a:lnTo>
                  <a:lnTo>
                    <a:pt x="5250738" y="2121839"/>
                  </a:lnTo>
                  <a:lnTo>
                    <a:pt x="5152555" y="2121839"/>
                  </a:lnTo>
                  <a:close/>
                </a:path>
                <a:path w="5986145" h="2294890">
                  <a:moveTo>
                    <a:pt x="5398020" y="2193683"/>
                  </a:moveTo>
                  <a:lnTo>
                    <a:pt x="5398020" y="2006892"/>
                  </a:lnTo>
                  <a:lnTo>
                    <a:pt x="5495023" y="2006892"/>
                  </a:lnTo>
                  <a:lnTo>
                    <a:pt x="5495023" y="2193683"/>
                  </a:lnTo>
                  <a:lnTo>
                    <a:pt x="5398020" y="2193683"/>
                  </a:lnTo>
                  <a:close/>
                </a:path>
                <a:path w="5986145" h="2294890">
                  <a:moveTo>
                    <a:pt x="5643498" y="2199678"/>
                  </a:moveTo>
                  <a:lnTo>
                    <a:pt x="5643498" y="2017661"/>
                  </a:lnTo>
                  <a:lnTo>
                    <a:pt x="5741682" y="2017661"/>
                  </a:lnTo>
                  <a:lnTo>
                    <a:pt x="5741682" y="2199678"/>
                  </a:lnTo>
                  <a:lnTo>
                    <a:pt x="5643498" y="2199678"/>
                  </a:lnTo>
                  <a:close/>
                </a:path>
                <a:path w="5986145" h="2294890">
                  <a:moveTo>
                    <a:pt x="5887770" y="2294267"/>
                  </a:moveTo>
                  <a:lnTo>
                    <a:pt x="5887770" y="2240381"/>
                  </a:lnTo>
                  <a:lnTo>
                    <a:pt x="5985967" y="2240381"/>
                  </a:lnTo>
                  <a:lnTo>
                    <a:pt x="5985967" y="2294267"/>
                  </a:lnTo>
                  <a:lnTo>
                    <a:pt x="5887770" y="2294267"/>
                  </a:lnTo>
                  <a:close/>
                </a:path>
              </a:pathLst>
            </a:custGeom>
            <a:ln w="7378">
              <a:solidFill>
                <a:srgbClr val="231F20"/>
              </a:solidFill>
            </a:ln>
          </p:spPr>
          <p:txBody>
            <a:bodyPr wrap="square" lIns="0" tIns="0" rIns="0" bIns="0" rtlCol="0"/>
            <a:lstStyle/>
            <a:p>
              <a:endParaRPr/>
            </a:p>
          </p:txBody>
        </p:sp>
        <p:sp>
          <p:nvSpPr>
            <p:cNvPr id="738" name="object 158">
              <a:extLst>
                <a:ext uri="{FF2B5EF4-FFF2-40B4-BE49-F238E27FC236}">
                  <a16:creationId xmlns:a16="http://schemas.microsoft.com/office/drawing/2014/main" id="{DAF8FC1D-9F4A-9E20-0D67-275CAE1FAC19}"/>
                </a:ext>
              </a:extLst>
            </p:cNvPr>
            <p:cNvSpPr/>
            <p:nvPr/>
          </p:nvSpPr>
          <p:spPr>
            <a:xfrm>
              <a:off x="1682368" y="1730832"/>
              <a:ext cx="0" cy="3602354"/>
            </a:xfrm>
            <a:custGeom>
              <a:avLst/>
              <a:gdLst/>
              <a:ahLst/>
              <a:cxnLst/>
              <a:rect l="l" t="t" r="r" b="b"/>
              <a:pathLst>
                <a:path h="3602354">
                  <a:moveTo>
                    <a:pt x="0" y="3601872"/>
                  </a:moveTo>
                  <a:lnTo>
                    <a:pt x="0" y="0"/>
                  </a:lnTo>
                </a:path>
              </a:pathLst>
            </a:custGeom>
            <a:ln w="3175">
              <a:solidFill>
                <a:srgbClr val="231F20"/>
              </a:solidFill>
            </a:ln>
          </p:spPr>
          <p:txBody>
            <a:bodyPr wrap="square" lIns="0" tIns="0" rIns="0" bIns="0" rtlCol="0"/>
            <a:lstStyle/>
            <a:p>
              <a:endParaRPr/>
            </a:p>
          </p:txBody>
        </p:sp>
        <p:sp>
          <p:nvSpPr>
            <p:cNvPr id="739" name="object 159">
              <a:extLst>
                <a:ext uri="{FF2B5EF4-FFF2-40B4-BE49-F238E27FC236}">
                  <a16:creationId xmlns:a16="http://schemas.microsoft.com/office/drawing/2014/main" id="{2E15ECA2-F0B0-320F-41BE-4BFB3E274F28}"/>
                </a:ext>
              </a:extLst>
            </p:cNvPr>
            <p:cNvSpPr/>
            <p:nvPr/>
          </p:nvSpPr>
          <p:spPr>
            <a:xfrm>
              <a:off x="1658429" y="5332704"/>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0" name="object 160">
              <a:extLst>
                <a:ext uri="{FF2B5EF4-FFF2-40B4-BE49-F238E27FC236}">
                  <a16:creationId xmlns:a16="http://schemas.microsoft.com/office/drawing/2014/main" id="{EE880B07-EE35-2A44-B6F8-959350342966}"/>
                </a:ext>
              </a:extLst>
            </p:cNvPr>
            <p:cNvSpPr/>
            <p:nvPr/>
          </p:nvSpPr>
          <p:spPr>
            <a:xfrm>
              <a:off x="1658429" y="4972278"/>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1" name="object 161">
              <a:extLst>
                <a:ext uri="{FF2B5EF4-FFF2-40B4-BE49-F238E27FC236}">
                  <a16:creationId xmlns:a16="http://schemas.microsoft.com/office/drawing/2014/main" id="{0E4323AE-5FD8-C1E1-235A-941EB0A9D70D}"/>
                </a:ext>
              </a:extLst>
            </p:cNvPr>
            <p:cNvSpPr/>
            <p:nvPr/>
          </p:nvSpPr>
          <p:spPr>
            <a:xfrm>
              <a:off x="1658429" y="4611852"/>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2" name="object 162">
              <a:extLst>
                <a:ext uri="{FF2B5EF4-FFF2-40B4-BE49-F238E27FC236}">
                  <a16:creationId xmlns:a16="http://schemas.microsoft.com/office/drawing/2014/main" id="{6B636809-3C6B-5EAF-D115-2883096B5BD6}"/>
                </a:ext>
              </a:extLst>
            </p:cNvPr>
            <p:cNvSpPr/>
            <p:nvPr/>
          </p:nvSpPr>
          <p:spPr>
            <a:xfrm>
              <a:off x="1658429" y="4251426"/>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3" name="object 163">
              <a:extLst>
                <a:ext uri="{FF2B5EF4-FFF2-40B4-BE49-F238E27FC236}">
                  <a16:creationId xmlns:a16="http://schemas.microsoft.com/office/drawing/2014/main" id="{59563461-B2AF-A8F8-015A-DFF90EFE2F5B}"/>
                </a:ext>
              </a:extLst>
            </p:cNvPr>
            <p:cNvSpPr/>
            <p:nvPr/>
          </p:nvSpPr>
          <p:spPr>
            <a:xfrm>
              <a:off x="1658429" y="3891000"/>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4" name="object 164">
              <a:extLst>
                <a:ext uri="{FF2B5EF4-FFF2-40B4-BE49-F238E27FC236}">
                  <a16:creationId xmlns:a16="http://schemas.microsoft.com/office/drawing/2014/main" id="{4CA7143D-C96B-767C-CC43-6FE24CF38BEC}"/>
                </a:ext>
              </a:extLst>
            </p:cNvPr>
            <p:cNvSpPr/>
            <p:nvPr/>
          </p:nvSpPr>
          <p:spPr>
            <a:xfrm>
              <a:off x="1658429" y="3530574"/>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5" name="object 165">
              <a:extLst>
                <a:ext uri="{FF2B5EF4-FFF2-40B4-BE49-F238E27FC236}">
                  <a16:creationId xmlns:a16="http://schemas.microsoft.com/office/drawing/2014/main" id="{8618C501-FBB5-FEE8-3940-BE90A039E8F7}"/>
                </a:ext>
              </a:extLst>
            </p:cNvPr>
            <p:cNvSpPr/>
            <p:nvPr/>
          </p:nvSpPr>
          <p:spPr>
            <a:xfrm>
              <a:off x="1658429" y="3171342"/>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6" name="object 166">
              <a:extLst>
                <a:ext uri="{FF2B5EF4-FFF2-40B4-BE49-F238E27FC236}">
                  <a16:creationId xmlns:a16="http://schemas.microsoft.com/office/drawing/2014/main" id="{36093764-CFF1-4483-DD3D-FA18E9D681B0}"/>
                </a:ext>
              </a:extLst>
            </p:cNvPr>
            <p:cNvSpPr/>
            <p:nvPr/>
          </p:nvSpPr>
          <p:spPr>
            <a:xfrm>
              <a:off x="1658429" y="2810916"/>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7" name="object 167">
              <a:extLst>
                <a:ext uri="{FF2B5EF4-FFF2-40B4-BE49-F238E27FC236}">
                  <a16:creationId xmlns:a16="http://schemas.microsoft.com/office/drawing/2014/main" id="{53E8DDD5-A45F-FE2E-FFC4-EA52084550F7}"/>
                </a:ext>
              </a:extLst>
            </p:cNvPr>
            <p:cNvSpPr/>
            <p:nvPr/>
          </p:nvSpPr>
          <p:spPr>
            <a:xfrm>
              <a:off x="1658429" y="2450490"/>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8" name="object 168">
              <a:extLst>
                <a:ext uri="{FF2B5EF4-FFF2-40B4-BE49-F238E27FC236}">
                  <a16:creationId xmlns:a16="http://schemas.microsoft.com/office/drawing/2014/main" id="{0AB65147-3216-DC8E-258F-D7AF1F09BF46}"/>
                </a:ext>
              </a:extLst>
            </p:cNvPr>
            <p:cNvSpPr/>
            <p:nvPr/>
          </p:nvSpPr>
          <p:spPr>
            <a:xfrm>
              <a:off x="1658429" y="2090064"/>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49" name="object 169">
              <a:extLst>
                <a:ext uri="{FF2B5EF4-FFF2-40B4-BE49-F238E27FC236}">
                  <a16:creationId xmlns:a16="http://schemas.microsoft.com/office/drawing/2014/main" id="{76EA5E10-97E9-0F66-84E6-5D2C1B6ADD6A}"/>
                </a:ext>
              </a:extLst>
            </p:cNvPr>
            <p:cNvSpPr/>
            <p:nvPr/>
          </p:nvSpPr>
          <p:spPr>
            <a:xfrm>
              <a:off x="1658429" y="1730844"/>
              <a:ext cx="24130" cy="0"/>
            </a:xfrm>
            <a:custGeom>
              <a:avLst/>
              <a:gdLst/>
              <a:ahLst/>
              <a:cxnLst/>
              <a:rect l="l" t="t" r="r" b="b"/>
              <a:pathLst>
                <a:path w="24130">
                  <a:moveTo>
                    <a:pt x="0" y="0"/>
                  </a:moveTo>
                  <a:lnTo>
                    <a:pt x="23939" y="0"/>
                  </a:lnTo>
                </a:path>
              </a:pathLst>
            </a:custGeom>
            <a:ln w="3175">
              <a:solidFill>
                <a:srgbClr val="231F20"/>
              </a:solidFill>
            </a:ln>
          </p:spPr>
          <p:txBody>
            <a:bodyPr wrap="square" lIns="0" tIns="0" rIns="0" bIns="0" rtlCol="0"/>
            <a:lstStyle/>
            <a:p>
              <a:endParaRPr/>
            </a:p>
          </p:txBody>
        </p:sp>
        <p:sp>
          <p:nvSpPr>
            <p:cNvPr id="750" name="object 170">
              <a:extLst>
                <a:ext uri="{FF2B5EF4-FFF2-40B4-BE49-F238E27FC236}">
                  <a16:creationId xmlns:a16="http://schemas.microsoft.com/office/drawing/2014/main" id="{24B94104-D36D-713F-796C-51FACC13DFEE}"/>
                </a:ext>
              </a:extLst>
            </p:cNvPr>
            <p:cNvSpPr/>
            <p:nvPr/>
          </p:nvSpPr>
          <p:spPr>
            <a:xfrm>
              <a:off x="1682368" y="5332717"/>
              <a:ext cx="7359650" cy="20955"/>
            </a:xfrm>
            <a:custGeom>
              <a:avLst/>
              <a:gdLst/>
              <a:ahLst/>
              <a:cxnLst/>
              <a:rect l="l" t="t" r="r" b="b"/>
              <a:pathLst>
                <a:path w="7359650" h="20954">
                  <a:moveTo>
                    <a:pt x="0" y="0"/>
                  </a:moveTo>
                  <a:lnTo>
                    <a:pt x="7359421" y="0"/>
                  </a:lnTo>
                </a:path>
                <a:path w="7359650" h="20954">
                  <a:moveTo>
                    <a:pt x="0" y="0"/>
                  </a:moveTo>
                  <a:lnTo>
                    <a:pt x="0" y="20358"/>
                  </a:lnTo>
                </a:path>
              </a:pathLst>
            </a:custGeom>
            <a:ln w="3175">
              <a:solidFill>
                <a:srgbClr val="231F20"/>
              </a:solidFill>
            </a:ln>
          </p:spPr>
          <p:txBody>
            <a:bodyPr wrap="square" lIns="0" tIns="0" rIns="0" bIns="0" rtlCol="0"/>
            <a:lstStyle/>
            <a:p>
              <a:endParaRPr/>
            </a:p>
          </p:txBody>
        </p:sp>
        <p:sp>
          <p:nvSpPr>
            <p:cNvPr id="751" name="object 171">
              <a:extLst>
                <a:ext uri="{FF2B5EF4-FFF2-40B4-BE49-F238E27FC236}">
                  <a16:creationId xmlns:a16="http://schemas.microsoft.com/office/drawing/2014/main" id="{09F25B02-091C-4FEB-E4E9-AF77C209A579}"/>
                </a:ext>
              </a:extLst>
            </p:cNvPr>
            <p:cNvSpPr/>
            <p:nvPr/>
          </p:nvSpPr>
          <p:spPr>
            <a:xfrm>
              <a:off x="1927847"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2" name="object 172">
              <a:extLst>
                <a:ext uri="{FF2B5EF4-FFF2-40B4-BE49-F238E27FC236}">
                  <a16:creationId xmlns:a16="http://schemas.microsoft.com/office/drawing/2014/main" id="{792671A5-A9EF-B59F-E51F-159E841C2779}"/>
                </a:ext>
              </a:extLst>
            </p:cNvPr>
            <p:cNvSpPr/>
            <p:nvPr/>
          </p:nvSpPr>
          <p:spPr>
            <a:xfrm>
              <a:off x="2172119"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3" name="object 173">
              <a:extLst>
                <a:ext uri="{FF2B5EF4-FFF2-40B4-BE49-F238E27FC236}">
                  <a16:creationId xmlns:a16="http://schemas.microsoft.com/office/drawing/2014/main" id="{43D6A97F-9D4C-64A9-380C-F96717F9895C}"/>
                </a:ext>
              </a:extLst>
            </p:cNvPr>
            <p:cNvSpPr/>
            <p:nvPr/>
          </p:nvSpPr>
          <p:spPr>
            <a:xfrm>
              <a:off x="2418791"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4" name="object 174">
              <a:extLst>
                <a:ext uri="{FF2B5EF4-FFF2-40B4-BE49-F238E27FC236}">
                  <a16:creationId xmlns:a16="http://schemas.microsoft.com/office/drawing/2014/main" id="{B35886BF-EDF4-005E-A7B7-5289C167D5C8}"/>
                </a:ext>
              </a:extLst>
            </p:cNvPr>
            <p:cNvSpPr/>
            <p:nvPr/>
          </p:nvSpPr>
          <p:spPr>
            <a:xfrm>
              <a:off x="2663062"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5" name="object 175">
              <a:extLst>
                <a:ext uri="{FF2B5EF4-FFF2-40B4-BE49-F238E27FC236}">
                  <a16:creationId xmlns:a16="http://schemas.microsoft.com/office/drawing/2014/main" id="{25D68205-0290-A07A-7871-BC969CBCD628}"/>
                </a:ext>
              </a:extLst>
            </p:cNvPr>
            <p:cNvSpPr/>
            <p:nvPr/>
          </p:nvSpPr>
          <p:spPr>
            <a:xfrm>
              <a:off x="2908541"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6" name="object 176">
              <a:extLst>
                <a:ext uri="{FF2B5EF4-FFF2-40B4-BE49-F238E27FC236}">
                  <a16:creationId xmlns:a16="http://schemas.microsoft.com/office/drawing/2014/main" id="{C1B2028F-12FE-9816-7688-419E5FD7F92A}"/>
                </a:ext>
              </a:extLst>
            </p:cNvPr>
            <p:cNvSpPr/>
            <p:nvPr/>
          </p:nvSpPr>
          <p:spPr>
            <a:xfrm>
              <a:off x="3154019"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7" name="object 177">
              <a:extLst>
                <a:ext uri="{FF2B5EF4-FFF2-40B4-BE49-F238E27FC236}">
                  <a16:creationId xmlns:a16="http://schemas.microsoft.com/office/drawing/2014/main" id="{08683DA8-C263-F490-291F-AFF5080DCE79}"/>
                </a:ext>
              </a:extLst>
            </p:cNvPr>
            <p:cNvSpPr/>
            <p:nvPr/>
          </p:nvSpPr>
          <p:spPr>
            <a:xfrm>
              <a:off x="3399485"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8" name="object 178">
              <a:extLst>
                <a:ext uri="{FF2B5EF4-FFF2-40B4-BE49-F238E27FC236}">
                  <a16:creationId xmlns:a16="http://schemas.microsoft.com/office/drawing/2014/main" id="{F1F9420D-2068-C286-E57E-BC143F4F9DD4}"/>
                </a:ext>
              </a:extLst>
            </p:cNvPr>
            <p:cNvSpPr/>
            <p:nvPr/>
          </p:nvSpPr>
          <p:spPr>
            <a:xfrm>
              <a:off x="3643756"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59" name="object 179">
              <a:extLst>
                <a:ext uri="{FF2B5EF4-FFF2-40B4-BE49-F238E27FC236}">
                  <a16:creationId xmlns:a16="http://schemas.microsoft.com/office/drawing/2014/main" id="{BABE4EF2-0A7A-BF42-70E1-0D7E888B8EDB}"/>
                </a:ext>
              </a:extLst>
            </p:cNvPr>
            <p:cNvSpPr/>
            <p:nvPr/>
          </p:nvSpPr>
          <p:spPr>
            <a:xfrm>
              <a:off x="3890429"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0" name="object 180">
              <a:extLst>
                <a:ext uri="{FF2B5EF4-FFF2-40B4-BE49-F238E27FC236}">
                  <a16:creationId xmlns:a16="http://schemas.microsoft.com/office/drawing/2014/main" id="{2B35EF57-CFF8-28B9-F6BD-71090E69BC1F}"/>
                </a:ext>
              </a:extLst>
            </p:cNvPr>
            <p:cNvSpPr/>
            <p:nvPr/>
          </p:nvSpPr>
          <p:spPr>
            <a:xfrm>
              <a:off x="4134713"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1" name="object 181">
              <a:extLst>
                <a:ext uri="{FF2B5EF4-FFF2-40B4-BE49-F238E27FC236}">
                  <a16:creationId xmlns:a16="http://schemas.microsoft.com/office/drawing/2014/main" id="{0D55957A-2D1F-236F-C84A-8FE759D6F8E7}"/>
                </a:ext>
              </a:extLst>
            </p:cNvPr>
            <p:cNvSpPr/>
            <p:nvPr/>
          </p:nvSpPr>
          <p:spPr>
            <a:xfrm>
              <a:off x="4381372"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2" name="object 182">
              <a:extLst>
                <a:ext uri="{FF2B5EF4-FFF2-40B4-BE49-F238E27FC236}">
                  <a16:creationId xmlns:a16="http://schemas.microsoft.com/office/drawing/2014/main" id="{19D2C1FC-D376-9A1C-ACE5-B8AC13A39D41}"/>
                </a:ext>
              </a:extLst>
            </p:cNvPr>
            <p:cNvSpPr/>
            <p:nvPr/>
          </p:nvSpPr>
          <p:spPr>
            <a:xfrm>
              <a:off x="4625657"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3" name="object 183">
              <a:extLst>
                <a:ext uri="{FF2B5EF4-FFF2-40B4-BE49-F238E27FC236}">
                  <a16:creationId xmlns:a16="http://schemas.microsoft.com/office/drawing/2014/main" id="{CC984348-CF8F-FD62-1BD7-B8ACCDA79043}"/>
                </a:ext>
              </a:extLst>
            </p:cNvPr>
            <p:cNvSpPr/>
            <p:nvPr/>
          </p:nvSpPr>
          <p:spPr>
            <a:xfrm>
              <a:off x="4871123"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4" name="object 184">
              <a:extLst>
                <a:ext uri="{FF2B5EF4-FFF2-40B4-BE49-F238E27FC236}">
                  <a16:creationId xmlns:a16="http://schemas.microsoft.com/office/drawing/2014/main" id="{838A1344-7B38-67AA-4E4C-8BC65686B3AE}"/>
                </a:ext>
              </a:extLst>
            </p:cNvPr>
            <p:cNvSpPr/>
            <p:nvPr/>
          </p:nvSpPr>
          <p:spPr>
            <a:xfrm>
              <a:off x="5116601"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5" name="object 185">
              <a:extLst>
                <a:ext uri="{FF2B5EF4-FFF2-40B4-BE49-F238E27FC236}">
                  <a16:creationId xmlns:a16="http://schemas.microsoft.com/office/drawing/2014/main" id="{4BEBBA0F-727A-BE44-1503-FE21A0C0DFEE}"/>
                </a:ext>
              </a:extLst>
            </p:cNvPr>
            <p:cNvSpPr/>
            <p:nvPr/>
          </p:nvSpPr>
          <p:spPr>
            <a:xfrm>
              <a:off x="5362067"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6" name="object 186">
              <a:extLst>
                <a:ext uri="{FF2B5EF4-FFF2-40B4-BE49-F238E27FC236}">
                  <a16:creationId xmlns:a16="http://schemas.microsoft.com/office/drawing/2014/main" id="{A7F9BFBF-C4DE-DF61-AEE4-820984DCFC27}"/>
                </a:ext>
              </a:extLst>
            </p:cNvPr>
            <p:cNvSpPr/>
            <p:nvPr/>
          </p:nvSpPr>
          <p:spPr>
            <a:xfrm>
              <a:off x="5607545"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7" name="object 187">
              <a:extLst>
                <a:ext uri="{FF2B5EF4-FFF2-40B4-BE49-F238E27FC236}">
                  <a16:creationId xmlns:a16="http://schemas.microsoft.com/office/drawing/2014/main" id="{8DA972FB-0634-EBB8-D72D-F743561897EF}"/>
                </a:ext>
              </a:extLst>
            </p:cNvPr>
            <p:cNvSpPr/>
            <p:nvPr/>
          </p:nvSpPr>
          <p:spPr>
            <a:xfrm>
              <a:off x="5853023"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8" name="object 188">
              <a:extLst>
                <a:ext uri="{FF2B5EF4-FFF2-40B4-BE49-F238E27FC236}">
                  <a16:creationId xmlns:a16="http://schemas.microsoft.com/office/drawing/2014/main" id="{78A6B66C-54D1-BF1E-8456-D092CCCE4EED}"/>
                </a:ext>
              </a:extLst>
            </p:cNvPr>
            <p:cNvSpPr/>
            <p:nvPr/>
          </p:nvSpPr>
          <p:spPr>
            <a:xfrm>
              <a:off x="6097295"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69" name="object 189">
              <a:extLst>
                <a:ext uri="{FF2B5EF4-FFF2-40B4-BE49-F238E27FC236}">
                  <a16:creationId xmlns:a16="http://schemas.microsoft.com/office/drawing/2014/main" id="{494451B2-77A7-DD9A-DC5A-21F4A1661089}"/>
                </a:ext>
              </a:extLst>
            </p:cNvPr>
            <p:cNvSpPr/>
            <p:nvPr/>
          </p:nvSpPr>
          <p:spPr>
            <a:xfrm>
              <a:off x="6343967"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0" name="object 190">
              <a:extLst>
                <a:ext uri="{FF2B5EF4-FFF2-40B4-BE49-F238E27FC236}">
                  <a16:creationId xmlns:a16="http://schemas.microsoft.com/office/drawing/2014/main" id="{6B512719-AA0C-3C84-4BC9-57BE1472A2A5}"/>
                </a:ext>
              </a:extLst>
            </p:cNvPr>
            <p:cNvSpPr/>
            <p:nvPr/>
          </p:nvSpPr>
          <p:spPr>
            <a:xfrm>
              <a:off x="6588239"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1" name="object 191">
              <a:extLst>
                <a:ext uri="{FF2B5EF4-FFF2-40B4-BE49-F238E27FC236}">
                  <a16:creationId xmlns:a16="http://schemas.microsoft.com/office/drawing/2014/main" id="{58A025D4-9B16-6692-241A-D67B1F90B1B8}"/>
                </a:ext>
              </a:extLst>
            </p:cNvPr>
            <p:cNvSpPr/>
            <p:nvPr/>
          </p:nvSpPr>
          <p:spPr>
            <a:xfrm>
              <a:off x="6834911"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2" name="object 192">
              <a:extLst>
                <a:ext uri="{FF2B5EF4-FFF2-40B4-BE49-F238E27FC236}">
                  <a16:creationId xmlns:a16="http://schemas.microsoft.com/office/drawing/2014/main" id="{6DA339B4-DD72-5AD2-2EDE-A82CE6782425}"/>
                </a:ext>
              </a:extLst>
            </p:cNvPr>
            <p:cNvSpPr/>
            <p:nvPr/>
          </p:nvSpPr>
          <p:spPr>
            <a:xfrm>
              <a:off x="7079183"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3" name="object 193">
              <a:extLst>
                <a:ext uri="{FF2B5EF4-FFF2-40B4-BE49-F238E27FC236}">
                  <a16:creationId xmlns:a16="http://schemas.microsoft.com/office/drawing/2014/main" id="{A9A6FD3D-9A62-87CE-5404-CDEEE5CA8971}"/>
                </a:ext>
              </a:extLst>
            </p:cNvPr>
            <p:cNvSpPr/>
            <p:nvPr/>
          </p:nvSpPr>
          <p:spPr>
            <a:xfrm>
              <a:off x="7324661"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4" name="object 194">
              <a:extLst>
                <a:ext uri="{FF2B5EF4-FFF2-40B4-BE49-F238E27FC236}">
                  <a16:creationId xmlns:a16="http://schemas.microsoft.com/office/drawing/2014/main" id="{FAD3DE5F-57FC-94AE-D05D-D6CFCBF38B4A}"/>
                </a:ext>
              </a:extLst>
            </p:cNvPr>
            <p:cNvSpPr/>
            <p:nvPr/>
          </p:nvSpPr>
          <p:spPr>
            <a:xfrm>
              <a:off x="7570126"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5" name="object 195">
              <a:extLst>
                <a:ext uri="{FF2B5EF4-FFF2-40B4-BE49-F238E27FC236}">
                  <a16:creationId xmlns:a16="http://schemas.microsoft.com/office/drawing/2014/main" id="{17387DC3-D7DA-ECFC-E7A2-C280B523141B}"/>
                </a:ext>
              </a:extLst>
            </p:cNvPr>
            <p:cNvSpPr/>
            <p:nvPr/>
          </p:nvSpPr>
          <p:spPr>
            <a:xfrm>
              <a:off x="7815605"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6" name="object 196">
              <a:extLst>
                <a:ext uri="{FF2B5EF4-FFF2-40B4-BE49-F238E27FC236}">
                  <a16:creationId xmlns:a16="http://schemas.microsoft.com/office/drawing/2014/main" id="{E86F9D6D-E27E-CD4E-1791-58DF3D38F609}"/>
                </a:ext>
              </a:extLst>
            </p:cNvPr>
            <p:cNvSpPr/>
            <p:nvPr/>
          </p:nvSpPr>
          <p:spPr>
            <a:xfrm>
              <a:off x="8061070"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7" name="object 197">
              <a:extLst>
                <a:ext uri="{FF2B5EF4-FFF2-40B4-BE49-F238E27FC236}">
                  <a16:creationId xmlns:a16="http://schemas.microsoft.com/office/drawing/2014/main" id="{41836648-2DE6-E13D-5A5C-BD08C577D81E}"/>
                </a:ext>
              </a:extLst>
            </p:cNvPr>
            <p:cNvSpPr/>
            <p:nvPr/>
          </p:nvSpPr>
          <p:spPr>
            <a:xfrm>
              <a:off x="8306549"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8" name="object 198">
              <a:extLst>
                <a:ext uri="{FF2B5EF4-FFF2-40B4-BE49-F238E27FC236}">
                  <a16:creationId xmlns:a16="http://schemas.microsoft.com/office/drawing/2014/main" id="{80E72478-5775-1E79-81B1-73FF6A0C9E10}"/>
                </a:ext>
              </a:extLst>
            </p:cNvPr>
            <p:cNvSpPr/>
            <p:nvPr/>
          </p:nvSpPr>
          <p:spPr>
            <a:xfrm>
              <a:off x="8552015"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79" name="object 199">
              <a:extLst>
                <a:ext uri="{FF2B5EF4-FFF2-40B4-BE49-F238E27FC236}">
                  <a16:creationId xmlns:a16="http://schemas.microsoft.com/office/drawing/2014/main" id="{87441DE3-C169-D58F-F8C5-A480F07D89DF}"/>
                </a:ext>
              </a:extLst>
            </p:cNvPr>
            <p:cNvSpPr/>
            <p:nvPr/>
          </p:nvSpPr>
          <p:spPr>
            <a:xfrm>
              <a:off x="8797493"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80" name="object 200">
              <a:extLst>
                <a:ext uri="{FF2B5EF4-FFF2-40B4-BE49-F238E27FC236}">
                  <a16:creationId xmlns:a16="http://schemas.microsoft.com/office/drawing/2014/main" id="{204283D9-1956-7004-4A34-EAEA031A7CB3}"/>
                </a:ext>
              </a:extLst>
            </p:cNvPr>
            <p:cNvSpPr/>
            <p:nvPr/>
          </p:nvSpPr>
          <p:spPr>
            <a:xfrm>
              <a:off x="9041764" y="5332717"/>
              <a:ext cx="0" cy="20955"/>
            </a:xfrm>
            <a:custGeom>
              <a:avLst/>
              <a:gdLst/>
              <a:ahLst/>
              <a:cxnLst/>
              <a:rect l="l" t="t" r="r" b="b"/>
              <a:pathLst>
                <a:path h="20954">
                  <a:moveTo>
                    <a:pt x="0" y="0"/>
                  </a:moveTo>
                  <a:lnTo>
                    <a:pt x="0" y="20358"/>
                  </a:lnTo>
                </a:path>
              </a:pathLst>
            </a:custGeom>
            <a:ln w="3175">
              <a:solidFill>
                <a:srgbClr val="231F20"/>
              </a:solidFill>
            </a:ln>
          </p:spPr>
          <p:txBody>
            <a:bodyPr wrap="square" lIns="0" tIns="0" rIns="0" bIns="0" rtlCol="0"/>
            <a:lstStyle/>
            <a:p>
              <a:endParaRPr/>
            </a:p>
          </p:txBody>
        </p:sp>
        <p:sp>
          <p:nvSpPr>
            <p:cNvPr id="781" name="object 201">
              <a:extLst>
                <a:ext uri="{FF2B5EF4-FFF2-40B4-BE49-F238E27FC236}">
                  <a16:creationId xmlns:a16="http://schemas.microsoft.com/office/drawing/2014/main" id="{7EF0775B-9F0E-AB21-D323-890312BE4B7A}"/>
                </a:ext>
              </a:extLst>
            </p:cNvPr>
            <p:cNvSpPr/>
            <p:nvPr/>
          </p:nvSpPr>
          <p:spPr>
            <a:xfrm>
              <a:off x="1804517" y="2633687"/>
              <a:ext cx="1962785" cy="483870"/>
            </a:xfrm>
            <a:custGeom>
              <a:avLst/>
              <a:gdLst/>
              <a:ahLst/>
              <a:cxnLst/>
              <a:rect l="l" t="t" r="r" b="b"/>
              <a:pathLst>
                <a:path w="1962785" h="483869">
                  <a:moveTo>
                    <a:pt x="0" y="483768"/>
                  </a:moveTo>
                  <a:lnTo>
                    <a:pt x="245465" y="427481"/>
                  </a:lnTo>
                  <a:lnTo>
                    <a:pt x="294728" y="416251"/>
                  </a:lnTo>
                  <a:lnTo>
                    <a:pt x="343979" y="404969"/>
                  </a:lnTo>
                  <a:lnTo>
                    <a:pt x="393218" y="393635"/>
                  </a:lnTo>
                  <a:lnTo>
                    <a:pt x="442445" y="382248"/>
                  </a:lnTo>
                  <a:lnTo>
                    <a:pt x="491659" y="370807"/>
                  </a:lnTo>
                  <a:lnTo>
                    <a:pt x="540861" y="359312"/>
                  </a:lnTo>
                  <a:lnTo>
                    <a:pt x="590049" y="347760"/>
                  </a:lnTo>
                  <a:lnTo>
                    <a:pt x="639224" y="336152"/>
                  </a:lnTo>
                  <a:lnTo>
                    <a:pt x="688386" y="324487"/>
                  </a:lnTo>
                  <a:lnTo>
                    <a:pt x="737533" y="312763"/>
                  </a:lnTo>
                  <a:lnTo>
                    <a:pt x="786666" y="300980"/>
                  </a:lnTo>
                  <a:lnTo>
                    <a:pt x="835785" y="289137"/>
                  </a:lnTo>
                  <a:lnTo>
                    <a:pt x="884889" y="277232"/>
                  </a:lnTo>
                  <a:lnTo>
                    <a:pt x="933978" y="265266"/>
                  </a:lnTo>
                  <a:lnTo>
                    <a:pt x="983051" y="253237"/>
                  </a:lnTo>
                  <a:lnTo>
                    <a:pt x="1032109" y="241145"/>
                  </a:lnTo>
                  <a:lnTo>
                    <a:pt x="1081150" y="228988"/>
                  </a:lnTo>
                  <a:lnTo>
                    <a:pt x="1130175" y="216765"/>
                  </a:lnTo>
                  <a:lnTo>
                    <a:pt x="1179184" y="204476"/>
                  </a:lnTo>
                  <a:lnTo>
                    <a:pt x="1228176" y="192120"/>
                  </a:lnTo>
                  <a:lnTo>
                    <a:pt x="1277151" y="179696"/>
                  </a:lnTo>
                  <a:lnTo>
                    <a:pt x="1326108" y="167203"/>
                  </a:lnTo>
                  <a:lnTo>
                    <a:pt x="1375048" y="154640"/>
                  </a:lnTo>
                  <a:lnTo>
                    <a:pt x="1423969" y="142006"/>
                  </a:lnTo>
                  <a:lnTo>
                    <a:pt x="1472872" y="129301"/>
                  </a:lnTo>
                  <a:lnTo>
                    <a:pt x="1521757" y="116523"/>
                  </a:lnTo>
                  <a:lnTo>
                    <a:pt x="1570622" y="103671"/>
                  </a:lnTo>
                  <a:lnTo>
                    <a:pt x="1619469" y="90746"/>
                  </a:lnTo>
                  <a:lnTo>
                    <a:pt x="1668296" y="77745"/>
                  </a:lnTo>
                  <a:lnTo>
                    <a:pt x="1717103" y="64668"/>
                  </a:lnTo>
                  <a:lnTo>
                    <a:pt x="1962581" y="0"/>
                  </a:lnTo>
                </a:path>
              </a:pathLst>
            </a:custGeom>
            <a:ln w="22110">
              <a:solidFill>
                <a:srgbClr val="ED2024"/>
              </a:solidFill>
            </a:ln>
          </p:spPr>
          <p:txBody>
            <a:bodyPr wrap="square" lIns="0" tIns="0" rIns="0" bIns="0" rtlCol="0"/>
            <a:lstStyle/>
            <a:p>
              <a:endParaRPr/>
            </a:p>
          </p:txBody>
        </p:sp>
        <p:sp>
          <p:nvSpPr>
            <p:cNvPr id="782" name="object 202">
              <a:extLst>
                <a:ext uri="{FF2B5EF4-FFF2-40B4-BE49-F238E27FC236}">
                  <a16:creationId xmlns:a16="http://schemas.microsoft.com/office/drawing/2014/main" id="{A5591D73-28D0-E362-8DFE-8762DDD1F111}"/>
                </a:ext>
              </a:extLst>
            </p:cNvPr>
            <p:cNvSpPr/>
            <p:nvPr/>
          </p:nvSpPr>
          <p:spPr>
            <a:xfrm>
              <a:off x="1785353" y="3098291"/>
              <a:ext cx="37465" cy="37465"/>
            </a:xfrm>
            <a:custGeom>
              <a:avLst/>
              <a:gdLst/>
              <a:ahLst/>
              <a:cxnLst/>
              <a:rect l="l" t="t" r="r" b="b"/>
              <a:pathLst>
                <a:path w="37464" h="37464">
                  <a:moveTo>
                    <a:pt x="37122" y="19164"/>
                  </a:moveTo>
                  <a:lnTo>
                    <a:pt x="19164" y="0"/>
                  </a:lnTo>
                  <a:lnTo>
                    <a:pt x="0" y="19164"/>
                  </a:lnTo>
                  <a:lnTo>
                    <a:pt x="19164" y="37122"/>
                  </a:lnTo>
                  <a:lnTo>
                    <a:pt x="37122" y="19164"/>
                  </a:lnTo>
                  <a:close/>
                </a:path>
              </a:pathLst>
            </a:custGeom>
            <a:solidFill>
              <a:srgbClr val="231F20"/>
            </a:solidFill>
          </p:spPr>
          <p:txBody>
            <a:bodyPr wrap="square" lIns="0" tIns="0" rIns="0" bIns="0" rtlCol="0"/>
            <a:lstStyle/>
            <a:p>
              <a:endParaRPr/>
            </a:p>
          </p:txBody>
        </p:sp>
        <p:sp>
          <p:nvSpPr>
            <p:cNvPr id="783" name="object 203">
              <a:extLst>
                <a:ext uri="{FF2B5EF4-FFF2-40B4-BE49-F238E27FC236}">
                  <a16:creationId xmlns:a16="http://schemas.microsoft.com/office/drawing/2014/main" id="{A9A0614F-BBBE-7A69-D5C8-8B9C8C1422B1}"/>
                </a:ext>
              </a:extLst>
            </p:cNvPr>
            <p:cNvSpPr/>
            <p:nvPr/>
          </p:nvSpPr>
          <p:spPr>
            <a:xfrm>
              <a:off x="1785353" y="3098291"/>
              <a:ext cx="37465" cy="37465"/>
            </a:xfrm>
            <a:custGeom>
              <a:avLst/>
              <a:gdLst/>
              <a:ahLst/>
              <a:cxnLst/>
              <a:rect l="l" t="t" r="r" b="b"/>
              <a:pathLst>
                <a:path w="37464" h="37464">
                  <a:moveTo>
                    <a:pt x="19164" y="0"/>
                  </a:moveTo>
                  <a:lnTo>
                    <a:pt x="37122" y="19164"/>
                  </a:lnTo>
                  <a:lnTo>
                    <a:pt x="19164" y="37122"/>
                  </a:lnTo>
                  <a:lnTo>
                    <a:pt x="0" y="19164"/>
                  </a:lnTo>
                  <a:lnTo>
                    <a:pt x="19164" y="0"/>
                  </a:lnTo>
                  <a:close/>
                </a:path>
              </a:pathLst>
            </a:custGeom>
            <a:ln w="3682">
              <a:solidFill>
                <a:srgbClr val="ED2024"/>
              </a:solidFill>
            </a:ln>
          </p:spPr>
          <p:txBody>
            <a:bodyPr wrap="square" lIns="0" tIns="0" rIns="0" bIns="0" rtlCol="0"/>
            <a:lstStyle/>
            <a:p>
              <a:endParaRPr/>
            </a:p>
          </p:txBody>
        </p:sp>
        <p:sp>
          <p:nvSpPr>
            <p:cNvPr id="784" name="object 204">
              <a:extLst>
                <a:ext uri="{FF2B5EF4-FFF2-40B4-BE49-F238E27FC236}">
                  <a16:creationId xmlns:a16="http://schemas.microsoft.com/office/drawing/2014/main" id="{8763FE13-DDD2-DE8B-740C-015CE03BA0DB}"/>
                </a:ext>
              </a:extLst>
            </p:cNvPr>
            <p:cNvSpPr/>
            <p:nvPr/>
          </p:nvSpPr>
          <p:spPr>
            <a:xfrm>
              <a:off x="2030831" y="3043212"/>
              <a:ext cx="37465" cy="37465"/>
            </a:xfrm>
            <a:custGeom>
              <a:avLst/>
              <a:gdLst/>
              <a:ahLst/>
              <a:cxnLst/>
              <a:rect l="l" t="t" r="r" b="b"/>
              <a:pathLst>
                <a:path w="37464" h="37464">
                  <a:moveTo>
                    <a:pt x="37109" y="17957"/>
                  </a:moveTo>
                  <a:lnTo>
                    <a:pt x="19151" y="0"/>
                  </a:lnTo>
                  <a:lnTo>
                    <a:pt x="0" y="17957"/>
                  </a:lnTo>
                  <a:lnTo>
                    <a:pt x="19151" y="37122"/>
                  </a:lnTo>
                  <a:lnTo>
                    <a:pt x="37109" y="17957"/>
                  </a:lnTo>
                  <a:close/>
                </a:path>
              </a:pathLst>
            </a:custGeom>
            <a:solidFill>
              <a:srgbClr val="231F20"/>
            </a:solidFill>
          </p:spPr>
          <p:txBody>
            <a:bodyPr wrap="square" lIns="0" tIns="0" rIns="0" bIns="0" rtlCol="0"/>
            <a:lstStyle/>
            <a:p>
              <a:endParaRPr/>
            </a:p>
          </p:txBody>
        </p:sp>
        <p:sp>
          <p:nvSpPr>
            <p:cNvPr id="785" name="object 205">
              <a:extLst>
                <a:ext uri="{FF2B5EF4-FFF2-40B4-BE49-F238E27FC236}">
                  <a16:creationId xmlns:a16="http://schemas.microsoft.com/office/drawing/2014/main" id="{56046317-5A08-C5DA-6423-AD98343A5B38}"/>
                </a:ext>
              </a:extLst>
            </p:cNvPr>
            <p:cNvSpPr/>
            <p:nvPr/>
          </p:nvSpPr>
          <p:spPr>
            <a:xfrm>
              <a:off x="2030831" y="3043212"/>
              <a:ext cx="37465" cy="37465"/>
            </a:xfrm>
            <a:custGeom>
              <a:avLst/>
              <a:gdLst/>
              <a:ahLst/>
              <a:cxnLst/>
              <a:rect l="l" t="t" r="r" b="b"/>
              <a:pathLst>
                <a:path w="37464" h="37464">
                  <a:moveTo>
                    <a:pt x="19151" y="0"/>
                  </a:moveTo>
                  <a:lnTo>
                    <a:pt x="37109" y="17957"/>
                  </a:lnTo>
                  <a:lnTo>
                    <a:pt x="19151" y="37122"/>
                  </a:lnTo>
                  <a:lnTo>
                    <a:pt x="0" y="17957"/>
                  </a:lnTo>
                  <a:lnTo>
                    <a:pt x="19151" y="0"/>
                  </a:lnTo>
                  <a:close/>
                </a:path>
              </a:pathLst>
            </a:custGeom>
            <a:ln w="3682">
              <a:solidFill>
                <a:srgbClr val="ED2024"/>
              </a:solidFill>
            </a:ln>
          </p:spPr>
          <p:txBody>
            <a:bodyPr wrap="square" lIns="0" tIns="0" rIns="0" bIns="0" rtlCol="0"/>
            <a:lstStyle/>
            <a:p>
              <a:endParaRPr/>
            </a:p>
          </p:txBody>
        </p:sp>
        <p:sp>
          <p:nvSpPr>
            <p:cNvPr id="786" name="object 206">
              <a:extLst>
                <a:ext uri="{FF2B5EF4-FFF2-40B4-BE49-F238E27FC236}">
                  <a16:creationId xmlns:a16="http://schemas.microsoft.com/office/drawing/2014/main" id="{A9EA2EAE-0D72-D50D-1A1C-E8A95C61D238}"/>
                </a:ext>
              </a:extLst>
            </p:cNvPr>
            <p:cNvSpPr/>
            <p:nvPr/>
          </p:nvSpPr>
          <p:spPr>
            <a:xfrm>
              <a:off x="2276297" y="2985731"/>
              <a:ext cx="37465" cy="37465"/>
            </a:xfrm>
            <a:custGeom>
              <a:avLst/>
              <a:gdLst/>
              <a:ahLst/>
              <a:cxnLst/>
              <a:rect l="l" t="t" r="r" b="b"/>
              <a:pathLst>
                <a:path w="37464" h="37464">
                  <a:moveTo>
                    <a:pt x="37122" y="19164"/>
                  </a:moveTo>
                  <a:lnTo>
                    <a:pt x="19164" y="0"/>
                  </a:lnTo>
                  <a:lnTo>
                    <a:pt x="0" y="19164"/>
                  </a:lnTo>
                  <a:lnTo>
                    <a:pt x="19164" y="37122"/>
                  </a:lnTo>
                  <a:lnTo>
                    <a:pt x="37122" y="19164"/>
                  </a:lnTo>
                  <a:close/>
                </a:path>
              </a:pathLst>
            </a:custGeom>
            <a:solidFill>
              <a:srgbClr val="231F20"/>
            </a:solidFill>
          </p:spPr>
          <p:txBody>
            <a:bodyPr wrap="square" lIns="0" tIns="0" rIns="0" bIns="0" rtlCol="0"/>
            <a:lstStyle/>
            <a:p>
              <a:endParaRPr/>
            </a:p>
          </p:txBody>
        </p:sp>
        <p:sp>
          <p:nvSpPr>
            <p:cNvPr id="787" name="object 207">
              <a:extLst>
                <a:ext uri="{FF2B5EF4-FFF2-40B4-BE49-F238E27FC236}">
                  <a16:creationId xmlns:a16="http://schemas.microsoft.com/office/drawing/2014/main" id="{046EE54E-5961-1ABC-5569-373985AAC07B}"/>
                </a:ext>
              </a:extLst>
            </p:cNvPr>
            <p:cNvSpPr/>
            <p:nvPr/>
          </p:nvSpPr>
          <p:spPr>
            <a:xfrm>
              <a:off x="2276297" y="2985731"/>
              <a:ext cx="37465" cy="37465"/>
            </a:xfrm>
            <a:custGeom>
              <a:avLst/>
              <a:gdLst/>
              <a:ahLst/>
              <a:cxnLst/>
              <a:rect l="l" t="t" r="r" b="b"/>
              <a:pathLst>
                <a:path w="37464" h="37464">
                  <a:moveTo>
                    <a:pt x="19164" y="0"/>
                  </a:moveTo>
                  <a:lnTo>
                    <a:pt x="37122" y="19164"/>
                  </a:lnTo>
                  <a:lnTo>
                    <a:pt x="19164" y="37122"/>
                  </a:lnTo>
                  <a:lnTo>
                    <a:pt x="0" y="19164"/>
                  </a:lnTo>
                  <a:lnTo>
                    <a:pt x="19164" y="0"/>
                  </a:lnTo>
                  <a:close/>
                </a:path>
              </a:pathLst>
            </a:custGeom>
            <a:ln w="3682">
              <a:solidFill>
                <a:srgbClr val="ED2024"/>
              </a:solidFill>
            </a:ln>
          </p:spPr>
          <p:txBody>
            <a:bodyPr wrap="square" lIns="0" tIns="0" rIns="0" bIns="0" rtlCol="0"/>
            <a:lstStyle/>
            <a:p>
              <a:endParaRPr/>
            </a:p>
          </p:txBody>
        </p:sp>
        <p:sp>
          <p:nvSpPr>
            <p:cNvPr id="788" name="object 208">
              <a:extLst>
                <a:ext uri="{FF2B5EF4-FFF2-40B4-BE49-F238E27FC236}">
                  <a16:creationId xmlns:a16="http://schemas.microsoft.com/office/drawing/2014/main" id="{DEAA5FFF-DA21-1FDA-E7A7-F81E3669BB89}"/>
                </a:ext>
              </a:extLst>
            </p:cNvPr>
            <p:cNvSpPr/>
            <p:nvPr/>
          </p:nvSpPr>
          <p:spPr>
            <a:xfrm>
              <a:off x="2521775" y="2928251"/>
              <a:ext cx="37465" cy="37465"/>
            </a:xfrm>
            <a:custGeom>
              <a:avLst/>
              <a:gdLst/>
              <a:ahLst/>
              <a:cxnLst/>
              <a:rect l="l" t="t" r="r" b="b"/>
              <a:pathLst>
                <a:path w="37464" h="37464">
                  <a:moveTo>
                    <a:pt x="37122" y="17970"/>
                  </a:moveTo>
                  <a:lnTo>
                    <a:pt x="19151" y="0"/>
                  </a:lnTo>
                  <a:lnTo>
                    <a:pt x="0" y="17970"/>
                  </a:lnTo>
                  <a:lnTo>
                    <a:pt x="19151" y="37122"/>
                  </a:lnTo>
                  <a:lnTo>
                    <a:pt x="37122" y="17970"/>
                  </a:lnTo>
                  <a:close/>
                </a:path>
              </a:pathLst>
            </a:custGeom>
            <a:solidFill>
              <a:srgbClr val="231F20"/>
            </a:solidFill>
          </p:spPr>
          <p:txBody>
            <a:bodyPr wrap="square" lIns="0" tIns="0" rIns="0" bIns="0" rtlCol="0"/>
            <a:lstStyle/>
            <a:p>
              <a:endParaRPr/>
            </a:p>
          </p:txBody>
        </p:sp>
        <p:sp>
          <p:nvSpPr>
            <p:cNvPr id="789" name="object 209">
              <a:extLst>
                <a:ext uri="{FF2B5EF4-FFF2-40B4-BE49-F238E27FC236}">
                  <a16:creationId xmlns:a16="http://schemas.microsoft.com/office/drawing/2014/main" id="{24998CE2-4065-BF6C-B4E4-DFC80B976082}"/>
                </a:ext>
              </a:extLst>
            </p:cNvPr>
            <p:cNvSpPr/>
            <p:nvPr/>
          </p:nvSpPr>
          <p:spPr>
            <a:xfrm>
              <a:off x="2521775" y="2928251"/>
              <a:ext cx="37465" cy="37465"/>
            </a:xfrm>
            <a:custGeom>
              <a:avLst/>
              <a:gdLst/>
              <a:ahLst/>
              <a:cxnLst/>
              <a:rect l="l" t="t" r="r" b="b"/>
              <a:pathLst>
                <a:path w="37464" h="37464">
                  <a:moveTo>
                    <a:pt x="19151" y="0"/>
                  </a:moveTo>
                  <a:lnTo>
                    <a:pt x="37122" y="17970"/>
                  </a:lnTo>
                  <a:lnTo>
                    <a:pt x="19151" y="37122"/>
                  </a:lnTo>
                  <a:lnTo>
                    <a:pt x="0" y="17970"/>
                  </a:lnTo>
                  <a:lnTo>
                    <a:pt x="19151" y="0"/>
                  </a:lnTo>
                  <a:close/>
                </a:path>
              </a:pathLst>
            </a:custGeom>
            <a:ln w="3682">
              <a:solidFill>
                <a:srgbClr val="ED2024"/>
              </a:solidFill>
            </a:ln>
          </p:spPr>
          <p:txBody>
            <a:bodyPr wrap="square" lIns="0" tIns="0" rIns="0" bIns="0" rtlCol="0"/>
            <a:lstStyle/>
            <a:p>
              <a:endParaRPr/>
            </a:p>
          </p:txBody>
        </p:sp>
        <p:sp>
          <p:nvSpPr>
            <p:cNvPr id="790" name="object 210">
              <a:extLst>
                <a:ext uri="{FF2B5EF4-FFF2-40B4-BE49-F238E27FC236}">
                  <a16:creationId xmlns:a16="http://schemas.microsoft.com/office/drawing/2014/main" id="{1B7CF793-F2A3-7B13-6BDF-4E3956026A80}"/>
                </a:ext>
              </a:extLst>
            </p:cNvPr>
            <p:cNvSpPr/>
            <p:nvPr/>
          </p:nvSpPr>
          <p:spPr>
            <a:xfrm>
              <a:off x="2767241" y="2868383"/>
              <a:ext cx="37465" cy="37465"/>
            </a:xfrm>
            <a:custGeom>
              <a:avLst/>
              <a:gdLst/>
              <a:ahLst/>
              <a:cxnLst/>
              <a:rect l="l" t="t" r="r" b="b"/>
              <a:pathLst>
                <a:path w="37464" h="37464">
                  <a:moveTo>
                    <a:pt x="37122" y="19164"/>
                  </a:moveTo>
                  <a:lnTo>
                    <a:pt x="19164" y="0"/>
                  </a:lnTo>
                  <a:lnTo>
                    <a:pt x="0" y="19164"/>
                  </a:lnTo>
                  <a:lnTo>
                    <a:pt x="19164" y="37122"/>
                  </a:lnTo>
                  <a:lnTo>
                    <a:pt x="37122" y="19164"/>
                  </a:lnTo>
                  <a:close/>
                </a:path>
              </a:pathLst>
            </a:custGeom>
            <a:solidFill>
              <a:srgbClr val="231F20"/>
            </a:solidFill>
          </p:spPr>
          <p:txBody>
            <a:bodyPr wrap="square" lIns="0" tIns="0" rIns="0" bIns="0" rtlCol="0"/>
            <a:lstStyle/>
            <a:p>
              <a:endParaRPr/>
            </a:p>
          </p:txBody>
        </p:sp>
        <p:sp>
          <p:nvSpPr>
            <p:cNvPr id="791" name="object 211">
              <a:extLst>
                <a:ext uri="{FF2B5EF4-FFF2-40B4-BE49-F238E27FC236}">
                  <a16:creationId xmlns:a16="http://schemas.microsoft.com/office/drawing/2014/main" id="{A7B31509-E874-86F3-9DD7-B9151097607B}"/>
                </a:ext>
              </a:extLst>
            </p:cNvPr>
            <p:cNvSpPr/>
            <p:nvPr/>
          </p:nvSpPr>
          <p:spPr>
            <a:xfrm>
              <a:off x="2767241" y="2868383"/>
              <a:ext cx="37465" cy="37465"/>
            </a:xfrm>
            <a:custGeom>
              <a:avLst/>
              <a:gdLst/>
              <a:ahLst/>
              <a:cxnLst/>
              <a:rect l="l" t="t" r="r" b="b"/>
              <a:pathLst>
                <a:path w="37464" h="37464">
                  <a:moveTo>
                    <a:pt x="19164" y="0"/>
                  </a:moveTo>
                  <a:lnTo>
                    <a:pt x="37122" y="19164"/>
                  </a:lnTo>
                  <a:lnTo>
                    <a:pt x="19164" y="37122"/>
                  </a:lnTo>
                  <a:lnTo>
                    <a:pt x="0" y="19164"/>
                  </a:lnTo>
                  <a:lnTo>
                    <a:pt x="19164" y="0"/>
                  </a:lnTo>
                  <a:close/>
                </a:path>
              </a:pathLst>
            </a:custGeom>
            <a:ln w="3682">
              <a:solidFill>
                <a:srgbClr val="ED2024"/>
              </a:solidFill>
            </a:ln>
          </p:spPr>
          <p:txBody>
            <a:bodyPr wrap="square" lIns="0" tIns="0" rIns="0" bIns="0" rtlCol="0"/>
            <a:lstStyle/>
            <a:p>
              <a:endParaRPr/>
            </a:p>
          </p:txBody>
        </p:sp>
        <p:sp>
          <p:nvSpPr>
            <p:cNvPr id="792" name="object 212">
              <a:extLst>
                <a:ext uri="{FF2B5EF4-FFF2-40B4-BE49-F238E27FC236}">
                  <a16:creationId xmlns:a16="http://schemas.microsoft.com/office/drawing/2014/main" id="{2085427C-38BC-FB2E-4418-981EFE1EB499}"/>
                </a:ext>
              </a:extLst>
            </p:cNvPr>
            <p:cNvSpPr/>
            <p:nvPr/>
          </p:nvSpPr>
          <p:spPr>
            <a:xfrm>
              <a:off x="3012719" y="2807322"/>
              <a:ext cx="37465" cy="37465"/>
            </a:xfrm>
            <a:custGeom>
              <a:avLst/>
              <a:gdLst/>
              <a:ahLst/>
              <a:cxnLst/>
              <a:rect l="l" t="t" r="r" b="b"/>
              <a:pathLst>
                <a:path w="37464" h="37464">
                  <a:moveTo>
                    <a:pt x="37122" y="19151"/>
                  </a:moveTo>
                  <a:lnTo>
                    <a:pt x="17957" y="0"/>
                  </a:lnTo>
                  <a:lnTo>
                    <a:pt x="0" y="19151"/>
                  </a:lnTo>
                  <a:lnTo>
                    <a:pt x="17957" y="37109"/>
                  </a:lnTo>
                  <a:lnTo>
                    <a:pt x="37122" y="19151"/>
                  </a:lnTo>
                  <a:close/>
                </a:path>
              </a:pathLst>
            </a:custGeom>
            <a:solidFill>
              <a:srgbClr val="231F20"/>
            </a:solidFill>
          </p:spPr>
          <p:txBody>
            <a:bodyPr wrap="square" lIns="0" tIns="0" rIns="0" bIns="0" rtlCol="0"/>
            <a:lstStyle/>
            <a:p>
              <a:endParaRPr/>
            </a:p>
          </p:txBody>
        </p:sp>
        <p:sp>
          <p:nvSpPr>
            <p:cNvPr id="793" name="object 213">
              <a:extLst>
                <a:ext uri="{FF2B5EF4-FFF2-40B4-BE49-F238E27FC236}">
                  <a16:creationId xmlns:a16="http://schemas.microsoft.com/office/drawing/2014/main" id="{EBD98F74-2DD9-6021-B4C9-18A3706B7A77}"/>
                </a:ext>
              </a:extLst>
            </p:cNvPr>
            <p:cNvSpPr/>
            <p:nvPr/>
          </p:nvSpPr>
          <p:spPr>
            <a:xfrm>
              <a:off x="3012719" y="2807322"/>
              <a:ext cx="37465" cy="37465"/>
            </a:xfrm>
            <a:custGeom>
              <a:avLst/>
              <a:gdLst/>
              <a:ahLst/>
              <a:cxnLst/>
              <a:rect l="l" t="t" r="r" b="b"/>
              <a:pathLst>
                <a:path w="37464" h="37464">
                  <a:moveTo>
                    <a:pt x="17957" y="0"/>
                  </a:moveTo>
                  <a:lnTo>
                    <a:pt x="37122" y="19151"/>
                  </a:lnTo>
                  <a:lnTo>
                    <a:pt x="17957" y="37109"/>
                  </a:lnTo>
                  <a:lnTo>
                    <a:pt x="0" y="19151"/>
                  </a:lnTo>
                  <a:lnTo>
                    <a:pt x="17957" y="0"/>
                  </a:lnTo>
                  <a:close/>
                </a:path>
              </a:pathLst>
            </a:custGeom>
            <a:ln w="3682">
              <a:solidFill>
                <a:srgbClr val="ED2024"/>
              </a:solidFill>
            </a:ln>
          </p:spPr>
          <p:txBody>
            <a:bodyPr wrap="square" lIns="0" tIns="0" rIns="0" bIns="0" rtlCol="0"/>
            <a:lstStyle/>
            <a:p>
              <a:endParaRPr/>
            </a:p>
          </p:txBody>
        </p:sp>
        <p:sp>
          <p:nvSpPr>
            <p:cNvPr id="794" name="object 214">
              <a:extLst>
                <a:ext uri="{FF2B5EF4-FFF2-40B4-BE49-F238E27FC236}">
                  <a16:creationId xmlns:a16="http://schemas.microsoft.com/office/drawing/2014/main" id="{582A1CD0-1A9D-32AD-E22F-9283694CAA47}"/>
                </a:ext>
              </a:extLst>
            </p:cNvPr>
            <p:cNvSpPr/>
            <p:nvPr/>
          </p:nvSpPr>
          <p:spPr>
            <a:xfrm>
              <a:off x="3258184" y="2745054"/>
              <a:ext cx="37465" cy="37465"/>
            </a:xfrm>
            <a:custGeom>
              <a:avLst/>
              <a:gdLst/>
              <a:ahLst/>
              <a:cxnLst/>
              <a:rect l="l" t="t" r="r" b="b"/>
              <a:pathLst>
                <a:path w="37464" h="37464">
                  <a:moveTo>
                    <a:pt x="37122" y="17957"/>
                  </a:moveTo>
                  <a:lnTo>
                    <a:pt x="17970" y="0"/>
                  </a:lnTo>
                  <a:lnTo>
                    <a:pt x="0" y="17957"/>
                  </a:lnTo>
                  <a:lnTo>
                    <a:pt x="17970" y="37122"/>
                  </a:lnTo>
                  <a:lnTo>
                    <a:pt x="37122" y="17957"/>
                  </a:lnTo>
                  <a:close/>
                </a:path>
              </a:pathLst>
            </a:custGeom>
            <a:solidFill>
              <a:srgbClr val="231F20"/>
            </a:solidFill>
          </p:spPr>
          <p:txBody>
            <a:bodyPr wrap="square" lIns="0" tIns="0" rIns="0" bIns="0" rtlCol="0"/>
            <a:lstStyle/>
            <a:p>
              <a:endParaRPr/>
            </a:p>
          </p:txBody>
        </p:sp>
        <p:sp>
          <p:nvSpPr>
            <p:cNvPr id="795" name="object 215">
              <a:extLst>
                <a:ext uri="{FF2B5EF4-FFF2-40B4-BE49-F238E27FC236}">
                  <a16:creationId xmlns:a16="http://schemas.microsoft.com/office/drawing/2014/main" id="{C07864D9-AED3-3FB5-8DDE-FAA38A2DE5A7}"/>
                </a:ext>
              </a:extLst>
            </p:cNvPr>
            <p:cNvSpPr/>
            <p:nvPr/>
          </p:nvSpPr>
          <p:spPr>
            <a:xfrm>
              <a:off x="3258184" y="2745054"/>
              <a:ext cx="37465" cy="37465"/>
            </a:xfrm>
            <a:custGeom>
              <a:avLst/>
              <a:gdLst/>
              <a:ahLst/>
              <a:cxnLst/>
              <a:rect l="l" t="t" r="r" b="b"/>
              <a:pathLst>
                <a:path w="37464" h="37464">
                  <a:moveTo>
                    <a:pt x="17970" y="0"/>
                  </a:moveTo>
                  <a:lnTo>
                    <a:pt x="37122" y="17957"/>
                  </a:lnTo>
                  <a:lnTo>
                    <a:pt x="17970" y="37122"/>
                  </a:lnTo>
                  <a:lnTo>
                    <a:pt x="0" y="17957"/>
                  </a:lnTo>
                  <a:lnTo>
                    <a:pt x="17970" y="0"/>
                  </a:lnTo>
                  <a:close/>
                </a:path>
              </a:pathLst>
            </a:custGeom>
            <a:ln w="3682">
              <a:solidFill>
                <a:srgbClr val="ED2024"/>
              </a:solidFill>
            </a:ln>
          </p:spPr>
          <p:txBody>
            <a:bodyPr wrap="square" lIns="0" tIns="0" rIns="0" bIns="0" rtlCol="0"/>
            <a:lstStyle/>
            <a:p>
              <a:endParaRPr/>
            </a:p>
          </p:txBody>
        </p:sp>
        <p:sp>
          <p:nvSpPr>
            <p:cNvPr id="796" name="object 216">
              <a:extLst>
                <a:ext uri="{FF2B5EF4-FFF2-40B4-BE49-F238E27FC236}">
                  <a16:creationId xmlns:a16="http://schemas.microsoft.com/office/drawing/2014/main" id="{0AA580A0-C1D9-89D8-459E-44AB498B40E6}"/>
                </a:ext>
              </a:extLst>
            </p:cNvPr>
            <p:cNvSpPr/>
            <p:nvPr/>
          </p:nvSpPr>
          <p:spPr>
            <a:xfrm>
              <a:off x="3503663" y="2680385"/>
              <a:ext cx="37465" cy="37465"/>
            </a:xfrm>
            <a:custGeom>
              <a:avLst/>
              <a:gdLst/>
              <a:ahLst/>
              <a:cxnLst/>
              <a:rect l="l" t="t" r="r" b="b"/>
              <a:pathLst>
                <a:path w="37464" h="37464">
                  <a:moveTo>
                    <a:pt x="37122" y="17970"/>
                  </a:moveTo>
                  <a:lnTo>
                    <a:pt x="17957" y="0"/>
                  </a:lnTo>
                  <a:lnTo>
                    <a:pt x="0" y="17970"/>
                  </a:lnTo>
                  <a:lnTo>
                    <a:pt x="17957" y="37122"/>
                  </a:lnTo>
                  <a:lnTo>
                    <a:pt x="37122" y="17970"/>
                  </a:lnTo>
                  <a:close/>
                </a:path>
              </a:pathLst>
            </a:custGeom>
            <a:solidFill>
              <a:srgbClr val="231F20"/>
            </a:solidFill>
          </p:spPr>
          <p:txBody>
            <a:bodyPr wrap="square" lIns="0" tIns="0" rIns="0" bIns="0" rtlCol="0"/>
            <a:lstStyle/>
            <a:p>
              <a:endParaRPr/>
            </a:p>
          </p:txBody>
        </p:sp>
        <p:sp>
          <p:nvSpPr>
            <p:cNvPr id="797" name="object 217">
              <a:extLst>
                <a:ext uri="{FF2B5EF4-FFF2-40B4-BE49-F238E27FC236}">
                  <a16:creationId xmlns:a16="http://schemas.microsoft.com/office/drawing/2014/main" id="{0D6DE684-B9D0-B37C-ABE8-6182AE97AEE3}"/>
                </a:ext>
              </a:extLst>
            </p:cNvPr>
            <p:cNvSpPr/>
            <p:nvPr/>
          </p:nvSpPr>
          <p:spPr>
            <a:xfrm>
              <a:off x="3503663" y="2680385"/>
              <a:ext cx="37465" cy="37465"/>
            </a:xfrm>
            <a:custGeom>
              <a:avLst/>
              <a:gdLst/>
              <a:ahLst/>
              <a:cxnLst/>
              <a:rect l="l" t="t" r="r" b="b"/>
              <a:pathLst>
                <a:path w="37464" h="37464">
                  <a:moveTo>
                    <a:pt x="17957" y="0"/>
                  </a:moveTo>
                  <a:lnTo>
                    <a:pt x="37122" y="17970"/>
                  </a:lnTo>
                  <a:lnTo>
                    <a:pt x="17957" y="37122"/>
                  </a:lnTo>
                  <a:lnTo>
                    <a:pt x="0" y="17970"/>
                  </a:lnTo>
                  <a:lnTo>
                    <a:pt x="17957" y="0"/>
                  </a:lnTo>
                  <a:close/>
                </a:path>
              </a:pathLst>
            </a:custGeom>
            <a:ln w="3682">
              <a:solidFill>
                <a:srgbClr val="ED2024"/>
              </a:solidFill>
            </a:ln>
          </p:spPr>
          <p:txBody>
            <a:bodyPr wrap="square" lIns="0" tIns="0" rIns="0" bIns="0" rtlCol="0"/>
            <a:lstStyle/>
            <a:p>
              <a:endParaRPr/>
            </a:p>
          </p:txBody>
        </p:sp>
        <p:sp>
          <p:nvSpPr>
            <p:cNvPr id="798" name="object 218">
              <a:extLst>
                <a:ext uri="{FF2B5EF4-FFF2-40B4-BE49-F238E27FC236}">
                  <a16:creationId xmlns:a16="http://schemas.microsoft.com/office/drawing/2014/main" id="{41633D17-C445-BF7D-E9C5-4A87E75C7BA4}"/>
                </a:ext>
              </a:extLst>
            </p:cNvPr>
            <p:cNvSpPr/>
            <p:nvPr/>
          </p:nvSpPr>
          <p:spPr>
            <a:xfrm>
              <a:off x="3749141" y="2614536"/>
              <a:ext cx="37465" cy="37465"/>
            </a:xfrm>
            <a:custGeom>
              <a:avLst/>
              <a:gdLst/>
              <a:ahLst/>
              <a:cxnLst/>
              <a:rect l="l" t="t" r="r" b="b"/>
              <a:pathLst>
                <a:path w="37464" h="37464">
                  <a:moveTo>
                    <a:pt x="37109" y="19151"/>
                  </a:moveTo>
                  <a:lnTo>
                    <a:pt x="17957" y="0"/>
                  </a:lnTo>
                  <a:lnTo>
                    <a:pt x="0" y="19151"/>
                  </a:lnTo>
                  <a:lnTo>
                    <a:pt x="17957" y="37109"/>
                  </a:lnTo>
                  <a:lnTo>
                    <a:pt x="37109" y="19151"/>
                  </a:lnTo>
                  <a:close/>
                </a:path>
              </a:pathLst>
            </a:custGeom>
            <a:solidFill>
              <a:srgbClr val="231F20"/>
            </a:solidFill>
          </p:spPr>
          <p:txBody>
            <a:bodyPr wrap="square" lIns="0" tIns="0" rIns="0" bIns="0" rtlCol="0"/>
            <a:lstStyle/>
            <a:p>
              <a:endParaRPr/>
            </a:p>
          </p:txBody>
        </p:sp>
        <p:sp>
          <p:nvSpPr>
            <p:cNvPr id="799" name="object 219">
              <a:extLst>
                <a:ext uri="{FF2B5EF4-FFF2-40B4-BE49-F238E27FC236}">
                  <a16:creationId xmlns:a16="http://schemas.microsoft.com/office/drawing/2014/main" id="{AF20F2D7-CDBD-D4E2-DAB5-1BD4B77F9048}"/>
                </a:ext>
              </a:extLst>
            </p:cNvPr>
            <p:cNvSpPr/>
            <p:nvPr/>
          </p:nvSpPr>
          <p:spPr>
            <a:xfrm>
              <a:off x="3749141" y="2614536"/>
              <a:ext cx="37465" cy="37465"/>
            </a:xfrm>
            <a:custGeom>
              <a:avLst/>
              <a:gdLst/>
              <a:ahLst/>
              <a:cxnLst/>
              <a:rect l="l" t="t" r="r" b="b"/>
              <a:pathLst>
                <a:path w="37464" h="37464">
                  <a:moveTo>
                    <a:pt x="17957" y="0"/>
                  </a:moveTo>
                  <a:lnTo>
                    <a:pt x="37109" y="19151"/>
                  </a:lnTo>
                  <a:lnTo>
                    <a:pt x="17957" y="37109"/>
                  </a:lnTo>
                  <a:lnTo>
                    <a:pt x="0" y="19151"/>
                  </a:lnTo>
                  <a:lnTo>
                    <a:pt x="17957" y="0"/>
                  </a:lnTo>
                  <a:close/>
                </a:path>
              </a:pathLst>
            </a:custGeom>
            <a:ln w="3682">
              <a:solidFill>
                <a:srgbClr val="ED2024"/>
              </a:solidFill>
            </a:ln>
          </p:spPr>
          <p:txBody>
            <a:bodyPr wrap="square" lIns="0" tIns="0" rIns="0" bIns="0" rtlCol="0"/>
            <a:lstStyle/>
            <a:p>
              <a:endParaRPr/>
            </a:p>
          </p:txBody>
        </p:sp>
      </p:grpSp>
      <p:sp>
        <p:nvSpPr>
          <p:cNvPr id="800" name="object 220">
            <a:extLst>
              <a:ext uri="{FF2B5EF4-FFF2-40B4-BE49-F238E27FC236}">
                <a16:creationId xmlns:a16="http://schemas.microsoft.com/office/drawing/2014/main" id="{D899CD57-E87F-7003-D91A-7A256DAF02D3}"/>
              </a:ext>
            </a:extLst>
          </p:cNvPr>
          <p:cNvSpPr txBox="1"/>
          <p:nvPr/>
        </p:nvSpPr>
        <p:spPr>
          <a:xfrm>
            <a:off x="1063228" y="5244606"/>
            <a:ext cx="109220" cy="103875"/>
          </a:xfrm>
          <a:prstGeom prst="rect">
            <a:avLst/>
          </a:prstGeom>
        </p:spPr>
        <p:txBody>
          <a:bodyPr vert="horz" wrap="square" lIns="0" tIns="11430" rIns="0" bIns="0" rtlCol="0">
            <a:spAutoFit/>
          </a:bodyPr>
          <a:lstStyle/>
          <a:p>
            <a:pPr marL="12700">
              <a:lnSpc>
                <a:spcPct val="100000"/>
              </a:lnSpc>
              <a:spcBef>
                <a:spcPts val="90"/>
              </a:spcBef>
            </a:pPr>
            <a:r>
              <a:rPr sz="600" spc="-25" dirty="0">
                <a:solidFill>
                  <a:srgbClr val="231F20"/>
                </a:solidFill>
                <a:latin typeface="Arial"/>
                <a:cs typeface="Arial"/>
              </a:rPr>
              <a:t>$0</a:t>
            </a:r>
            <a:endParaRPr sz="600">
              <a:latin typeface="Arial"/>
              <a:cs typeface="Arial"/>
            </a:endParaRPr>
          </a:p>
        </p:txBody>
      </p:sp>
      <p:sp>
        <p:nvSpPr>
          <p:cNvPr id="801" name="object 221">
            <a:extLst>
              <a:ext uri="{FF2B5EF4-FFF2-40B4-BE49-F238E27FC236}">
                <a16:creationId xmlns:a16="http://schemas.microsoft.com/office/drawing/2014/main" id="{33E01A5B-A6C6-8493-5200-6C369FFF6498}"/>
              </a:ext>
            </a:extLst>
          </p:cNvPr>
          <p:cNvSpPr txBox="1"/>
          <p:nvPr/>
        </p:nvSpPr>
        <p:spPr>
          <a:xfrm>
            <a:off x="726759" y="4884184"/>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$10,000,000</a:t>
            </a:r>
            <a:endParaRPr sz="600">
              <a:latin typeface="Arial"/>
              <a:cs typeface="Arial"/>
            </a:endParaRPr>
          </a:p>
        </p:txBody>
      </p:sp>
      <p:sp>
        <p:nvSpPr>
          <p:cNvPr id="802" name="object 222">
            <a:extLst>
              <a:ext uri="{FF2B5EF4-FFF2-40B4-BE49-F238E27FC236}">
                <a16:creationId xmlns:a16="http://schemas.microsoft.com/office/drawing/2014/main" id="{5CEB51E9-93AF-5674-6B79-FC27AA51B6D8}"/>
              </a:ext>
            </a:extLst>
          </p:cNvPr>
          <p:cNvSpPr txBox="1"/>
          <p:nvPr/>
        </p:nvSpPr>
        <p:spPr>
          <a:xfrm>
            <a:off x="726759" y="4523763"/>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$20,000,000</a:t>
            </a:r>
            <a:endParaRPr sz="600">
              <a:latin typeface="Arial"/>
              <a:cs typeface="Arial"/>
            </a:endParaRPr>
          </a:p>
        </p:txBody>
      </p:sp>
      <p:sp>
        <p:nvSpPr>
          <p:cNvPr id="803" name="object 223">
            <a:extLst>
              <a:ext uri="{FF2B5EF4-FFF2-40B4-BE49-F238E27FC236}">
                <a16:creationId xmlns:a16="http://schemas.microsoft.com/office/drawing/2014/main" id="{16ACFEA5-9C2F-6D0E-886B-7C1A23F735BF}"/>
              </a:ext>
            </a:extLst>
          </p:cNvPr>
          <p:cNvSpPr txBox="1"/>
          <p:nvPr/>
        </p:nvSpPr>
        <p:spPr>
          <a:xfrm>
            <a:off x="726759" y="4163341"/>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$30,000,000</a:t>
            </a:r>
            <a:endParaRPr sz="600">
              <a:latin typeface="Arial"/>
              <a:cs typeface="Arial"/>
            </a:endParaRPr>
          </a:p>
        </p:txBody>
      </p:sp>
      <p:sp>
        <p:nvSpPr>
          <p:cNvPr id="804" name="object 224">
            <a:extLst>
              <a:ext uri="{FF2B5EF4-FFF2-40B4-BE49-F238E27FC236}">
                <a16:creationId xmlns:a16="http://schemas.microsoft.com/office/drawing/2014/main" id="{0B65CAFA-EB8B-9A15-FF8A-3176BA65FE0E}"/>
              </a:ext>
            </a:extLst>
          </p:cNvPr>
          <p:cNvSpPr txBox="1"/>
          <p:nvPr/>
        </p:nvSpPr>
        <p:spPr>
          <a:xfrm>
            <a:off x="726759" y="3804123"/>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$40,000,000</a:t>
            </a:r>
            <a:endParaRPr sz="600">
              <a:latin typeface="Arial"/>
              <a:cs typeface="Arial"/>
            </a:endParaRPr>
          </a:p>
        </p:txBody>
      </p:sp>
      <p:sp>
        <p:nvSpPr>
          <p:cNvPr id="805" name="object 225">
            <a:extLst>
              <a:ext uri="{FF2B5EF4-FFF2-40B4-BE49-F238E27FC236}">
                <a16:creationId xmlns:a16="http://schemas.microsoft.com/office/drawing/2014/main" id="{5E249C1F-243C-A6B9-61DE-4A6C184CE476}"/>
              </a:ext>
            </a:extLst>
          </p:cNvPr>
          <p:cNvSpPr txBox="1"/>
          <p:nvPr/>
        </p:nvSpPr>
        <p:spPr>
          <a:xfrm>
            <a:off x="726759" y="3443702"/>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$50,000,000</a:t>
            </a:r>
            <a:endParaRPr sz="600">
              <a:latin typeface="Arial"/>
              <a:cs typeface="Arial"/>
            </a:endParaRPr>
          </a:p>
        </p:txBody>
      </p:sp>
      <p:sp>
        <p:nvSpPr>
          <p:cNvPr id="806" name="object 226">
            <a:extLst>
              <a:ext uri="{FF2B5EF4-FFF2-40B4-BE49-F238E27FC236}">
                <a16:creationId xmlns:a16="http://schemas.microsoft.com/office/drawing/2014/main" id="{72D592D0-D2CA-73C0-C176-1FC2A7986376}"/>
              </a:ext>
            </a:extLst>
          </p:cNvPr>
          <p:cNvSpPr txBox="1"/>
          <p:nvPr/>
        </p:nvSpPr>
        <p:spPr>
          <a:xfrm>
            <a:off x="726759" y="3083280"/>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$60,000,000</a:t>
            </a:r>
            <a:endParaRPr sz="600">
              <a:latin typeface="Arial"/>
              <a:cs typeface="Arial"/>
            </a:endParaRPr>
          </a:p>
        </p:txBody>
      </p:sp>
      <p:sp>
        <p:nvSpPr>
          <p:cNvPr id="807" name="object 227">
            <a:extLst>
              <a:ext uri="{FF2B5EF4-FFF2-40B4-BE49-F238E27FC236}">
                <a16:creationId xmlns:a16="http://schemas.microsoft.com/office/drawing/2014/main" id="{BC2AE635-A944-BEA1-97FD-6DBC7ECF6BC4}"/>
              </a:ext>
            </a:extLst>
          </p:cNvPr>
          <p:cNvSpPr txBox="1"/>
          <p:nvPr/>
        </p:nvSpPr>
        <p:spPr>
          <a:xfrm>
            <a:off x="726759" y="2722867"/>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$70,000,000</a:t>
            </a:r>
            <a:endParaRPr sz="600">
              <a:latin typeface="Arial"/>
              <a:cs typeface="Arial"/>
            </a:endParaRPr>
          </a:p>
        </p:txBody>
      </p:sp>
      <p:sp>
        <p:nvSpPr>
          <p:cNvPr id="808" name="object 228">
            <a:extLst>
              <a:ext uri="{FF2B5EF4-FFF2-40B4-BE49-F238E27FC236}">
                <a16:creationId xmlns:a16="http://schemas.microsoft.com/office/drawing/2014/main" id="{17FD526F-F900-3BA3-603E-3C5F9D0B42A2}"/>
              </a:ext>
            </a:extLst>
          </p:cNvPr>
          <p:cNvSpPr txBox="1"/>
          <p:nvPr/>
        </p:nvSpPr>
        <p:spPr>
          <a:xfrm>
            <a:off x="726759" y="2362445"/>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$80,000,000</a:t>
            </a:r>
            <a:endParaRPr sz="600">
              <a:latin typeface="Arial"/>
              <a:cs typeface="Arial"/>
            </a:endParaRPr>
          </a:p>
        </p:txBody>
      </p:sp>
      <p:sp>
        <p:nvSpPr>
          <p:cNvPr id="809" name="object 229">
            <a:extLst>
              <a:ext uri="{FF2B5EF4-FFF2-40B4-BE49-F238E27FC236}">
                <a16:creationId xmlns:a16="http://schemas.microsoft.com/office/drawing/2014/main" id="{99A89B29-F3BD-E129-0187-C5CB49A808C0}"/>
              </a:ext>
            </a:extLst>
          </p:cNvPr>
          <p:cNvSpPr txBox="1"/>
          <p:nvPr/>
        </p:nvSpPr>
        <p:spPr>
          <a:xfrm>
            <a:off x="726759" y="2003212"/>
            <a:ext cx="44577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$90,000,000</a:t>
            </a:r>
            <a:endParaRPr sz="600">
              <a:latin typeface="Arial"/>
              <a:cs typeface="Arial"/>
            </a:endParaRPr>
          </a:p>
        </p:txBody>
      </p:sp>
      <p:sp>
        <p:nvSpPr>
          <p:cNvPr id="810" name="object 230">
            <a:extLst>
              <a:ext uri="{FF2B5EF4-FFF2-40B4-BE49-F238E27FC236}">
                <a16:creationId xmlns:a16="http://schemas.microsoft.com/office/drawing/2014/main" id="{D0587DB2-273F-C167-849F-0E021717BE53}"/>
              </a:ext>
            </a:extLst>
          </p:cNvPr>
          <p:cNvSpPr txBox="1"/>
          <p:nvPr/>
        </p:nvSpPr>
        <p:spPr>
          <a:xfrm>
            <a:off x="684839" y="1642790"/>
            <a:ext cx="487680" cy="103875"/>
          </a:xfrm>
          <a:prstGeom prst="rect">
            <a:avLst/>
          </a:prstGeom>
        </p:spPr>
        <p:txBody>
          <a:bodyPr vert="horz" wrap="square" lIns="0" tIns="11430" rIns="0" bIns="0" rtlCol="0">
            <a:spAutoFit/>
          </a:bodyPr>
          <a:lstStyle/>
          <a:p>
            <a:pPr marL="12700">
              <a:lnSpc>
                <a:spcPct val="100000"/>
              </a:lnSpc>
              <a:spcBef>
                <a:spcPts val="90"/>
              </a:spcBef>
            </a:pPr>
            <a:r>
              <a:rPr sz="600" spc="-10" dirty="0">
                <a:solidFill>
                  <a:srgbClr val="231F20"/>
                </a:solidFill>
                <a:latin typeface="Arial"/>
                <a:cs typeface="Arial"/>
              </a:rPr>
              <a:t>$100,000,000</a:t>
            </a:r>
            <a:endParaRPr sz="600">
              <a:latin typeface="Arial"/>
              <a:cs typeface="Arial"/>
            </a:endParaRPr>
          </a:p>
        </p:txBody>
      </p:sp>
      <p:sp>
        <p:nvSpPr>
          <p:cNvPr id="811" name="object 231">
            <a:extLst>
              <a:ext uri="{FF2B5EF4-FFF2-40B4-BE49-F238E27FC236}">
                <a16:creationId xmlns:a16="http://schemas.microsoft.com/office/drawing/2014/main" id="{F21B49E7-BABD-4A79-F302-F2CF3DC2031B}"/>
              </a:ext>
            </a:extLst>
          </p:cNvPr>
          <p:cNvSpPr txBox="1"/>
          <p:nvPr/>
        </p:nvSpPr>
        <p:spPr>
          <a:xfrm>
            <a:off x="129613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2023-</a:t>
            </a:r>
            <a:r>
              <a:rPr sz="500" spc="-20" dirty="0">
                <a:solidFill>
                  <a:srgbClr val="231F20"/>
                </a:solidFill>
                <a:latin typeface="Arial"/>
                <a:cs typeface="Arial"/>
              </a:rPr>
              <a:t>2024</a:t>
            </a:r>
            <a:endParaRPr sz="500">
              <a:latin typeface="Arial"/>
              <a:cs typeface="Arial"/>
            </a:endParaRPr>
          </a:p>
        </p:txBody>
      </p:sp>
      <p:sp>
        <p:nvSpPr>
          <p:cNvPr id="812" name="object 232">
            <a:extLst>
              <a:ext uri="{FF2B5EF4-FFF2-40B4-BE49-F238E27FC236}">
                <a16:creationId xmlns:a16="http://schemas.microsoft.com/office/drawing/2014/main" id="{1D856AFD-D59A-6CF3-6DA9-ED614E20FFCD}"/>
              </a:ext>
            </a:extLst>
          </p:cNvPr>
          <p:cNvSpPr txBox="1"/>
          <p:nvPr/>
        </p:nvSpPr>
        <p:spPr>
          <a:xfrm>
            <a:off x="154161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2024-</a:t>
            </a:r>
            <a:r>
              <a:rPr sz="500" spc="-20" dirty="0">
                <a:solidFill>
                  <a:srgbClr val="231F20"/>
                </a:solidFill>
                <a:latin typeface="Arial"/>
                <a:cs typeface="Arial"/>
              </a:rPr>
              <a:t>2025</a:t>
            </a:r>
            <a:endParaRPr sz="500">
              <a:latin typeface="Arial"/>
              <a:cs typeface="Arial"/>
            </a:endParaRPr>
          </a:p>
        </p:txBody>
      </p:sp>
      <p:sp>
        <p:nvSpPr>
          <p:cNvPr id="813" name="object 233">
            <a:extLst>
              <a:ext uri="{FF2B5EF4-FFF2-40B4-BE49-F238E27FC236}">
                <a16:creationId xmlns:a16="http://schemas.microsoft.com/office/drawing/2014/main" id="{10802CA2-2EA7-703C-62F7-C425131C5EC2}"/>
              </a:ext>
            </a:extLst>
          </p:cNvPr>
          <p:cNvSpPr txBox="1"/>
          <p:nvPr/>
        </p:nvSpPr>
        <p:spPr>
          <a:xfrm>
            <a:off x="178709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2025-</a:t>
            </a:r>
            <a:r>
              <a:rPr sz="500" spc="-20" dirty="0">
                <a:solidFill>
                  <a:srgbClr val="231F20"/>
                </a:solidFill>
                <a:latin typeface="Arial"/>
                <a:cs typeface="Arial"/>
              </a:rPr>
              <a:t>2026</a:t>
            </a:r>
            <a:endParaRPr sz="500">
              <a:latin typeface="Arial"/>
              <a:cs typeface="Arial"/>
            </a:endParaRPr>
          </a:p>
        </p:txBody>
      </p:sp>
      <p:sp>
        <p:nvSpPr>
          <p:cNvPr id="814" name="object 234">
            <a:extLst>
              <a:ext uri="{FF2B5EF4-FFF2-40B4-BE49-F238E27FC236}">
                <a16:creationId xmlns:a16="http://schemas.microsoft.com/office/drawing/2014/main" id="{ECB1104A-FE96-9EA0-E03E-877BF1891312}"/>
              </a:ext>
            </a:extLst>
          </p:cNvPr>
          <p:cNvSpPr txBox="1"/>
          <p:nvPr/>
        </p:nvSpPr>
        <p:spPr>
          <a:xfrm>
            <a:off x="2032566"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2026-</a:t>
            </a:r>
            <a:r>
              <a:rPr sz="500" spc="-20" dirty="0">
                <a:solidFill>
                  <a:srgbClr val="231F20"/>
                </a:solidFill>
                <a:latin typeface="Arial"/>
                <a:cs typeface="Arial"/>
              </a:rPr>
              <a:t>2027</a:t>
            </a:r>
            <a:endParaRPr sz="500">
              <a:latin typeface="Arial"/>
              <a:cs typeface="Arial"/>
            </a:endParaRPr>
          </a:p>
        </p:txBody>
      </p:sp>
      <p:sp>
        <p:nvSpPr>
          <p:cNvPr id="815" name="object 235">
            <a:extLst>
              <a:ext uri="{FF2B5EF4-FFF2-40B4-BE49-F238E27FC236}">
                <a16:creationId xmlns:a16="http://schemas.microsoft.com/office/drawing/2014/main" id="{D79A4310-7E8F-2003-17A8-C9A8AB19AFB4}"/>
              </a:ext>
            </a:extLst>
          </p:cNvPr>
          <p:cNvSpPr txBox="1"/>
          <p:nvPr/>
        </p:nvSpPr>
        <p:spPr>
          <a:xfrm>
            <a:off x="2278046"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2027-</a:t>
            </a:r>
            <a:r>
              <a:rPr sz="500" spc="-20" dirty="0">
                <a:solidFill>
                  <a:srgbClr val="231F20"/>
                </a:solidFill>
                <a:latin typeface="Arial"/>
                <a:cs typeface="Arial"/>
              </a:rPr>
              <a:t>2028</a:t>
            </a:r>
            <a:endParaRPr sz="500">
              <a:latin typeface="Arial"/>
              <a:cs typeface="Arial"/>
            </a:endParaRPr>
          </a:p>
        </p:txBody>
      </p:sp>
      <p:sp>
        <p:nvSpPr>
          <p:cNvPr id="816" name="object 236">
            <a:extLst>
              <a:ext uri="{FF2B5EF4-FFF2-40B4-BE49-F238E27FC236}">
                <a16:creationId xmlns:a16="http://schemas.microsoft.com/office/drawing/2014/main" id="{E48C98B8-F26C-8511-5D81-3288216DEC4A}"/>
              </a:ext>
            </a:extLst>
          </p:cNvPr>
          <p:cNvSpPr txBox="1"/>
          <p:nvPr/>
        </p:nvSpPr>
        <p:spPr>
          <a:xfrm>
            <a:off x="2523512"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2028-</a:t>
            </a:r>
            <a:r>
              <a:rPr sz="500" spc="-20" dirty="0">
                <a:solidFill>
                  <a:srgbClr val="231F20"/>
                </a:solidFill>
                <a:latin typeface="Arial"/>
                <a:cs typeface="Arial"/>
              </a:rPr>
              <a:t>2029</a:t>
            </a:r>
            <a:endParaRPr sz="500">
              <a:latin typeface="Arial"/>
              <a:cs typeface="Arial"/>
            </a:endParaRPr>
          </a:p>
        </p:txBody>
      </p:sp>
      <p:sp>
        <p:nvSpPr>
          <p:cNvPr id="817" name="object 237">
            <a:extLst>
              <a:ext uri="{FF2B5EF4-FFF2-40B4-BE49-F238E27FC236}">
                <a16:creationId xmlns:a16="http://schemas.microsoft.com/office/drawing/2014/main" id="{5BEF6C27-2305-A044-97FC-1F833C7FA21E}"/>
              </a:ext>
            </a:extLst>
          </p:cNvPr>
          <p:cNvSpPr txBox="1"/>
          <p:nvPr/>
        </p:nvSpPr>
        <p:spPr>
          <a:xfrm>
            <a:off x="2768992"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2029-</a:t>
            </a:r>
            <a:r>
              <a:rPr sz="500" spc="-20" dirty="0">
                <a:solidFill>
                  <a:srgbClr val="231F20"/>
                </a:solidFill>
                <a:latin typeface="Arial"/>
                <a:cs typeface="Arial"/>
              </a:rPr>
              <a:t>2030</a:t>
            </a:r>
            <a:endParaRPr sz="500">
              <a:latin typeface="Arial"/>
              <a:cs typeface="Arial"/>
            </a:endParaRPr>
          </a:p>
        </p:txBody>
      </p:sp>
      <p:sp>
        <p:nvSpPr>
          <p:cNvPr id="818" name="object 238">
            <a:extLst>
              <a:ext uri="{FF2B5EF4-FFF2-40B4-BE49-F238E27FC236}">
                <a16:creationId xmlns:a16="http://schemas.microsoft.com/office/drawing/2014/main" id="{4C27B192-ECD4-C733-93F6-8C3652A9D382}"/>
              </a:ext>
            </a:extLst>
          </p:cNvPr>
          <p:cNvSpPr txBox="1"/>
          <p:nvPr/>
        </p:nvSpPr>
        <p:spPr>
          <a:xfrm>
            <a:off x="3014458"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2030-</a:t>
            </a:r>
            <a:r>
              <a:rPr sz="500" spc="-20" dirty="0">
                <a:solidFill>
                  <a:srgbClr val="231F20"/>
                </a:solidFill>
                <a:latin typeface="Arial"/>
                <a:cs typeface="Arial"/>
              </a:rPr>
              <a:t>2031</a:t>
            </a:r>
            <a:endParaRPr sz="500">
              <a:latin typeface="Arial"/>
              <a:cs typeface="Arial"/>
            </a:endParaRPr>
          </a:p>
        </p:txBody>
      </p:sp>
      <p:sp>
        <p:nvSpPr>
          <p:cNvPr id="819" name="object 239">
            <a:extLst>
              <a:ext uri="{FF2B5EF4-FFF2-40B4-BE49-F238E27FC236}">
                <a16:creationId xmlns:a16="http://schemas.microsoft.com/office/drawing/2014/main" id="{3FCE8253-38B2-C571-2A69-E02FF40C7556}"/>
              </a:ext>
            </a:extLst>
          </p:cNvPr>
          <p:cNvSpPr txBox="1"/>
          <p:nvPr/>
        </p:nvSpPr>
        <p:spPr>
          <a:xfrm>
            <a:off x="3259938"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2031-</a:t>
            </a:r>
            <a:r>
              <a:rPr sz="500" spc="-20" dirty="0">
                <a:solidFill>
                  <a:srgbClr val="231F20"/>
                </a:solidFill>
                <a:latin typeface="Arial"/>
                <a:cs typeface="Arial"/>
              </a:rPr>
              <a:t>2032</a:t>
            </a:r>
            <a:endParaRPr sz="500">
              <a:latin typeface="Arial"/>
              <a:cs typeface="Arial"/>
            </a:endParaRPr>
          </a:p>
        </p:txBody>
      </p:sp>
      <p:sp>
        <p:nvSpPr>
          <p:cNvPr id="820" name="object 240">
            <a:extLst>
              <a:ext uri="{FF2B5EF4-FFF2-40B4-BE49-F238E27FC236}">
                <a16:creationId xmlns:a16="http://schemas.microsoft.com/office/drawing/2014/main" id="{99483CEB-63DF-58E5-12C6-5FACE7DF8836}"/>
              </a:ext>
            </a:extLst>
          </p:cNvPr>
          <p:cNvSpPr txBox="1"/>
          <p:nvPr/>
        </p:nvSpPr>
        <p:spPr>
          <a:xfrm>
            <a:off x="3504213"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2032-</a:t>
            </a:r>
            <a:r>
              <a:rPr sz="500" spc="-20" dirty="0">
                <a:solidFill>
                  <a:srgbClr val="231F20"/>
                </a:solidFill>
                <a:latin typeface="Arial"/>
                <a:cs typeface="Arial"/>
              </a:rPr>
              <a:t>2033</a:t>
            </a:r>
            <a:endParaRPr sz="500">
              <a:latin typeface="Arial"/>
              <a:cs typeface="Arial"/>
            </a:endParaRPr>
          </a:p>
        </p:txBody>
      </p:sp>
      <p:sp>
        <p:nvSpPr>
          <p:cNvPr id="821" name="object 241">
            <a:extLst>
              <a:ext uri="{FF2B5EF4-FFF2-40B4-BE49-F238E27FC236}">
                <a16:creationId xmlns:a16="http://schemas.microsoft.com/office/drawing/2014/main" id="{C6554243-848D-63C9-A759-CC8948AFA914}"/>
              </a:ext>
            </a:extLst>
          </p:cNvPr>
          <p:cNvSpPr txBox="1"/>
          <p:nvPr/>
        </p:nvSpPr>
        <p:spPr>
          <a:xfrm>
            <a:off x="3749693"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2033-</a:t>
            </a:r>
            <a:r>
              <a:rPr sz="500" spc="-20" dirty="0">
                <a:solidFill>
                  <a:srgbClr val="231F20"/>
                </a:solidFill>
                <a:latin typeface="Arial"/>
                <a:cs typeface="Arial"/>
              </a:rPr>
              <a:t>2034</a:t>
            </a:r>
            <a:endParaRPr sz="500">
              <a:latin typeface="Arial"/>
              <a:cs typeface="Arial"/>
            </a:endParaRPr>
          </a:p>
        </p:txBody>
      </p:sp>
      <p:sp>
        <p:nvSpPr>
          <p:cNvPr id="822" name="object 242">
            <a:extLst>
              <a:ext uri="{FF2B5EF4-FFF2-40B4-BE49-F238E27FC236}">
                <a16:creationId xmlns:a16="http://schemas.microsoft.com/office/drawing/2014/main" id="{6B0F7A1F-2D8A-06C7-C1E3-4AD8FC95DA36}"/>
              </a:ext>
            </a:extLst>
          </p:cNvPr>
          <p:cNvSpPr txBox="1"/>
          <p:nvPr/>
        </p:nvSpPr>
        <p:spPr>
          <a:xfrm>
            <a:off x="3995172"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2034-</a:t>
            </a:r>
            <a:r>
              <a:rPr sz="500" spc="-20" dirty="0">
                <a:solidFill>
                  <a:srgbClr val="231F20"/>
                </a:solidFill>
                <a:latin typeface="Arial"/>
                <a:cs typeface="Arial"/>
              </a:rPr>
              <a:t>2035</a:t>
            </a:r>
            <a:endParaRPr sz="500">
              <a:latin typeface="Arial"/>
              <a:cs typeface="Arial"/>
            </a:endParaRPr>
          </a:p>
        </p:txBody>
      </p:sp>
      <p:sp>
        <p:nvSpPr>
          <p:cNvPr id="823" name="object 243">
            <a:extLst>
              <a:ext uri="{FF2B5EF4-FFF2-40B4-BE49-F238E27FC236}">
                <a16:creationId xmlns:a16="http://schemas.microsoft.com/office/drawing/2014/main" id="{24D07B8C-DBBB-27F6-406E-4E9A7CA1C3A9}"/>
              </a:ext>
            </a:extLst>
          </p:cNvPr>
          <p:cNvSpPr txBox="1"/>
          <p:nvPr/>
        </p:nvSpPr>
        <p:spPr>
          <a:xfrm>
            <a:off x="424063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2035-</a:t>
            </a:r>
            <a:r>
              <a:rPr sz="500" spc="-20" dirty="0">
                <a:solidFill>
                  <a:srgbClr val="231F20"/>
                </a:solidFill>
                <a:latin typeface="Arial"/>
                <a:cs typeface="Arial"/>
              </a:rPr>
              <a:t>2036</a:t>
            </a:r>
            <a:endParaRPr sz="500">
              <a:latin typeface="Arial"/>
              <a:cs typeface="Arial"/>
            </a:endParaRPr>
          </a:p>
        </p:txBody>
      </p:sp>
      <p:sp>
        <p:nvSpPr>
          <p:cNvPr id="824" name="object 244">
            <a:extLst>
              <a:ext uri="{FF2B5EF4-FFF2-40B4-BE49-F238E27FC236}">
                <a16:creationId xmlns:a16="http://schemas.microsoft.com/office/drawing/2014/main" id="{29DC3546-706B-EB33-6477-A3C3C7BAA2B9}"/>
              </a:ext>
            </a:extLst>
          </p:cNvPr>
          <p:cNvSpPr txBox="1"/>
          <p:nvPr/>
        </p:nvSpPr>
        <p:spPr>
          <a:xfrm>
            <a:off x="448611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2036-</a:t>
            </a:r>
            <a:r>
              <a:rPr sz="500" spc="-20" dirty="0">
                <a:solidFill>
                  <a:srgbClr val="231F20"/>
                </a:solidFill>
                <a:latin typeface="Arial"/>
                <a:cs typeface="Arial"/>
              </a:rPr>
              <a:t>2037</a:t>
            </a:r>
            <a:endParaRPr sz="500">
              <a:latin typeface="Arial"/>
              <a:cs typeface="Arial"/>
            </a:endParaRPr>
          </a:p>
        </p:txBody>
      </p:sp>
      <p:sp>
        <p:nvSpPr>
          <p:cNvPr id="825" name="object 245">
            <a:extLst>
              <a:ext uri="{FF2B5EF4-FFF2-40B4-BE49-F238E27FC236}">
                <a16:creationId xmlns:a16="http://schemas.microsoft.com/office/drawing/2014/main" id="{4301AAF8-3F07-3614-16DA-598688F99D7D}"/>
              </a:ext>
            </a:extLst>
          </p:cNvPr>
          <p:cNvSpPr txBox="1"/>
          <p:nvPr/>
        </p:nvSpPr>
        <p:spPr>
          <a:xfrm>
            <a:off x="4731585"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2037-</a:t>
            </a:r>
            <a:r>
              <a:rPr sz="500" spc="-20" dirty="0">
                <a:solidFill>
                  <a:srgbClr val="231F20"/>
                </a:solidFill>
                <a:latin typeface="Arial"/>
                <a:cs typeface="Arial"/>
              </a:rPr>
              <a:t>2038</a:t>
            </a:r>
            <a:endParaRPr sz="500">
              <a:latin typeface="Arial"/>
              <a:cs typeface="Arial"/>
            </a:endParaRPr>
          </a:p>
        </p:txBody>
      </p:sp>
      <p:sp>
        <p:nvSpPr>
          <p:cNvPr id="826" name="object 246">
            <a:extLst>
              <a:ext uri="{FF2B5EF4-FFF2-40B4-BE49-F238E27FC236}">
                <a16:creationId xmlns:a16="http://schemas.microsoft.com/office/drawing/2014/main" id="{3B2F92B4-6383-5C33-66D5-7095C543D177}"/>
              </a:ext>
            </a:extLst>
          </p:cNvPr>
          <p:cNvSpPr txBox="1"/>
          <p:nvPr/>
        </p:nvSpPr>
        <p:spPr>
          <a:xfrm>
            <a:off x="4977065"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2038-</a:t>
            </a:r>
            <a:r>
              <a:rPr sz="500" spc="-20" dirty="0">
                <a:solidFill>
                  <a:srgbClr val="231F20"/>
                </a:solidFill>
                <a:latin typeface="Arial"/>
                <a:cs typeface="Arial"/>
              </a:rPr>
              <a:t>2039</a:t>
            </a:r>
            <a:endParaRPr sz="500">
              <a:latin typeface="Arial"/>
              <a:cs typeface="Arial"/>
            </a:endParaRPr>
          </a:p>
        </p:txBody>
      </p:sp>
      <p:sp>
        <p:nvSpPr>
          <p:cNvPr id="827" name="object 247">
            <a:extLst>
              <a:ext uri="{FF2B5EF4-FFF2-40B4-BE49-F238E27FC236}">
                <a16:creationId xmlns:a16="http://schemas.microsoft.com/office/drawing/2014/main" id="{BE0E701A-6CBE-ECCB-BF0A-1BF32D226871}"/>
              </a:ext>
            </a:extLst>
          </p:cNvPr>
          <p:cNvSpPr txBox="1"/>
          <p:nvPr/>
        </p:nvSpPr>
        <p:spPr>
          <a:xfrm>
            <a:off x="5222545"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2039-</a:t>
            </a:r>
            <a:r>
              <a:rPr sz="500" spc="-20" dirty="0">
                <a:solidFill>
                  <a:srgbClr val="231F20"/>
                </a:solidFill>
                <a:latin typeface="Arial"/>
                <a:cs typeface="Arial"/>
              </a:rPr>
              <a:t>2040</a:t>
            </a:r>
            <a:endParaRPr sz="500">
              <a:latin typeface="Arial"/>
              <a:cs typeface="Arial"/>
            </a:endParaRPr>
          </a:p>
        </p:txBody>
      </p:sp>
      <p:sp>
        <p:nvSpPr>
          <p:cNvPr id="828" name="object 248">
            <a:extLst>
              <a:ext uri="{FF2B5EF4-FFF2-40B4-BE49-F238E27FC236}">
                <a16:creationId xmlns:a16="http://schemas.microsoft.com/office/drawing/2014/main" id="{2BDCE049-A6DB-2899-E7C3-636AC6D63698}"/>
              </a:ext>
            </a:extLst>
          </p:cNvPr>
          <p:cNvSpPr txBox="1"/>
          <p:nvPr/>
        </p:nvSpPr>
        <p:spPr>
          <a:xfrm>
            <a:off x="5468012"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2040-</a:t>
            </a:r>
            <a:r>
              <a:rPr sz="500" spc="-20" dirty="0">
                <a:solidFill>
                  <a:srgbClr val="231F20"/>
                </a:solidFill>
                <a:latin typeface="Arial"/>
                <a:cs typeface="Arial"/>
              </a:rPr>
              <a:t>2041</a:t>
            </a:r>
            <a:endParaRPr sz="500">
              <a:latin typeface="Arial"/>
              <a:cs typeface="Arial"/>
            </a:endParaRPr>
          </a:p>
        </p:txBody>
      </p:sp>
      <p:sp>
        <p:nvSpPr>
          <p:cNvPr id="829" name="object 249">
            <a:extLst>
              <a:ext uri="{FF2B5EF4-FFF2-40B4-BE49-F238E27FC236}">
                <a16:creationId xmlns:a16="http://schemas.microsoft.com/office/drawing/2014/main" id="{9BB34B0C-C1B0-E1F8-0D5E-4A260AAB9817}"/>
              </a:ext>
            </a:extLst>
          </p:cNvPr>
          <p:cNvSpPr txBox="1"/>
          <p:nvPr/>
        </p:nvSpPr>
        <p:spPr>
          <a:xfrm>
            <a:off x="5713492"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2041-</a:t>
            </a:r>
            <a:r>
              <a:rPr sz="500" spc="-20" dirty="0">
                <a:solidFill>
                  <a:srgbClr val="231F20"/>
                </a:solidFill>
                <a:latin typeface="Arial"/>
                <a:cs typeface="Arial"/>
              </a:rPr>
              <a:t>2042</a:t>
            </a:r>
            <a:endParaRPr sz="500">
              <a:latin typeface="Arial"/>
              <a:cs typeface="Arial"/>
            </a:endParaRPr>
          </a:p>
        </p:txBody>
      </p:sp>
      <p:sp>
        <p:nvSpPr>
          <p:cNvPr id="830" name="object 250">
            <a:extLst>
              <a:ext uri="{FF2B5EF4-FFF2-40B4-BE49-F238E27FC236}">
                <a16:creationId xmlns:a16="http://schemas.microsoft.com/office/drawing/2014/main" id="{445CE1B3-02AF-B1C9-9894-B5C933A6EE65}"/>
              </a:ext>
            </a:extLst>
          </p:cNvPr>
          <p:cNvSpPr txBox="1"/>
          <p:nvPr/>
        </p:nvSpPr>
        <p:spPr>
          <a:xfrm>
            <a:off x="5957766"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2042-</a:t>
            </a:r>
            <a:r>
              <a:rPr sz="500" spc="-20" dirty="0">
                <a:solidFill>
                  <a:srgbClr val="231F20"/>
                </a:solidFill>
                <a:latin typeface="Arial"/>
                <a:cs typeface="Arial"/>
              </a:rPr>
              <a:t>2043</a:t>
            </a:r>
            <a:endParaRPr sz="500">
              <a:latin typeface="Arial"/>
              <a:cs typeface="Arial"/>
            </a:endParaRPr>
          </a:p>
        </p:txBody>
      </p:sp>
      <p:sp>
        <p:nvSpPr>
          <p:cNvPr id="831" name="object 251">
            <a:extLst>
              <a:ext uri="{FF2B5EF4-FFF2-40B4-BE49-F238E27FC236}">
                <a16:creationId xmlns:a16="http://schemas.microsoft.com/office/drawing/2014/main" id="{76044718-9C5F-86B3-164A-294698F8FD1C}"/>
              </a:ext>
            </a:extLst>
          </p:cNvPr>
          <p:cNvSpPr txBox="1"/>
          <p:nvPr/>
        </p:nvSpPr>
        <p:spPr>
          <a:xfrm>
            <a:off x="6203246"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2043-</a:t>
            </a:r>
            <a:r>
              <a:rPr sz="500" spc="-20" dirty="0">
                <a:solidFill>
                  <a:srgbClr val="231F20"/>
                </a:solidFill>
                <a:latin typeface="Arial"/>
                <a:cs typeface="Arial"/>
              </a:rPr>
              <a:t>2044</a:t>
            </a:r>
            <a:endParaRPr sz="500">
              <a:latin typeface="Arial"/>
              <a:cs typeface="Arial"/>
            </a:endParaRPr>
          </a:p>
        </p:txBody>
      </p:sp>
      <p:sp>
        <p:nvSpPr>
          <p:cNvPr id="832" name="object 252">
            <a:extLst>
              <a:ext uri="{FF2B5EF4-FFF2-40B4-BE49-F238E27FC236}">
                <a16:creationId xmlns:a16="http://schemas.microsoft.com/office/drawing/2014/main" id="{BD013A59-3255-7821-B84A-5D44B8760E1E}"/>
              </a:ext>
            </a:extLst>
          </p:cNvPr>
          <p:cNvSpPr txBox="1"/>
          <p:nvPr/>
        </p:nvSpPr>
        <p:spPr>
          <a:xfrm>
            <a:off x="6448712"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2044-</a:t>
            </a:r>
            <a:r>
              <a:rPr sz="500" spc="-20" dirty="0">
                <a:solidFill>
                  <a:srgbClr val="231F20"/>
                </a:solidFill>
                <a:latin typeface="Arial"/>
                <a:cs typeface="Arial"/>
              </a:rPr>
              <a:t>2045</a:t>
            </a:r>
            <a:endParaRPr sz="500">
              <a:latin typeface="Arial"/>
              <a:cs typeface="Arial"/>
            </a:endParaRPr>
          </a:p>
        </p:txBody>
      </p:sp>
      <p:sp>
        <p:nvSpPr>
          <p:cNvPr id="833" name="object 253">
            <a:extLst>
              <a:ext uri="{FF2B5EF4-FFF2-40B4-BE49-F238E27FC236}">
                <a16:creationId xmlns:a16="http://schemas.microsoft.com/office/drawing/2014/main" id="{0D8CE405-6BF2-73F8-485F-2AC61B81CBBB}"/>
              </a:ext>
            </a:extLst>
          </p:cNvPr>
          <p:cNvSpPr txBox="1"/>
          <p:nvPr/>
        </p:nvSpPr>
        <p:spPr>
          <a:xfrm>
            <a:off x="6694193"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2045-</a:t>
            </a:r>
            <a:r>
              <a:rPr sz="500" spc="-20" dirty="0">
                <a:solidFill>
                  <a:srgbClr val="231F20"/>
                </a:solidFill>
                <a:latin typeface="Arial"/>
                <a:cs typeface="Arial"/>
              </a:rPr>
              <a:t>2046</a:t>
            </a:r>
            <a:endParaRPr sz="500">
              <a:latin typeface="Arial"/>
              <a:cs typeface="Arial"/>
            </a:endParaRPr>
          </a:p>
        </p:txBody>
      </p:sp>
      <p:sp>
        <p:nvSpPr>
          <p:cNvPr id="834" name="object 254">
            <a:extLst>
              <a:ext uri="{FF2B5EF4-FFF2-40B4-BE49-F238E27FC236}">
                <a16:creationId xmlns:a16="http://schemas.microsoft.com/office/drawing/2014/main" id="{96E08669-AC92-D845-954F-8FE8F9A51F57}"/>
              </a:ext>
            </a:extLst>
          </p:cNvPr>
          <p:cNvSpPr txBox="1"/>
          <p:nvPr/>
        </p:nvSpPr>
        <p:spPr>
          <a:xfrm>
            <a:off x="693965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2046-</a:t>
            </a:r>
            <a:r>
              <a:rPr sz="500" spc="-20" dirty="0">
                <a:solidFill>
                  <a:srgbClr val="231F20"/>
                </a:solidFill>
                <a:latin typeface="Arial"/>
                <a:cs typeface="Arial"/>
              </a:rPr>
              <a:t>2047</a:t>
            </a:r>
            <a:endParaRPr sz="500">
              <a:latin typeface="Arial"/>
              <a:cs typeface="Arial"/>
            </a:endParaRPr>
          </a:p>
        </p:txBody>
      </p:sp>
      <p:sp>
        <p:nvSpPr>
          <p:cNvPr id="835" name="object 255">
            <a:extLst>
              <a:ext uri="{FF2B5EF4-FFF2-40B4-BE49-F238E27FC236}">
                <a16:creationId xmlns:a16="http://schemas.microsoft.com/office/drawing/2014/main" id="{804CC266-443C-BBCD-4AE8-0D708612AB43}"/>
              </a:ext>
            </a:extLst>
          </p:cNvPr>
          <p:cNvSpPr txBox="1"/>
          <p:nvPr/>
        </p:nvSpPr>
        <p:spPr>
          <a:xfrm>
            <a:off x="7185139"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2047-</a:t>
            </a:r>
            <a:r>
              <a:rPr sz="500" spc="-20" dirty="0">
                <a:solidFill>
                  <a:srgbClr val="231F20"/>
                </a:solidFill>
                <a:latin typeface="Arial"/>
                <a:cs typeface="Arial"/>
              </a:rPr>
              <a:t>2048</a:t>
            </a:r>
            <a:endParaRPr sz="500">
              <a:latin typeface="Arial"/>
              <a:cs typeface="Arial"/>
            </a:endParaRPr>
          </a:p>
        </p:txBody>
      </p:sp>
      <p:sp>
        <p:nvSpPr>
          <p:cNvPr id="836" name="object 256">
            <a:extLst>
              <a:ext uri="{FF2B5EF4-FFF2-40B4-BE49-F238E27FC236}">
                <a16:creationId xmlns:a16="http://schemas.microsoft.com/office/drawing/2014/main" id="{4E551972-37B1-BF4F-447F-4CF5B999690D}"/>
              </a:ext>
            </a:extLst>
          </p:cNvPr>
          <p:cNvSpPr txBox="1"/>
          <p:nvPr/>
        </p:nvSpPr>
        <p:spPr>
          <a:xfrm>
            <a:off x="7430618"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2048-</a:t>
            </a:r>
            <a:r>
              <a:rPr sz="500" spc="-20" dirty="0">
                <a:solidFill>
                  <a:srgbClr val="231F20"/>
                </a:solidFill>
                <a:latin typeface="Arial"/>
                <a:cs typeface="Arial"/>
              </a:rPr>
              <a:t>2049</a:t>
            </a:r>
            <a:endParaRPr sz="500">
              <a:latin typeface="Arial"/>
              <a:cs typeface="Arial"/>
            </a:endParaRPr>
          </a:p>
        </p:txBody>
      </p:sp>
      <p:sp>
        <p:nvSpPr>
          <p:cNvPr id="837" name="object 257">
            <a:extLst>
              <a:ext uri="{FF2B5EF4-FFF2-40B4-BE49-F238E27FC236}">
                <a16:creationId xmlns:a16="http://schemas.microsoft.com/office/drawing/2014/main" id="{5AA8168B-06A9-A297-1BFB-3090CDEA086D}"/>
              </a:ext>
            </a:extLst>
          </p:cNvPr>
          <p:cNvSpPr txBox="1"/>
          <p:nvPr/>
        </p:nvSpPr>
        <p:spPr>
          <a:xfrm>
            <a:off x="7676085"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2049-</a:t>
            </a:r>
            <a:r>
              <a:rPr sz="500" spc="-20" dirty="0">
                <a:solidFill>
                  <a:srgbClr val="231F20"/>
                </a:solidFill>
                <a:latin typeface="Arial"/>
                <a:cs typeface="Arial"/>
              </a:rPr>
              <a:t>2050</a:t>
            </a:r>
            <a:endParaRPr sz="500">
              <a:latin typeface="Arial"/>
              <a:cs typeface="Arial"/>
            </a:endParaRPr>
          </a:p>
        </p:txBody>
      </p:sp>
      <p:sp>
        <p:nvSpPr>
          <p:cNvPr id="838" name="object 258">
            <a:extLst>
              <a:ext uri="{FF2B5EF4-FFF2-40B4-BE49-F238E27FC236}">
                <a16:creationId xmlns:a16="http://schemas.microsoft.com/office/drawing/2014/main" id="{C1D24A0F-CC9A-F6A0-9EA5-7F028B5136B2}"/>
              </a:ext>
            </a:extLst>
          </p:cNvPr>
          <p:cNvSpPr txBox="1"/>
          <p:nvPr/>
        </p:nvSpPr>
        <p:spPr>
          <a:xfrm>
            <a:off x="7921565"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2050-</a:t>
            </a:r>
            <a:r>
              <a:rPr sz="500" spc="-20" dirty="0">
                <a:solidFill>
                  <a:srgbClr val="231F20"/>
                </a:solidFill>
                <a:latin typeface="Arial"/>
                <a:cs typeface="Arial"/>
              </a:rPr>
              <a:t>2051</a:t>
            </a:r>
            <a:endParaRPr sz="500">
              <a:latin typeface="Arial"/>
              <a:cs typeface="Arial"/>
            </a:endParaRPr>
          </a:p>
        </p:txBody>
      </p:sp>
      <p:sp>
        <p:nvSpPr>
          <p:cNvPr id="839" name="object 259">
            <a:extLst>
              <a:ext uri="{FF2B5EF4-FFF2-40B4-BE49-F238E27FC236}">
                <a16:creationId xmlns:a16="http://schemas.microsoft.com/office/drawing/2014/main" id="{04AABE42-2DF9-7501-C23D-A7B6780D08EB}"/>
              </a:ext>
            </a:extLst>
          </p:cNvPr>
          <p:cNvSpPr txBox="1"/>
          <p:nvPr/>
        </p:nvSpPr>
        <p:spPr>
          <a:xfrm>
            <a:off x="8167031"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2051-</a:t>
            </a:r>
            <a:r>
              <a:rPr sz="500" spc="-20" dirty="0">
                <a:solidFill>
                  <a:srgbClr val="231F20"/>
                </a:solidFill>
                <a:latin typeface="Arial"/>
                <a:cs typeface="Arial"/>
              </a:rPr>
              <a:t>2052</a:t>
            </a:r>
            <a:endParaRPr sz="500">
              <a:latin typeface="Arial"/>
              <a:cs typeface="Arial"/>
            </a:endParaRPr>
          </a:p>
        </p:txBody>
      </p:sp>
      <p:sp>
        <p:nvSpPr>
          <p:cNvPr id="840" name="object 260">
            <a:extLst>
              <a:ext uri="{FF2B5EF4-FFF2-40B4-BE49-F238E27FC236}">
                <a16:creationId xmlns:a16="http://schemas.microsoft.com/office/drawing/2014/main" id="{63023DD9-CAC5-89D4-F6F7-4A580ED90D5A}"/>
              </a:ext>
            </a:extLst>
          </p:cNvPr>
          <p:cNvSpPr txBox="1"/>
          <p:nvPr/>
        </p:nvSpPr>
        <p:spPr>
          <a:xfrm>
            <a:off x="8411313" y="5337140"/>
            <a:ext cx="76944" cy="351790"/>
          </a:xfrm>
          <a:prstGeom prst="rect">
            <a:avLst/>
          </a:prstGeom>
        </p:spPr>
        <p:txBody>
          <a:bodyPr vert="vert270" wrap="square" lIns="0" tIns="10795" rIns="0" bIns="0" rtlCol="0">
            <a:spAutoFit/>
          </a:bodyPr>
          <a:lstStyle/>
          <a:p>
            <a:pPr marL="12700">
              <a:lnSpc>
                <a:spcPct val="100000"/>
              </a:lnSpc>
              <a:spcBef>
                <a:spcPts val="85"/>
              </a:spcBef>
            </a:pPr>
            <a:r>
              <a:rPr sz="500" dirty="0">
                <a:solidFill>
                  <a:srgbClr val="231F20"/>
                </a:solidFill>
                <a:latin typeface="Arial"/>
                <a:cs typeface="Arial"/>
              </a:rPr>
              <a:t>2052-</a:t>
            </a:r>
            <a:r>
              <a:rPr sz="500" spc="-20" dirty="0">
                <a:solidFill>
                  <a:srgbClr val="231F20"/>
                </a:solidFill>
                <a:latin typeface="Arial"/>
                <a:cs typeface="Arial"/>
              </a:rPr>
              <a:t>2053</a:t>
            </a:r>
            <a:endParaRPr sz="500">
              <a:latin typeface="Arial"/>
              <a:cs typeface="Arial"/>
            </a:endParaRPr>
          </a:p>
        </p:txBody>
      </p:sp>
      <p:sp>
        <p:nvSpPr>
          <p:cNvPr id="841" name="object 261">
            <a:extLst>
              <a:ext uri="{FF2B5EF4-FFF2-40B4-BE49-F238E27FC236}">
                <a16:creationId xmlns:a16="http://schemas.microsoft.com/office/drawing/2014/main" id="{DCCB988A-1413-831E-EDA0-E1229FEFF212}"/>
              </a:ext>
            </a:extLst>
          </p:cNvPr>
          <p:cNvSpPr txBox="1"/>
          <p:nvPr/>
        </p:nvSpPr>
        <p:spPr>
          <a:xfrm>
            <a:off x="4616009" y="5870756"/>
            <a:ext cx="488950" cy="119905"/>
          </a:xfrm>
          <a:prstGeom prst="rect">
            <a:avLst/>
          </a:prstGeom>
        </p:spPr>
        <p:txBody>
          <a:bodyPr vert="horz" wrap="square" lIns="0" tIns="12065" rIns="0" bIns="0" rtlCol="0">
            <a:spAutoFit/>
          </a:bodyPr>
          <a:lstStyle/>
          <a:p>
            <a:pPr marL="12700">
              <a:lnSpc>
                <a:spcPct val="100000"/>
              </a:lnSpc>
              <a:spcBef>
                <a:spcPts val="95"/>
              </a:spcBef>
            </a:pPr>
            <a:r>
              <a:rPr sz="700" b="1" spc="-10" dirty="0">
                <a:solidFill>
                  <a:srgbClr val="231F20"/>
                </a:solidFill>
                <a:latin typeface="Arial"/>
                <a:cs typeface="Arial"/>
              </a:rPr>
              <a:t>Fiscal</a:t>
            </a:r>
            <a:r>
              <a:rPr sz="700" b="1" dirty="0">
                <a:solidFill>
                  <a:srgbClr val="231F20"/>
                </a:solidFill>
                <a:latin typeface="Arial"/>
                <a:cs typeface="Arial"/>
              </a:rPr>
              <a:t> </a:t>
            </a:r>
            <a:r>
              <a:rPr sz="700" b="1" spc="-20" dirty="0">
                <a:solidFill>
                  <a:srgbClr val="231F20"/>
                </a:solidFill>
                <a:latin typeface="Arial"/>
                <a:cs typeface="Arial"/>
              </a:rPr>
              <a:t>Year</a:t>
            </a:r>
            <a:endParaRPr sz="700">
              <a:latin typeface="Arial"/>
              <a:cs typeface="Arial"/>
            </a:endParaRPr>
          </a:p>
        </p:txBody>
      </p:sp>
      <p:sp>
        <p:nvSpPr>
          <p:cNvPr id="842" name="object 262">
            <a:extLst>
              <a:ext uri="{FF2B5EF4-FFF2-40B4-BE49-F238E27FC236}">
                <a16:creationId xmlns:a16="http://schemas.microsoft.com/office/drawing/2014/main" id="{06BF7498-E04B-3AD4-C415-602B6EC04B8A}"/>
              </a:ext>
            </a:extLst>
          </p:cNvPr>
          <p:cNvSpPr txBox="1"/>
          <p:nvPr/>
        </p:nvSpPr>
        <p:spPr>
          <a:xfrm>
            <a:off x="3676017" y="1159407"/>
            <a:ext cx="2738120" cy="252633"/>
          </a:xfrm>
          <a:prstGeom prst="rect">
            <a:avLst/>
          </a:prstGeom>
        </p:spPr>
        <p:txBody>
          <a:bodyPr vert="horz" wrap="square" lIns="0" tIns="21590" rIns="0" bIns="0" rtlCol="0">
            <a:spAutoFit/>
          </a:bodyPr>
          <a:lstStyle/>
          <a:p>
            <a:pPr marL="134620" marR="5080" indent="-122555">
              <a:lnSpc>
                <a:spcPts val="930"/>
              </a:lnSpc>
              <a:spcBef>
                <a:spcPts val="170"/>
              </a:spcBef>
            </a:pPr>
            <a:r>
              <a:rPr sz="800" b="1" dirty="0">
                <a:solidFill>
                  <a:srgbClr val="231F20"/>
                </a:solidFill>
                <a:latin typeface="Arial"/>
                <a:cs typeface="Arial"/>
              </a:rPr>
              <a:t>Existing</a:t>
            </a:r>
            <a:r>
              <a:rPr sz="800" b="1" spc="5" dirty="0">
                <a:solidFill>
                  <a:srgbClr val="231F20"/>
                </a:solidFill>
                <a:latin typeface="Arial"/>
                <a:cs typeface="Arial"/>
              </a:rPr>
              <a:t> </a:t>
            </a:r>
            <a:r>
              <a:rPr sz="800" b="1" dirty="0">
                <a:solidFill>
                  <a:srgbClr val="231F20"/>
                </a:solidFill>
                <a:latin typeface="Arial"/>
                <a:cs typeface="Arial"/>
              </a:rPr>
              <a:t>&amp;</a:t>
            </a:r>
            <a:r>
              <a:rPr sz="800" b="1" spc="10" dirty="0">
                <a:solidFill>
                  <a:srgbClr val="231F20"/>
                </a:solidFill>
                <a:latin typeface="Arial"/>
                <a:cs typeface="Arial"/>
              </a:rPr>
              <a:t> </a:t>
            </a:r>
            <a:r>
              <a:rPr sz="800" b="1" dirty="0">
                <a:solidFill>
                  <a:srgbClr val="231F20"/>
                </a:solidFill>
                <a:latin typeface="Arial"/>
                <a:cs typeface="Arial"/>
              </a:rPr>
              <a:t>Proposed</a:t>
            </a:r>
            <a:r>
              <a:rPr sz="800" b="1" spc="5" dirty="0">
                <a:solidFill>
                  <a:srgbClr val="231F20"/>
                </a:solidFill>
                <a:latin typeface="Arial"/>
                <a:cs typeface="Arial"/>
              </a:rPr>
              <a:t> </a:t>
            </a:r>
            <a:r>
              <a:rPr sz="800" b="1" dirty="0">
                <a:solidFill>
                  <a:srgbClr val="231F20"/>
                </a:solidFill>
                <a:latin typeface="Arial"/>
                <a:cs typeface="Arial"/>
              </a:rPr>
              <a:t>Debt</a:t>
            </a:r>
            <a:r>
              <a:rPr sz="800" b="1" spc="10" dirty="0">
                <a:solidFill>
                  <a:srgbClr val="231F20"/>
                </a:solidFill>
                <a:latin typeface="Arial"/>
                <a:cs typeface="Arial"/>
              </a:rPr>
              <a:t> </a:t>
            </a:r>
            <a:r>
              <a:rPr sz="800" b="1" dirty="0">
                <a:solidFill>
                  <a:srgbClr val="231F20"/>
                </a:solidFill>
                <a:latin typeface="Arial"/>
                <a:cs typeface="Arial"/>
              </a:rPr>
              <a:t>Service</a:t>
            </a:r>
            <a:r>
              <a:rPr sz="800" b="1" spc="5" dirty="0">
                <a:solidFill>
                  <a:srgbClr val="231F20"/>
                </a:solidFill>
                <a:latin typeface="Arial"/>
                <a:cs typeface="Arial"/>
              </a:rPr>
              <a:t> </a:t>
            </a:r>
            <a:r>
              <a:rPr sz="800" b="1" dirty="0">
                <a:solidFill>
                  <a:srgbClr val="231F20"/>
                </a:solidFill>
                <a:latin typeface="Arial"/>
                <a:cs typeface="Arial"/>
              </a:rPr>
              <a:t>for</a:t>
            </a:r>
            <a:r>
              <a:rPr sz="800" b="1" spc="15" dirty="0">
                <a:solidFill>
                  <a:srgbClr val="231F20"/>
                </a:solidFill>
                <a:latin typeface="Arial"/>
                <a:cs typeface="Arial"/>
              </a:rPr>
              <a:t> </a:t>
            </a:r>
            <a:r>
              <a:rPr sz="800" b="1" dirty="0">
                <a:solidFill>
                  <a:srgbClr val="231F20"/>
                </a:solidFill>
                <a:latin typeface="Arial"/>
                <a:cs typeface="Arial"/>
              </a:rPr>
              <a:t>the</a:t>
            </a:r>
            <a:r>
              <a:rPr sz="800" b="1" spc="20" dirty="0">
                <a:solidFill>
                  <a:srgbClr val="231F20"/>
                </a:solidFill>
                <a:latin typeface="Arial"/>
                <a:cs typeface="Arial"/>
              </a:rPr>
              <a:t> </a:t>
            </a:r>
            <a:r>
              <a:rPr sz="800" b="1" dirty="0">
                <a:solidFill>
                  <a:srgbClr val="231F20"/>
                </a:solidFill>
                <a:latin typeface="Arial"/>
                <a:cs typeface="Arial"/>
              </a:rPr>
              <a:t>Next</a:t>
            </a:r>
            <a:r>
              <a:rPr sz="800" b="1" spc="5" dirty="0">
                <a:solidFill>
                  <a:srgbClr val="231F20"/>
                </a:solidFill>
                <a:latin typeface="Arial"/>
                <a:cs typeface="Arial"/>
              </a:rPr>
              <a:t> </a:t>
            </a:r>
            <a:r>
              <a:rPr sz="800" b="1" dirty="0">
                <a:solidFill>
                  <a:srgbClr val="231F20"/>
                </a:solidFill>
                <a:latin typeface="Arial"/>
                <a:cs typeface="Arial"/>
              </a:rPr>
              <a:t>10</a:t>
            </a:r>
            <a:r>
              <a:rPr sz="800" b="1" spc="-5" dirty="0">
                <a:solidFill>
                  <a:srgbClr val="231F20"/>
                </a:solidFill>
                <a:latin typeface="Arial"/>
                <a:cs typeface="Arial"/>
              </a:rPr>
              <a:t> </a:t>
            </a:r>
            <a:r>
              <a:rPr sz="800" b="1" spc="-10" dirty="0">
                <a:solidFill>
                  <a:srgbClr val="231F20"/>
                </a:solidFill>
                <a:latin typeface="Arial"/>
                <a:cs typeface="Arial"/>
              </a:rPr>
              <a:t>Years </a:t>
            </a:r>
            <a:r>
              <a:rPr sz="800" b="1" dirty="0">
                <a:solidFill>
                  <a:srgbClr val="231F20"/>
                </a:solidFill>
                <a:latin typeface="Arial"/>
                <a:cs typeface="Arial"/>
              </a:rPr>
              <a:t>For Local</a:t>
            </a:r>
            <a:r>
              <a:rPr sz="800" b="1" spc="10" dirty="0">
                <a:solidFill>
                  <a:srgbClr val="231F20"/>
                </a:solidFill>
                <a:latin typeface="Arial"/>
                <a:cs typeface="Arial"/>
              </a:rPr>
              <a:t> </a:t>
            </a:r>
            <a:r>
              <a:rPr sz="800" b="1" dirty="0">
                <a:solidFill>
                  <a:srgbClr val="231F20"/>
                </a:solidFill>
                <a:latin typeface="Arial"/>
                <a:cs typeface="Arial"/>
              </a:rPr>
              <a:t>Share</a:t>
            </a:r>
            <a:r>
              <a:rPr sz="800" b="1" spc="10" dirty="0">
                <a:solidFill>
                  <a:srgbClr val="231F20"/>
                </a:solidFill>
                <a:latin typeface="Arial"/>
                <a:cs typeface="Arial"/>
              </a:rPr>
              <a:t> </a:t>
            </a:r>
            <a:r>
              <a:rPr sz="800" b="1" dirty="0">
                <a:solidFill>
                  <a:srgbClr val="231F20"/>
                </a:solidFill>
                <a:latin typeface="Arial"/>
                <a:cs typeface="Arial"/>
              </a:rPr>
              <a:t>of</a:t>
            </a:r>
            <a:r>
              <a:rPr sz="800" b="1" spc="25" dirty="0">
                <a:solidFill>
                  <a:srgbClr val="231F20"/>
                </a:solidFill>
                <a:latin typeface="Arial"/>
                <a:cs typeface="Arial"/>
              </a:rPr>
              <a:t> </a:t>
            </a:r>
            <a:r>
              <a:rPr sz="800" b="1" dirty="0">
                <a:solidFill>
                  <a:srgbClr val="231F20"/>
                </a:solidFill>
                <a:latin typeface="Arial"/>
                <a:cs typeface="Arial"/>
              </a:rPr>
              <a:t>BOE</a:t>
            </a:r>
            <a:r>
              <a:rPr sz="800" b="1" spc="5" dirty="0">
                <a:solidFill>
                  <a:srgbClr val="231F20"/>
                </a:solidFill>
                <a:latin typeface="Arial"/>
                <a:cs typeface="Arial"/>
              </a:rPr>
              <a:t> </a:t>
            </a:r>
            <a:r>
              <a:rPr sz="800" b="1" dirty="0">
                <a:solidFill>
                  <a:srgbClr val="231F20"/>
                </a:solidFill>
                <a:latin typeface="Arial"/>
                <a:cs typeface="Arial"/>
              </a:rPr>
              <a:t>Projects and</a:t>
            </a:r>
            <a:r>
              <a:rPr sz="800" b="1" spc="5" dirty="0">
                <a:solidFill>
                  <a:srgbClr val="231F20"/>
                </a:solidFill>
                <a:latin typeface="Arial"/>
                <a:cs typeface="Arial"/>
              </a:rPr>
              <a:t> </a:t>
            </a:r>
            <a:r>
              <a:rPr sz="800" b="1" dirty="0">
                <a:solidFill>
                  <a:srgbClr val="231F20"/>
                </a:solidFill>
                <a:latin typeface="Arial"/>
                <a:cs typeface="Arial"/>
              </a:rPr>
              <a:t>City</a:t>
            </a:r>
            <a:r>
              <a:rPr sz="800" b="1" spc="10" dirty="0">
                <a:solidFill>
                  <a:srgbClr val="231F20"/>
                </a:solidFill>
                <a:latin typeface="Arial"/>
                <a:cs typeface="Arial"/>
              </a:rPr>
              <a:t> </a:t>
            </a:r>
            <a:r>
              <a:rPr sz="800" b="1" spc="-10" dirty="0">
                <a:solidFill>
                  <a:srgbClr val="231F20"/>
                </a:solidFill>
                <a:latin typeface="Arial"/>
                <a:cs typeface="Arial"/>
              </a:rPr>
              <a:t>Projects</a:t>
            </a:r>
            <a:endParaRPr sz="800">
              <a:latin typeface="Arial"/>
              <a:cs typeface="Arial"/>
            </a:endParaRPr>
          </a:p>
        </p:txBody>
      </p:sp>
      <p:grpSp>
        <p:nvGrpSpPr>
          <p:cNvPr id="843" name="object 263">
            <a:extLst>
              <a:ext uri="{FF2B5EF4-FFF2-40B4-BE49-F238E27FC236}">
                <a16:creationId xmlns:a16="http://schemas.microsoft.com/office/drawing/2014/main" id="{55CE161C-67AA-FF43-A43D-89D765690ED5}"/>
              </a:ext>
            </a:extLst>
          </p:cNvPr>
          <p:cNvGrpSpPr/>
          <p:nvPr/>
        </p:nvGrpSpPr>
        <p:grpSpPr>
          <a:xfrm>
            <a:off x="6210745" y="2176297"/>
            <a:ext cx="1307465" cy="718185"/>
            <a:chOff x="6668706" y="2200465"/>
            <a:chExt cx="1307465" cy="718185"/>
          </a:xfrm>
        </p:grpSpPr>
        <p:sp>
          <p:nvSpPr>
            <p:cNvPr id="844" name="object 264">
              <a:extLst>
                <a:ext uri="{FF2B5EF4-FFF2-40B4-BE49-F238E27FC236}">
                  <a16:creationId xmlns:a16="http://schemas.microsoft.com/office/drawing/2014/main" id="{7290EA9E-F9D7-76D9-7A85-9DBE58E866DA}"/>
                </a:ext>
              </a:extLst>
            </p:cNvPr>
            <p:cNvSpPr/>
            <p:nvPr/>
          </p:nvSpPr>
          <p:spPr>
            <a:xfrm>
              <a:off x="6669658" y="2201417"/>
              <a:ext cx="1305560" cy="716280"/>
            </a:xfrm>
            <a:custGeom>
              <a:avLst/>
              <a:gdLst/>
              <a:ahLst/>
              <a:cxnLst/>
              <a:rect l="l" t="t" r="r" b="b"/>
              <a:pathLst>
                <a:path w="1305559" h="716280">
                  <a:moveTo>
                    <a:pt x="0" y="716064"/>
                  </a:moveTo>
                  <a:lnTo>
                    <a:pt x="0" y="0"/>
                  </a:lnTo>
                  <a:lnTo>
                    <a:pt x="1305204" y="0"/>
                  </a:lnTo>
                  <a:lnTo>
                    <a:pt x="1305204" y="716064"/>
                  </a:lnTo>
                  <a:lnTo>
                    <a:pt x="0" y="716064"/>
                  </a:lnTo>
                  <a:close/>
                </a:path>
              </a:pathLst>
            </a:custGeom>
            <a:ln w="3175">
              <a:solidFill>
                <a:srgbClr val="231F20"/>
              </a:solidFill>
            </a:ln>
          </p:spPr>
          <p:txBody>
            <a:bodyPr wrap="square" lIns="0" tIns="0" rIns="0" bIns="0" rtlCol="0"/>
            <a:lstStyle/>
            <a:p>
              <a:endParaRPr/>
            </a:p>
          </p:txBody>
        </p:sp>
        <p:pic>
          <p:nvPicPr>
            <p:cNvPr id="845" name="object 265">
              <a:extLst>
                <a:ext uri="{FF2B5EF4-FFF2-40B4-BE49-F238E27FC236}">
                  <a16:creationId xmlns:a16="http://schemas.microsoft.com/office/drawing/2014/main" id="{EA4394DB-7C5C-2E31-1D32-F1EDC65A8B61}"/>
                </a:ext>
              </a:extLst>
            </p:cNvPr>
            <p:cNvPicPr/>
            <p:nvPr/>
          </p:nvPicPr>
          <p:blipFill>
            <a:blip r:embed="rId53" cstate="print"/>
            <a:stretch>
              <a:fillRect/>
            </a:stretch>
          </p:blipFill>
          <p:spPr>
            <a:xfrm>
              <a:off x="6755878" y="2272068"/>
              <a:ext cx="142494" cy="37122"/>
            </a:xfrm>
            <a:prstGeom prst="rect">
              <a:avLst/>
            </a:prstGeom>
          </p:spPr>
        </p:pic>
        <p:sp>
          <p:nvSpPr>
            <p:cNvPr id="846" name="object 266">
              <a:extLst>
                <a:ext uri="{FF2B5EF4-FFF2-40B4-BE49-F238E27FC236}">
                  <a16:creationId xmlns:a16="http://schemas.microsoft.com/office/drawing/2014/main" id="{5CC6A28F-A265-E7A6-0BEC-19505D4A5501}"/>
                </a:ext>
              </a:extLst>
            </p:cNvPr>
            <p:cNvSpPr/>
            <p:nvPr/>
          </p:nvSpPr>
          <p:spPr>
            <a:xfrm>
              <a:off x="6755878" y="2272068"/>
              <a:ext cx="142875" cy="37465"/>
            </a:xfrm>
            <a:custGeom>
              <a:avLst/>
              <a:gdLst/>
              <a:ahLst/>
              <a:cxnLst/>
              <a:rect l="l" t="t" r="r" b="b"/>
              <a:pathLst>
                <a:path w="142875" h="37464">
                  <a:moveTo>
                    <a:pt x="0" y="37122"/>
                  </a:moveTo>
                  <a:lnTo>
                    <a:pt x="0" y="0"/>
                  </a:lnTo>
                  <a:lnTo>
                    <a:pt x="142494" y="0"/>
                  </a:lnTo>
                  <a:lnTo>
                    <a:pt x="142494" y="37122"/>
                  </a:lnTo>
                  <a:lnTo>
                    <a:pt x="0" y="37122"/>
                  </a:lnTo>
                  <a:close/>
                </a:path>
              </a:pathLst>
            </a:custGeom>
            <a:ln w="7378">
              <a:solidFill>
                <a:srgbClr val="231F20"/>
              </a:solidFill>
            </a:ln>
          </p:spPr>
          <p:txBody>
            <a:bodyPr wrap="square" lIns="0" tIns="0" rIns="0" bIns="0" rtlCol="0"/>
            <a:lstStyle/>
            <a:p>
              <a:endParaRPr/>
            </a:p>
          </p:txBody>
        </p:sp>
      </p:grpSp>
      <p:sp>
        <p:nvSpPr>
          <p:cNvPr id="847" name="object 267">
            <a:extLst>
              <a:ext uri="{FF2B5EF4-FFF2-40B4-BE49-F238E27FC236}">
                <a16:creationId xmlns:a16="http://schemas.microsoft.com/office/drawing/2014/main" id="{F573F2C7-CA24-DEE8-6176-3024CC9D116B}"/>
              </a:ext>
            </a:extLst>
          </p:cNvPr>
          <p:cNvSpPr txBox="1"/>
          <p:nvPr/>
        </p:nvSpPr>
        <p:spPr>
          <a:xfrm>
            <a:off x="6443289" y="2203700"/>
            <a:ext cx="1003935" cy="100669"/>
          </a:xfrm>
          <a:prstGeom prst="rect">
            <a:avLst/>
          </a:prstGeom>
        </p:spPr>
        <p:txBody>
          <a:bodyPr vert="horz" wrap="square" lIns="0" tIns="15875" rIns="0" bIns="0" rtlCol="0">
            <a:spAutoFit/>
          </a:bodyPr>
          <a:lstStyle/>
          <a:p>
            <a:pPr marL="12700">
              <a:lnSpc>
                <a:spcPct val="100000"/>
              </a:lnSpc>
              <a:spcBef>
                <a:spcPts val="125"/>
              </a:spcBef>
            </a:pPr>
            <a:r>
              <a:rPr sz="550" dirty="0">
                <a:solidFill>
                  <a:srgbClr val="231F20"/>
                </a:solidFill>
                <a:latin typeface="Arial"/>
                <a:cs typeface="Arial"/>
              </a:rPr>
              <a:t>Proposed</a:t>
            </a:r>
            <a:r>
              <a:rPr sz="550" spc="75" dirty="0">
                <a:solidFill>
                  <a:srgbClr val="231F20"/>
                </a:solidFill>
                <a:latin typeface="Arial"/>
                <a:cs typeface="Arial"/>
              </a:rPr>
              <a:t> </a:t>
            </a:r>
            <a:r>
              <a:rPr sz="550" dirty="0">
                <a:solidFill>
                  <a:srgbClr val="231F20"/>
                </a:solidFill>
                <a:latin typeface="Arial"/>
                <a:cs typeface="Arial"/>
              </a:rPr>
              <a:t>Debt</a:t>
            </a:r>
            <a:r>
              <a:rPr sz="550" spc="80" dirty="0">
                <a:solidFill>
                  <a:srgbClr val="231F20"/>
                </a:solidFill>
                <a:latin typeface="Arial"/>
                <a:cs typeface="Arial"/>
              </a:rPr>
              <a:t> </a:t>
            </a:r>
            <a:r>
              <a:rPr sz="550" dirty="0">
                <a:solidFill>
                  <a:srgbClr val="231F20"/>
                </a:solidFill>
                <a:latin typeface="Arial"/>
                <a:cs typeface="Arial"/>
              </a:rPr>
              <a:t>Service</a:t>
            </a:r>
            <a:r>
              <a:rPr sz="550" spc="75" dirty="0">
                <a:solidFill>
                  <a:srgbClr val="231F20"/>
                </a:solidFill>
                <a:latin typeface="Arial"/>
                <a:cs typeface="Arial"/>
              </a:rPr>
              <a:t> </a:t>
            </a:r>
            <a:r>
              <a:rPr sz="550" dirty="0">
                <a:solidFill>
                  <a:srgbClr val="231F20"/>
                </a:solidFill>
                <a:latin typeface="Arial"/>
                <a:cs typeface="Arial"/>
              </a:rPr>
              <a:t>-</a:t>
            </a:r>
            <a:r>
              <a:rPr sz="550" spc="75" dirty="0">
                <a:solidFill>
                  <a:srgbClr val="231F20"/>
                </a:solidFill>
                <a:latin typeface="Arial"/>
                <a:cs typeface="Arial"/>
              </a:rPr>
              <a:t> </a:t>
            </a:r>
            <a:r>
              <a:rPr sz="550" spc="-25" dirty="0">
                <a:solidFill>
                  <a:srgbClr val="231F20"/>
                </a:solidFill>
                <a:latin typeface="Arial"/>
                <a:cs typeface="Arial"/>
              </a:rPr>
              <a:t>BOE</a:t>
            </a:r>
            <a:endParaRPr sz="550">
              <a:latin typeface="Arial"/>
              <a:cs typeface="Arial"/>
            </a:endParaRPr>
          </a:p>
        </p:txBody>
      </p:sp>
      <p:grpSp>
        <p:nvGrpSpPr>
          <p:cNvPr id="848" name="object 268">
            <a:extLst>
              <a:ext uri="{FF2B5EF4-FFF2-40B4-BE49-F238E27FC236}">
                <a16:creationId xmlns:a16="http://schemas.microsoft.com/office/drawing/2014/main" id="{4AF72442-F29A-A439-F8A4-812EF081267F}"/>
              </a:ext>
            </a:extLst>
          </p:cNvPr>
          <p:cNvGrpSpPr/>
          <p:nvPr/>
        </p:nvGrpSpPr>
        <p:grpSpPr>
          <a:xfrm>
            <a:off x="6294108" y="2423706"/>
            <a:ext cx="150495" cy="43815"/>
            <a:chOff x="6752069" y="2447874"/>
            <a:chExt cx="150495" cy="43815"/>
          </a:xfrm>
        </p:grpSpPr>
        <p:pic>
          <p:nvPicPr>
            <p:cNvPr id="849" name="object 269">
              <a:extLst>
                <a:ext uri="{FF2B5EF4-FFF2-40B4-BE49-F238E27FC236}">
                  <a16:creationId xmlns:a16="http://schemas.microsoft.com/office/drawing/2014/main" id="{3199360C-F43E-5242-D03F-B5833461884E}"/>
                </a:ext>
              </a:extLst>
            </p:cNvPr>
            <p:cNvPicPr/>
            <p:nvPr/>
          </p:nvPicPr>
          <p:blipFill>
            <a:blip r:embed="rId54" cstate="print"/>
            <a:stretch>
              <a:fillRect/>
            </a:stretch>
          </p:blipFill>
          <p:spPr>
            <a:xfrm>
              <a:off x="6755879" y="2451684"/>
              <a:ext cx="142494" cy="35915"/>
            </a:xfrm>
            <a:prstGeom prst="rect">
              <a:avLst/>
            </a:prstGeom>
          </p:spPr>
        </p:pic>
        <p:sp>
          <p:nvSpPr>
            <p:cNvPr id="850" name="object 270">
              <a:extLst>
                <a:ext uri="{FF2B5EF4-FFF2-40B4-BE49-F238E27FC236}">
                  <a16:creationId xmlns:a16="http://schemas.microsoft.com/office/drawing/2014/main" id="{56AAD6E2-15F3-420D-BD81-B62B61C5580D}"/>
                </a:ext>
              </a:extLst>
            </p:cNvPr>
            <p:cNvSpPr/>
            <p:nvPr/>
          </p:nvSpPr>
          <p:spPr>
            <a:xfrm>
              <a:off x="6755879" y="2451684"/>
              <a:ext cx="142875" cy="36195"/>
            </a:xfrm>
            <a:custGeom>
              <a:avLst/>
              <a:gdLst/>
              <a:ahLst/>
              <a:cxnLst/>
              <a:rect l="l" t="t" r="r" b="b"/>
              <a:pathLst>
                <a:path w="142875" h="36194">
                  <a:moveTo>
                    <a:pt x="0" y="35915"/>
                  </a:moveTo>
                  <a:lnTo>
                    <a:pt x="0" y="0"/>
                  </a:lnTo>
                  <a:lnTo>
                    <a:pt x="142494" y="0"/>
                  </a:lnTo>
                  <a:lnTo>
                    <a:pt x="142494" y="35915"/>
                  </a:lnTo>
                  <a:lnTo>
                    <a:pt x="0" y="35915"/>
                  </a:lnTo>
                  <a:close/>
                </a:path>
              </a:pathLst>
            </a:custGeom>
            <a:ln w="7378">
              <a:solidFill>
                <a:srgbClr val="231F20"/>
              </a:solidFill>
            </a:ln>
          </p:spPr>
          <p:txBody>
            <a:bodyPr wrap="square" lIns="0" tIns="0" rIns="0" bIns="0" rtlCol="0"/>
            <a:lstStyle/>
            <a:p>
              <a:endParaRPr/>
            </a:p>
          </p:txBody>
        </p:sp>
      </p:grpSp>
      <p:sp>
        <p:nvSpPr>
          <p:cNvPr id="851" name="object 271">
            <a:extLst>
              <a:ext uri="{FF2B5EF4-FFF2-40B4-BE49-F238E27FC236}">
                <a16:creationId xmlns:a16="http://schemas.microsoft.com/office/drawing/2014/main" id="{63558AF4-1D6D-CD02-C639-A4370BC8AE99}"/>
              </a:ext>
            </a:extLst>
          </p:cNvPr>
          <p:cNvSpPr txBox="1"/>
          <p:nvPr/>
        </p:nvSpPr>
        <p:spPr>
          <a:xfrm>
            <a:off x="6443289" y="2383317"/>
            <a:ext cx="975994" cy="100669"/>
          </a:xfrm>
          <a:prstGeom prst="rect">
            <a:avLst/>
          </a:prstGeom>
        </p:spPr>
        <p:txBody>
          <a:bodyPr vert="horz" wrap="square" lIns="0" tIns="15875" rIns="0" bIns="0" rtlCol="0">
            <a:spAutoFit/>
          </a:bodyPr>
          <a:lstStyle/>
          <a:p>
            <a:pPr marL="12700">
              <a:lnSpc>
                <a:spcPct val="100000"/>
              </a:lnSpc>
              <a:spcBef>
                <a:spcPts val="125"/>
              </a:spcBef>
            </a:pPr>
            <a:r>
              <a:rPr sz="550" dirty="0">
                <a:solidFill>
                  <a:srgbClr val="231F20"/>
                </a:solidFill>
                <a:latin typeface="Arial"/>
                <a:cs typeface="Arial"/>
              </a:rPr>
              <a:t>Proposed</a:t>
            </a:r>
            <a:r>
              <a:rPr sz="550" spc="75" dirty="0">
                <a:solidFill>
                  <a:srgbClr val="231F20"/>
                </a:solidFill>
                <a:latin typeface="Arial"/>
                <a:cs typeface="Arial"/>
              </a:rPr>
              <a:t> </a:t>
            </a:r>
            <a:r>
              <a:rPr sz="550" dirty="0">
                <a:solidFill>
                  <a:srgbClr val="231F20"/>
                </a:solidFill>
                <a:latin typeface="Arial"/>
                <a:cs typeface="Arial"/>
              </a:rPr>
              <a:t>Debt</a:t>
            </a:r>
            <a:r>
              <a:rPr sz="550" spc="80" dirty="0">
                <a:solidFill>
                  <a:srgbClr val="231F20"/>
                </a:solidFill>
                <a:latin typeface="Arial"/>
                <a:cs typeface="Arial"/>
              </a:rPr>
              <a:t> </a:t>
            </a:r>
            <a:r>
              <a:rPr sz="550" dirty="0">
                <a:solidFill>
                  <a:srgbClr val="231F20"/>
                </a:solidFill>
                <a:latin typeface="Arial"/>
                <a:cs typeface="Arial"/>
              </a:rPr>
              <a:t>Service</a:t>
            </a:r>
            <a:r>
              <a:rPr sz="550" spc="75" dirty="0">
                <a:solidFill>
                  <a:srgbClr val="231F20"/>
                </a:solidFill>
                <a:latin typeface="Arial"/>
                <a:cs typeface="Arial"/>
              </a:rPr>
              <a:t> </a:t>
            </a:r>
            <a:r>
              <a:rPr sz="550" dirty="0">
                <a:solidFill>
                  <a:srgbClr val="231F20"/>
                </a:solidFill>
                <a:latin typeface="Arial"/>
                <a:cs typeface="Arial"/>
              </a:rPr>
              <a:t>-</a:t>
            </a:r>
            <a:r>
              <a:rPr sz="550" spc="75" dirty="0">
                <a:solidFill>
                  <a:srgbClr val="231F20"/>
                </a:solidFill>
                <a:latin typeface="Arial"/>
                <a:cs typeface="Arial"/>
              </a:rPr>
              <a:t> </a:t>
            </a:r>
            <a:r>
              <a:rPr sz="550" spc="-20" dirty="0">
                <a:solidFill>
                  <a:srgbClr val="231F20"/>
                </a:solidFill>
                <a:latin typeface="Arial"/>
                <a:cs typeface="Arial"/>
              </a:rPr>
              <a:t>City</a:t>
            </a:r>
            <a:endParaRPr sz="550">
              <a:latin typeface="Arial"/>
              <a:cs typeface="Arial"/>
            </a:endParaRPr>
          </a:p>
        </p:txBody>
      </p:sp>
      <p:grpSp>
        <p:nvGrpSpPr>
          <p:cNvPr id="852" name="object 272">
            <a:extLst>
              <a:ext uri="{FF2B5EF4-FFF2-40B4-BE49-F238E27FC236}">
                <a16:creationId xmlns:a16="http://schemas.microsoft.com/office/drawing/2014/main" id="{29049C0C-633B-1647-4679-4E9392FE292D}"/>
              </a:ext>
            </a:extLst>
          </p:cNvPr>
          <p:cNvGrpSpPr/>
          <p:nvPr/>
        </p:nvGrpSpPr>
        <p:grpSpPr>
          <a:xfrm>
            <a:off x="6294108" y="2602115"/>
            <a:ext cx="150495" cy="45085"/>
            <a:chOff x="6752069" y="2626283"/>
            <a:chExt cx="150495" cy="45085"/>
          </a:xfrm>
        </p:grpSpPr>
        <p:sp>
          <p:nvSpPr>
            <p:cNvPr id="853" name="object 273">
              <a:extLst>
                <a:ext uri="{FF2B5EF4-FFF2-40B4-BE49-F238E27FC236}">
                  <a16:creationId xmlns:a16="http://schemas.microsoft.com/office/drawing/2014/main" id="{D38BFBC3-67B1-1A61-6F90-CD3071F06A49}"/>
                </a:ext>
              </a:extLst>
            </p:cNvPr>
            <p:cNvSpPr/>
            <p:nvPr/>
          </p:nvSpPr>
          <p:spPr>
            <a:xfrm>
              <a:off x="6755879" y="2630093"/>
              <a:ext cx="142875" cy="37465"/>
            </a:xfrm>
            <a:custGeom>
              <a:avLst/>
              <a:gdLst/>
              <a:ahLst/>
              <a:cxnLst/>
              <a:rect l="l" t="t" r="r" b="b"/>
              <a:pathLst>
                <a:path w="142875" h="37464">
                  <a:moveTo>
                    <a:pt x="142494" y="37122"/>
                  </a:moveTo>
                  <a:lnTo>
                    <a:pt x="142494" y="0"/>
                  </a:lnTo>
                  <a:lnTo>
                    <a:pt x="0" y="0"/>
                  </a:lnTo>
                  <a:lnTo>
                    <a:pt x="0" y="37122"/>
                  </a:lnTo>
                  <a:lnTo>
                    <a:pt x="142494" y="37122"/>
                  </a:lnTo>
                  <a:close/>
                </a:path>
              </a:pathLst>
            </a:custGeom>
            <a:solidFill>
              <a:srgbClr val="4971B7"/>
            </a:solidFill>
          </p:spPr>
          <p:txBody>
            <a:bodyPr wrap="square" lIns="0" tIns="0" rIns="0" bIns="0" rtlCol="0"/>
            <a:lstStyle/>
            <a:p>
              <a:endParaRPr/>
            </a:p>
          </p:txBody>
        </p:sp>
        <p:sp>
          <p:nvSpPr>
            <p:cNvPr id="854" name="object 274">
              <a:extLst>
                <a:ext uri="{FF2B5EF4-FFF2-40B4-BE49-F238E27FC236}">
                  <a16:creationId xmlns:a16="http://schemas.microsoft.com/office/drawing/2014/main" id="{D62DF649-2B43-6680-F171-AAB14B183C68}"/>
                </a:ext>
              </a:extLst>
            </p:cNvPr>
            <p:cNvSpPr/>
            <p:nvPr/>
          </p:nvSpPr>
          <p:spPr>
            <a:xfrm>
              <a:off x="6755879" y="2630093"/>
              <a:ext cx="142875" cy="37465"/>
            </a:xfrm>
            <a:custGeom>
              <a:avLst/>
              <a:gdLst/>
              <a:ahLst/>
              <a:cxnLst/>
              <a:rect l="l" t="t" r="r" b="b"/>
              <a:pathLst>
                <a:path w="142875" h="37464">
                  <a:moveTo>
                    <a:pt x="0" y="37122"/>
                  </a:moveTo>
                  <a:lnTo>
                    <a:pt x="0" y="0"/>
                  </a:lnTo>
                  <a:lnTo>
                    <a:pt x="142494" y="0"/>
                  </a:lnTo>
                  <a:lnTo>
                    <a:pt x="142494" y="37122"/>
                  </a:lnTo>
                  <a:lnTo>
                    <a:pt x="0" y="37122"/>
                  </a:lnTo>
                  <a:close/>
                </a:path>
              </a:pathLst>
            </a:custGeom>
            <a:ln w="7378">
              <a:solidFill>
                <a:srgbClr val="231F20"/>
              </a:solidFill>
            </a:ln>
          </p:spPr>
          <p:txBody>
            <a:bodyPr wrap="square" lIns="0" tIns="0" rIns="0" bIns="0" rtlCol="0"/>
            <a:lstStyle/>
            <a:p>
              <a:endParaRPr/>
            </a:p>
          </p:txBody>
        </p:sp>
      </p:grpSp>
      <p:sp>
        <p:nvSpPr>
          <p:cNvPr id="855" name="object 275">
            <a:extLst>
              <a:ext uri="{FF2B5EF4-FFF2-40B4-BE49-F238E27FC236}">
                <a16:creationId xmlns:a16="http://schemas.microsoft.com/office/drawing/2014/main" id="{195165DA-4E5A-0584-1771-BA5E8B0D5290}"/>
              </a:ext>
            </a:extLst>
          </p:cNvPr>
          <p:cNvSpPr txBox="1"/>
          <p:nvPr/>
        </p:nvSpPr>
        <p:spPr>
          <a:xfrm>
            <a:off x="6443289" y="2561727"/>
            <a:ext cx="755015" cy="100669"/>
          </a:xfrm>
          <a:prstGeom prst="rect">
            <a:avLst/>
          </a:prstGeom>
        </p:spPr>
        <p:txBody>
          <a:bodyPr vert="horz" wrap="square" lIns="0" tIns="15875" rIns="0" bIns="0" rtlCol="0">
            <a:spAutoFit/>
          </a:bodyPr>
          <a:lstStyle/>
          <a:p>
            <a:pPr marL="12700">
              <a:lnSpc>
                <a:spcPct val="100000"/>
              </a:lnSpc>
              <a:spcBef>
                <a:spcPts val="125"/>
              </a:spcBef>
            </a:pPr>
            <a:r>
              <a:rPr sz="550" dirty="0">
                <a:solidFill>
                  <a:srgbClr val="231F20"/>
                </a:solidFill>
                <a:latin typeface="Arial"/>
                <a:cs typeface="Arial"/>
              </a:rPr>
              <a:t>Existing</a:t>
            </a:r>
            <a:r>
              <a:rPr sz="550" spc="75" dirty="0">
                <a:solidFill>
                  <a:srgbClr val="231F20"/>
                </a:solidFill>
                <a:latin typeface="Arial"/>
                <a:cs typeface="Arial"/>
              </a:rPr>
              <a:t> </a:t>
            </a:r>
            <a:r>
              <a:rPr sz="550" dirty="0">
                <a:solidFill>
                  <a:srgbClr val="231F20"/>
                </a:solidFill>
                <a:latin typeface="Arial"/>
                <a:cs typeface="Arial"/>
              </a:rPr>
              <a:t>Debt</a:t>
            </a:r>
            <a:r>
              <a:rPr sz="550" spc="80" dirty="0">
                <a:solidFill>
                  <a:srgbClr val="231F20"/>
                </a:solidFill>
                <a:latin typeface="Arial"/>
                <a:cs typeface="Arial"/>
              </a:rPr>
              <a:t> </a:t>
            </a:r>
            <a:r>
              <a:rPr sz="550" spc="-10" dirty="0">
                <a:solidFill>
                  <a:srgbClr val="231F20"/>
                </a:solidFill>
                <a:latin typeface="Arial"/>
                <a:cs typeface="Arial"/>
              </a:rPr>
              <a:t>Service*</a:t>
            </a:r>
            <a:endParaRPr sz="550">
              <a:latin typeface="Arial"/>
              <a:cs typeface="Arial"/>
            </a:endParaRPr>
          </a:p>
        </p:txBody>
      </p:sp>
      <p:grpSp>
        <p:nvGrpSpPr>
          <p:cNvPr id="856" name="object 276">
            <a:extLst>
              <a:ext uri="{FF2B5EF4-FFF2-40B4-BE49-F238E27FC236}">
                <a16:creationId xmlns:a16="http://schemas.microsoft.com/office/drawing/2014/main" id="{ECE4AB17-78C6-0C03-9880-07B6BEF40B9C}"/>
              </a:ext>
            </a:extLst>
          </p:cNvPr>
          <p:cNvGrpSpPr/>
          <p:nvPr/>
        </p:nvGrpSpPr>
        <p:grpSpPr>
          <a:xfrm>
            <a:off x="6286805" y="2783636"/>
            <a:ext cx="165100" cy="41275"/>
            <a:chOff x="6744766" y="2807804"/>
            <a:chExt cx="165100" cy="41275"/>
          </a:xfrm>
        </p:grpSpPr>
        <p:sp>
          <p:nvSpPr>
            <p:cNvPr id="857" name="object 277">
              <a:extLst>
                <a:ext uri="{FF2B5EF4-FFF2-40B4-BE49-F238E27FC236}">
                  <a16:creationId xmlns:a16="http://schemas.microsoft.com/office/drawing/2014/main" id="{2BD6BEA4-E890-9A0B-791D-8066ACE2016F}"/>
                </a:ext>
              </a:extLst>
            </p:cNvPr>
            <p:cNvSpPr/>
            <p:nvPr/>
          </p:nvSpPr>
          <p:spPr>
            <a:xfrm>
              <a:off x="6755879" y="2827667"/>
              <a:ext cx="142875" cy="0"/>
            </a:xfrm>
            <a:custGeom>
              <a:avLst/>
              <a:gdLst/>
              <a:ahLst/>
              <a:cxnLst/>
              <a:rect l="l" t="t" r="r" b="b"/>
              <a:pathLst>
                <a:path w="142875">
                  <a:moveTo>
                    <a:pt x="0" y="0"/>
                  </a:moveTo>
                  <a:lnTo>
                    <a:pt x="142494" y="0"/>
                  </a:lnTo>
                </a:path>
              </a:pathLst>
            </a:custGeom>
            <a:ln w="22110">
              <a:solidFill>
                <a:srgbClr val="ED2024"/>
              </a:solidFill>
            </a:ln>
          </p:spPr>
          <p:txBody>
            <a:bodyPr wrap="square" lIns="0" tIns="0" rIns="0" bIns="0" rtlCol="0"/>
            <a:lstStyle/>
            <a:p>
              <a:endParaRPr/>
            </a:p>
          </p:txBody>
        </p:sp>
        <p:sp>
          <p:nvSpPr>
            <p:cNvPr id="858" name="object 278">
              <a:extLst>
                <a:ext uri="{FF2B5EF4-FFF2-40B4-BE49-F238E27FC236}">
                  <a16:creationId xmlns:a16="http://schemas.microsoft.com/office/drawing/2014/main" id="{B2A23166-CF79-876A-7F0A-A0BF55B52B49}"/>
                </a:ext>
              </a:extLst>
            </p:cNvPr>
            <p:cNvSpPr/>
            <p:nvPr/>
          </p:nvSpPr>
          <p:spPr>
            <a:xfrm>
              <a:off x="6808571" y="2809709"/>
              <a:ext cx="37465" cy="37465"/>
            </a:xfrm>
            <a:custGeom>
              <a:avLst/>
              <a:gdLst/>
              <a:ahLst/>
              <a:cxnLst/>
              <a:rect l="l" t="t" r="r" b="b"/>
              <a:pathLst>
                <a:path w="37465" h="37464">
                  <a:moveTo>
                    <a:pt x="37109" y="17957"/>
                  </a:moveTo>
                  <a:lnTo>
                    <a:pt x="17957" y="0"/>
                  </a:lnTo>
                  <a:lnTo>
                    <a:pt x="0" y="17957"/>
                  </a:lnTo>
                  <a:lnTo>
                    <a:pt x="17957" y="37122"/>
                  </a:lnTo>
                  <a:lnTo>
                    <a:pt x="37109" y="17957"/>
                  </a:lnTo>
                  <a:close/>
                </a:path>
              </a:pathLst>
            </a:custGeom>
            <a:solidFill>
              <a:srgbClr val="231F20"/>
            </a:solidFill>
          </p:spPr>
          <p:txBody>
            <a:bodyPr wrap="square" lIns="0" tIns="0" rIns="0" bIns="0" rtlCol="0"/>
            <a:lstStyle/>
            <a:p>
              <a:endParaRPr/>
            </a:p>
          </p:txBody>
        </p:sp>
        <p:sp>
          <p:nvSpPr>
            <p:cNvPr id="859" name="object 279">
              <a:extLst>
                <a:ext uri="{FF2B5EF4-FFF2-40B4-BE49-F238E27FC236}">
                  <a16:creationId xmlns:a16="http://schemas.microsoft.com/office/drawing/2014/main" id="{FDA9F00B-C476-37D8-D703-0D0A04676F3E}"/>
                </a:ext>
              </a:extLst>
            </p:cNvPr>
            <p:cNvSpPr/>
            <p:nvPr/>
          </p:nvSpPr>
          <p:spPr>
            <a:xfrm>
              <a:off x="6808571" y="2809709"/>
              <a:ext cx="37465" cy="37465"/>
            </a:xfrm>
            <a:custGeom>
              <a:avLst/>
              <a:gdLst/>
              <a:ahLst/>
              <a:cxnLst/>
              <a:rect l="l" t="t" r="r" b="b"/>
              <a:pathLst>
                <a:path w="37465" h="37464">
                  <a:moveTo>
                    <a:pt x="17957" y="0"/>
                  </a:moveTo>
                  <a:lnTo>
                    <a:pt x="37109" y="17957"/>
                  </a:lnTo>
                  <a:lnTo>
                    <a:pt x="17957" y="37122"/>
                  </a:lnTo>
                  <a:lnTo>
                    <a:pt x="0" y="17957"/>
                  </a:lnTo>
                  <a:lnTo>
                    <a:pt x="17957" y="0"/>
                  </a:lnTo>
                  <a:close/>
                </a:path>
              </a:pathLst>
            </a:custGeom>
            <a:ln w="3682">
              <a:solidFill>
                <a:srgbClr val="ED2024"/>
              </a:solidFill>
            </a:ln>
          </p:spPr>
          <p:txBody>
            <a:bodyPr wrap="square" lIns="0" tIns="0" rIns="0" bIns="0" rtlCol="0"/>
            <a:lstStyle/>
            <a:p>
              <a:endParaRPr/>
            </a:p>
          </p:txBody>
        </p:sp>
      </p:grpSp>
      <p:sp>
        <p:nvSpPr>
          <p:cNvPr id="860" name="object 280">
            <a:extLst>
              <a:ext uri="{FF2B5EF4-FFF2-40B4-BE49-F238E27FC236}">
                <a16:creationId xmlns:a16="http://schemas.microsoft.com/office/drawing/2014/main" id="{AD02DA02-6D5F-79C8-AA08-830F51739961}"/>
              </a:ext>
            </a:extLst>
          </p:cNvPr>
          <p:cNvSpPr txBox="1"/>
          <p:nvPr/>
        </p:nvSpPr>
        <p:spPr>
          <a:xfrm>
            <a:off x="6443289" y="2741343"/>
            <a:ext cx="841375" cy="100669"/>
          </a:xfrm>
          <a:prstGeom prst="rect">
            <a:avLst/>
          </a:prstGeom>
        </p:spPr>
        <p:txBody>
          <a:bodyPr vert="horz" wrap="square" lIns="0" tIns="15875" rIns="0" bIns="0" rtlCol="0">
            <a:spAutoFit/>
          </a:bodyPr>
          <a:lstStyle/>
          <a:p>
            <a:pPr marL="12700">
              <a:lnSpc>
                <a:spcPct val="100000"/>
              </a:lnSpc>
              <a:spcBef>
                <a:spcPts val="125"/>
              </a:spcBef>
            </a:pPr>
            <a:r>
              <a:rPr sz="550" dirty="0">
                <a:solidFill>
                  <a:srgbClr val="231F20"/>
                </a:solidFill>
                <a:latin typeface="Arial"/>
                <a:cs typeface="Arial"/>
              </a:rPr>
              <a:t>10%</a:t>
            </a:r>
            <a:r>
              <a:rPr sz="550" spc="70" dirty="0">
                <a:solidFill>
                  <a:srgbClr val="231F20"/>
                </a:solidFill>
                <a:latin typeface="Arial"/>
                <a:cs typeface="Arial"/>
              </a:rPr>
              <a:t> </a:t>
            </a:r>
            <a:r>
              <a:rPr sz="550" dirty="0">
                <a:solidFill>
                  <a:srgbClr val="231F20"/>
                </a:solidFill>
                <a:latin typeface="Arial"/>
                <a:cs typeface="Arial"/>
              </a:rPr>
              <a:t>of</a:t>
            </a:r>
            <a:r>
              <a:rPr sz="550" spc="80" dirty="0">
                <a:solidFill>
                  <a:srgbClr val="231F20"/>
                </a:solidFill>
                <a:latin typeface="Arial"/>
                <a:cs typeface="Arial"/>
              </a:rPr>
              <a:t> </a:t>
            </a:r>
            <a:r>
              <a:rPr sz="550" dirty="0">
                <a:solidFill>
                  <a:srgbClr val="231F20"/>
                </a:solidFill>
                <a:latin typeface="Arial"/>
                <a:cs typeface="Arial"/>
              </a:rPr>
              <a:t>Budget</a:t>
            </a:r>
            <a:r>
              <a:rPr sz="550" spc="65" dirty="0">
                <a:solidFill>
                  <a:srgbClr val="231F20"/>
                </a:solidFill>
                <a:latin typeface="Arial"/>
                <a:cs typeface="Arial"/>
              </a:rPr>
              <a:t> </a:t>
            </a:r>
            <a:r>
              <a:rPr sz="550" spc="-10" dirty="0">
                <a:solidFill>
                  <a:srgbClr val="231F20"/>
                </a:solidFill>
                <a:latin typeface="Arial"/>
                <a:cs typeface="Arial"/>
              </a:rPr>
              <a:t>Guideline</a:t>
            </a:r>
            <a:endParaRPr sz="550">
              <a:latin typeface="Arial"/>
              <a:cs typeface="Arial"/>
            </a:endParaRPr>
          </a:p>
        </p:txBody>
      </p:sp>
      <p:sp>
        <p:nvSpPr>
          <p:cNvPr id="861" name="object 281">
            <a:extLst>
              <a:ext uri="{FF2B5EF4-FFF2-40B4-BE49-F238E27FC236}">
                <a16:creationId xmlns:a16="http://schemas.microsoft.com/office/drawing/2014/main" id="{A0B814DA-E9E0-D8B5-2B66-E9FADD120B2A}"/>
              </a:ext>
            </a:extLst>
          </p:cNvPr>
          <p:cNvSpPr/>
          <p:nvPr/>
        </p:nvSpPr>
        <p:spPr>
          <a:xfrm>
            <a:off x="335915" y="990600"/>
            <a:ext cx="8472170" cy="5386070"/>
          </a:xfrm>
          <a:custGeom>
            <a:avLst/>
            <a:gdLst/>
            <a:ahLst/>
            <a:cxnLst/>
            <a:rect l="l" t="t" r="r" b="b"/>
            <a:pathLst>
              <a:path w="8472170" h="5386070">
                <a:moveTo>
                  <a:pt x="0" y="5386044"/>
                </a:moveTo>
                <a:lnTo>
                  <a:pt x="0" y="0"/>
                </a:lnTo>
                <a:lnTo>
                  <a:pt x="8471827" y="0"/>
                </a:lnTo>
                <a:lnTo>
                  <a:pt x="8471827" y="5386044"/>
                </a:lnTo>
                <a:lnTo>
                  <a:pt x="0" y="5386044"/>
                </a:lnTo>
                <a:close/>
              </a:path>
            </a:pathLst>
          </a:custGeom>
          <a:ln w="3175">
            <a:solidFill>
              <a:srgbClr val="231F20"/>
            </a:solidFill>
          </a:ln>
        </p:spPr>
        <p:txBody>
          <a:bodyPr wrap="square" lIns="0" tIns="0" rIns="0" bIns="0" rtlCol="0"/>
          <a:lstStyle/>
          <a:p>
            <a:endParaRPr/>
          </a:p>
        </p:txBody>
      </p:sp>
      <p:sp>
        <p:nvSpPr>
          <p:cNvPr id="862" name="object 282">
            <a:extLst>
              <a:ext uri="{FF2B5EF4-FFF2-40B4-BE49-F238E27FC236}">
                <a16:creationId xmlns:a16="http://schemas.microsoft.com/office/drawing/2014/main" id="{CAEB1772-52A3-6709-369F-E671B42D8A55}"/>
              </a:ext>
            </a:extLst>
          </p:cNvPr>
          <p:cNvSpPr txBox="1"/>
          <p:nvPr/>
        </p:nvSpPr>
        <p:spPr>
          <a:xfrm>
            <a:off x="507614" y="6042553"/>
            <a:ext cx="2512695" cy="92333"/>
          </a:xfrm>
          <a:prstGeom prst="rect">
            <a:avLst/>
          </a:prstGeom>
        </p:spPr>
        <p:txBody>
          <a:bodyPr vert="horz" wrap="square" lIns="0" tIns="15240" rIns="0" bIns="0" rtlCol="0">
            <a:spAutoFit/>
          </a:bodyPr>
          <a:lstStyle/>
          <a:p>
            <a:pPr marL="12700">
              <a:lnSpc>
                <a:spcPct val="100000"/>
              </a:lnSpc>
              <a:spcBef>
                <a:spcPts val="120"/>
              </a:spcBef>
            </a:pPr>
            <a:r>
              <a:rPr sz="500" dirty="0">
                <a:solidFill>
                  <a:srgbClr val="231F20"/>
                </a:solidFill>
                <a:latin typeface="Arial"/>
                <a:cs typeface="Arial"/>
              </a:rPr>
              <a:t>Excludes:</a:t>
            </a:r>
            <a:r>
              <a:rPr sz="500" spc="50" dirty="0">
                <a:solidFill>
                  <a:srgbClr val="231F20"/>
                </a:solidFill>
                <a:latin typeface="Arial"/>
                <a:cs typeface="Arial"/>
              </a:rPr>
              <a:t> </a:t>
            </a:r>
            <a:r>
              <a:rPr sz="500" dirty="0">
                <a:solidFill>
                  <a:srgbClr val="231F20"/>
                </a:solidFill>
                <a:latin typeface="Arial"/>
                <a:cs typeface="Arial"/>
              </a:rPr>
              <a:t>WPCA,</a:t>
            </a:r>
            <a:r>
              <a:rPr sz="500" spc="40" dirty="0">
                <a:solidFill>
                  <a:srgbClr val="231F20"/>
                </a:solidFill>
                <a:latin typeface="Arial"/>
                <a:cs typeface="Arial"/>
              </a:rPr>
              <a:t> </a:t>
            </a:r>
            <a:r>
              <a:rPr sz="500" dirty="0">
                <a:solidFill>
                  <a:srgbClr val="231F20"/>
                </a:solidFill>
                <a:latin typeface="Arial"/>
                <a:cs typeface="Arial"/>
              </a:rPr>
              <a:t>Parking</a:t>
            </a:r>
            <a:r>
              <a:rPr sz="500" spc="50" dirty="0">
                <a:solidFill>
                  <a:srgbClr val="231F20"/>
                </a:solidFill>
                <a:latin typeface="Arial"/>
                <a:cs typeface="Arial"/>
              </a:rPr>
              <a:t> </a:t>
            </a:r>
            <a:r>
              <a:rPr sz="500" dirty="0">
                <a:solidFill>
                  <a:srgbClr val="231F20"/>
                </a:solidFill>
                <a:latin typeface="Arial"/>
                <a:cs typeface="Arial"/>
              </a:rPr>
              <a:t>Authority,</a:t>
            </a:r>
            <a:r>
              <a:rPr sz="500" spc="40" dirty="0">
                <a:solidFill>
                  <a:srgbClr val="231F20"/>
                </a:solidFill>
                <a:latin typeface="Arial"/>
                <a:cs typeface="Arial"/>
              </a:rPr>
              <a:t> </a:t>
            </a:r>
            <a:r>
              <a:rPr sz="500" dirty="0">
                <a:solidFill>
                  <a:srgbClr val="231F20"/>
                </a:solidFill>
                <a:latin typeface="Arial"/>
                <a:cs typeface="Arial"/>
              </a:rPr>
              <a:t>Golf</a:t>
            </a:r>
            <a:r>
              <a:rPr sz="500" spc="70" dirty="0">
                <a:solidFill>
                  <a:srgbClr val="231F20"/>
                </a:solidFill>
                <a:latin typeface="Arial"/>
                <a:cs typeface="Arial"/>
              </a:rPr>
              <a:t> </a:t>
            </a:r>
            <a:r>
              <a:rPr sz="500" dirty="0">
                <a:solidFill>
                  <a:srgbClr val="231F20"/>
                </a:solidFill>
                <a:latin typeface="Arial"/>
                <a:cs typeface="Arial"/>
              </a:rPr>
              <a:t>Course,</a:t>
            </a:r>
            <a:r>
              <a:rPr sz="500" spc="50" dirty="0">
                <a:solidFill>
                  <a:srgbClr val="231F20"/>
                </a:solidFill>
                <a:latin typeface="Arial"/>
                <a:cs typeface="Arial"/>
              </a:rPr>
              <a:t> </a:t>
            </a:r>
            <a:r>
              <a:rPr sz="500" dirty="0">
                <a:solidFill>
                  <a:srgbClr val="231F20"/>
                </a:solidFill>
                <a:latin typeface="Arial"/>
                <a:cs typeface="Arial"/>
              </a:rPr>
              <a:t>Marina,</a:t>
            </a:r>
            <a:r>
              <a:rPr sz="500" spc="70" dirty="0">
                <a:solidFill>
                  <a:srgbClr val="231F20"/>
                </a:solidFill>
                <a:latin typeface="Arial"/>
                <a:cs typeface="Arial"/>
              </a:rPr>
              <a:t> </a:t>
            </a:r>
            <a:r>
              <a:rPr sz="500" dirty="0">
                <a:solidFill>
                  <a:srgbClr val="231F20"/>
                </a:solidFill>
                <a:latin typeface="Arial"/>
                <a:cs typeface="Arial"/>
              </a:rPr>
              <a:t>Mill</a:t>
            </a:r>
            <a:r>
              <a:rPr sz="500" spc="70" dirty="0">
                <a:solidFill>
                  <a:srgbClr val="231F20"/>
                </a:solidFill>
                <a:latin typeface="Arial"/>
                <a:cs typeface="Arial"/>
              </a:rPr>
              <a:t> </a:t>
            </a:r>
            <a:r>
              <a:rPr sz="500" dirty="0">
                <a:solidFill>
                  <a:srgbClr val="231F20"/>
                </a:solidFill>
                <a:latin typeface="Arial"/>
                <a:cs typeface="Arial"/>
              </a:rPr>
              <a:t>River</a:t>
            </a:r>
            <a:r>
              <a:rPr sz="500" spc="70" dirty="0">
                <a:solidFill>
                  <a:srgbClr val="231F20"/>
                </a:solidFill>
                <a:latin typeface="Arial"/>
                <a:cs typeface="Arial"/>
              </a:rPr>
              <a:t> </a:t>
            </a:r>
            <a:r>
              <a:rPr sz="500" dirty="0">
                <a:solidFill>
                  <a:srgbClr val="231F20"/>
                </a:solidFill>
                <a:latin typeface="Arial"/>
                <a:cs typeface="Arial"/>
              </a:rPr>
              <a:t>&amp;</a:t>
            </a:r>
            <a:r>
              <a:rPr sz="500" spc="60" dirty="0">
                <a:solidFill>
                  <a:srgbClr val="231F20"/>
                </a:solidFill>
                <a:latin typeface="Arial"/>
                <a:cs typeface="Arial"/>
              </a:rPr>
              <a:t> </a:t>
            </a:r>
            <a:r>
              <a:rPr sz="500" dirty="0">
                <a:solidFill>
                  <a:srgbClr val="231F20"/>
                </a:solidFill>
                <a:latin typeface="Arial"/>
                <a:cs typeface="Arial"/>
              </a:rPr>
              <a:t>Energy</a:t>
            </a:r>
            <a:r>
              <a:rPr sz="500" spc="70" dirty="0">
                <a:solidFill>
                  <a:srgbClr val="231F20"/>
                </a:solidFill>
                <a:latin typeface="Arial"/>
                <a:cs typeface="Arial"/>
              </a:rPr>
              <a:t> </a:t>
            </a:r>
            <a:r>
              <a:rPr sz="500" spc="-10" dirty="0">
                <a:solidFill>
                  <a:srgbClr val="231F20"/>
                </a:solidFill>
                <a:latin typeface="Arial"/>
                <a:cs typeface="Arial"/>
              </a:rPr>
              <a:t>Bonds</a:t>
            </a:r>
            <a:endParaRPr sz="500">
              <a:latin typeface="Arial"/>
              <a:cs typeface="Arial"/>
            </a:endParaRPr>
          </a:p>
        </p:txBody>
      </p:sp>
    </p:spTree>
    <p:extLst>
      <p:ext uri="{BB962C8B-B14F-4D97-AF65-F5344CB8AC3E}">
        <p14:creationId xmlns:p14="http://schemas.microsoft.com/office/powerpoint/2010/main" val="32780103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020e65b-1858-42ae-bc70-a20db668583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0CDC7386F9A649B1251D9D66429F0C" ma:contentTypeVersion="9" ma:contentTypeDescription="Create a new document." ma:contentTypeScope="" ma:versionID="e5534febb6e3d830a65fed7e6be91339">
  <xsd:schema xmlns:xsd="http://www.w3.org/2001/XMLSchema" xmlns:xs="http://www.w3.org/2001/XMLSchema" xmlns:p="http://schemas.microsoft.com/office/2006/metadata/properties" xmlns:ns3="da2d13b2-97fc-40c8-bc2b-d7cdae276715" xmlns:ns4="a020e65b-1858-42ae-bc70-a20db668583f" targetNamespace="http://schemas.microsoft.com/office/2006/metadata/properties" ma:root="true" ma:fieldsID="13152e626acec644f45e3427eb2d3bd1" ns3:_="" ns4:_="">
    <xsd:import namespace="da2d13b2-97fc-40c8-bc2b-d7cdae276715"/>
    <xsd:import namespace="a020e65b-1858-42ae-bc70-a20db668583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2d13b2-97fc-40c8-bc2b-d7cdae27671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20e65b-1858-42ae-bc70-a20db668583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8A76E3-82BC-41C9-91C3-9AB220D4C423}">
  <ds:schemaRefs>
    <ds:schemaRef ds:uri="da2d13b2-97fc-40c8-bc2b-d7cdae276715"/>
    <ds:schemaRef ds:uri="http://schemas.microsoft.com/office/2006/metadata/properties"/>
    <ds:schemaRef ds:uri="http://purl.org/dc/elements/1.1/"/>
    <ds:schemaRef ds:uri="http://schemas.microsoft.com/office/2006/documentManagement/types"/>
    <ds:schemaRef ds:uri="a020e65b-1858-42ae-bc70-a20db668583f"/>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9D884D6B-F2EF-40DA-ABAD-CFAF1A3CE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2d13b2-97fc-40c8-bc2b-d7cdae276715"/>
    <ds:schemaRef ds:uri="a020e65b-1858-42ae-bc70-a20db66858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67F2BA-FA77-4D1F-BF96-9D28F012CB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22752</TotalTime>
  <Words>781</Words>
  <Application>Microsoft Office PowerPoint</Application>
  <PresentationFormat>On-screen Show (4:3)</PresentationFormat>
  <Paragraphs>298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CITY OF STAMFORD OFFICE OF ADMINISTRATION    Benjamin Barnes Director of Administration Board of Finance and Board of Representatives March 6, 2024</vt:lpstr>
      <vt:lpstr>Office of Administration </vt:lpstr>
      <vt:lpstr>Office of Administration Administration </vt:lpstr>
      <vt:lpstr>PowerPoint Presentation</vt:lpstr>
      <vt:lpstr>PowerPoint Presentation</vt:lpstr>
      <vt:lpstr>PowerPoint Presentation</vt:lpstr>
      <vt:lpstr>PowerPoint Presentation</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Barnes, Benjamin</cp:lastModifiedBy>
  <cp:revision>245</cp:revision>
  <cp:lastPrinted>2024-03-06T21:27:14Z</cp:lastPrinted>
  <dcterms:created xsi:type="dcterms:W3CDTF">2015-07-08T22:36:06Z</dcterms:created>
  <dcterms:modified xsi:type="dcterms:W3CDTF">2024-03-06T21:27:23Z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y fmtid="{D5CDD505-2E9C-101B-9397-08002B2CF9AE}" pid="3" name="ContentTypeId">
    <vt:lpwstr>0x010100F80CDC7386F9A649B1251D9D66429F0C</vt:lpwstr>
  </property>
</Properties>
</file>