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 id="2147483709" r:id="rId2"/>
  </p:sldMasterIdLst>
  <p:notesMasterIdLst>
    <p:notesMasterId r:id="rId7"/>
  </p:notesMasterIdLst>
  <p:handoutMasterIdLst>
    <p:handoutMasterId r:id="rId8"/>
  </p:handoutMasterIdLst>
  <p:sldIdLst>
    <p:sldId id="279" r:id="rId3"/>
    <p:sldId id="384" r:id="rId4"/>
    <p:sldId id="284" r:id="rId5"/>
    <p:sldId id="285" r:id="rId6"/>
  </p:sldIdLst>
  <p:sldSz cx="9144000" cy="6858000" type="screen4x3"/>
  <p:notesSz cx="6950075" cy="9236075"/>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6" userDrawn="1">
          <p15:clr>
            <a:srgbClr val="A4A3A4"/>
          </p15:clr>
        </p15:guide>
        <p15:guide id="2" pos="2185" userDrawn="1">
          <p15:clr>
            <a:srgbClr val="A4A3A4"/>
          </p15:clr>
        </p15:guide>
        <p15:guide id="3" orient="horz" pos="2909" userDrawn="1">
          <p15:clr>
            <a:srgbClr val="A4A3A4"/>
          </p15:clr>
        </p15:guide>
        <p15:guide id="4"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32" y="9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886"/>
        <p:guide pos="2185"/>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t" anchorCtr="0" compatLnSpc="1">
            <a:prstTxWarp prst="textNoShape">
              <a:avLst/>
            </a:prstTxWarp>
          </a:bodyPr>
          <a:lstStyle>
            <a:lvl1pPr defTabSz="923209"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36470"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t" anchorCtr="0" compatLnSpc="1">
            <a:prstTxWarp prst="textNoShape">
              <a:avLst/>
            </a:prstTxWarp>
          </a:bodyPr>
          <a:lstStyle>
            <a:lvl1pPr algn="r" defTabSz="923209"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77331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b" anchorCtr="0" compatLnSpc="1">
            <a:prstTxWarp prst="textNoShape">
              <a:avLst/>
            </a:prstTxWarp>
          </a:bodyPr>
          <a:lstStyle>
            <a:lvl1pPr defTabSz="923209"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36470" y="877331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b" anchorCtr="0" compatLnSpc="1">
            <a:prstTxWarp prst="textNoShape">
              <a:avLst/>
            </a:prstTxWarp>
          </a:bodyPr>
          <a:lstStyle>
            <a:lvl1pPr algn="r" defTabSz="923209"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ctr" anchorCtr="0" compatLnSpc="1">
            <a:prstTxWarp prst="textNoShape">
              <a:avLst/>
            </a:prstTxWarp>
          </a:bodyPr>
          <a:lstStyle>
            <a:lvl1pPr defTabSz="923209">
              <a:defRPr sz="1200"/>
            </a:lvl1pPr>
          </a:lstStyle>
          <a:p>
            <a:endParaRPr lang="en-US" altLang="en-US" dirty="0"/>
          </a:p>
        </p:txBody>
      </p:sp>
      <p:sp>
        <p:nvSpPr>
          <p:cNvPr id="1027" name="Rectangle 3"/>
          <p:cNvSpPr>
            <a:spLocks noGrp="1" noChangeArrowheads="1"/>
          </p:cNvSpPr>
          <p:nvPr>
            <p:ph type="dt" idx="1"/>
          </p:nvPr>
        </p:nvSpPr>
        <p:spPr bwMode="auto">
          <a:xfrm>
            <a:off x="3938059" y="0"/>
            <a:ext cx="3012016"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396" tIns="46197" rIns="92396" bIns="46197" numCol="1" anchor="ctr" anchorCtr="0" compatLnSpc="1">
            <a:prstTxWarp prst="textNoShape">
              <a:avLst/>
            </a:prstTxWarp>
          </a:bodyPr>
          <a:lstStyle>
            <a:lvl1pPr algn="r" defTabSz="923209">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68400" y="695325"/>
            <a:ext cx="4613275"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26041" y="4387458"/>
            <a:ext cx="5097995" cy="415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774908"/>
            <a:ext cx="3012017"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6" tIns="46197" rIns="92396" bIns="46197" numCol="1" anchor="b" anchorCtr="0" compatLnSpc="1">
            <a:prstTxWarp prst="textNoShape">
              <a:avLst/>
            </a:prstTxWarp>
          </a:bodyPr>
          <a:lstStyle>
            <a:lvl1pPr defTabSz="923209">
              <a:defRPr sz="1200"/>
            </a:lvl1pPr>
          </a:lstStyle>
          <a:p>
            <a:endParaRPr lang="en-US" altLang="en-US" dirty="0"/>
          </a:p>
        </p:txBody>
      </p:sp>
      <p:sp>
        <p:nvSpPr>
          <p:cNvPr id="1031" name="Rectangle 7"/>
          <p:cNvSpPr>
            <a:spLocks noGrp="1" noChangeArrowheads="1"/>
          </p:cNvSpPr>
          <p:nvPr>
            <p:ph type="sldNum" sz="quarter" idx="5"/>
          </p:nvPr>
        </p:nvSpPr>
        <p:spPr bwMode="auto">
          <a:xfrm>
            <a:off x="3938059" y="8774908"/>
            <a:ext cx="3012016"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396" tIns="46197" rIns="92396" bIns="46197" numCol="1" anchor="b" anchorCtr="0" compatLnSpc="1">
            <a:prstTxWarp prst="textNoShape">
              <a:avLst/>
            </a:prstTxWarp>
          </a:bodyPr>
          <a:lstStyle>
            <a:lvl1pPr algn="r" defTabSz="923209">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4246"/>
            <a:ext cx="7772400" cy="203454"/>
          </a:xfrm>
          <a:prstGeom prst="rect">
            <a:avLst/>
          </a:prstGeom>
        </p:spPr>
        <p:txBody>
          <a:bodyPr wrap="square" lIns="0" tIns="0" rIns="0" bIns="0">
            <a:spAutoFit/>
          </a:bodyPr>
          <a:lstStyle>
            <a:lvl1pPr>
              <a:defRPr sz="1322" b="1" i="1">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37346"/>
            <a:ext cx="6400800" cy="122213"/>
          </a:xfrm>
          <a:prstGeom prst="rect">
            <a:avLst/>
          </a:prstGeom>
        </p:spPr>
        <p:txBody>
          <a:bodyPr wrap="square" lIns="0" tIns="0" rIns="0" bIns="0">
            <a:spAutoFit/>
          </a:bodyPr>
          <a:lstStyle>
            <a:lvl1pPr>
              <a:defRPr sz="794" b="1" i="1">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150262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06490" y="426853"/>
            <a:ext cx="7414491" cy="203454"/>
          </a:xfrm>
        </p:spPr>
        <p:txBody>
          <a:bodyPr lIns="0" tIns="0" rIns="0" bIns="0"/>
          <a:lstStyle>
            <a:lvl1pPr>
              <a:defRPr sz="1322" b="1" i="1">
                <a:solidFill>
                  <a:schemeClr val="tx1"/>
                </a:solidFill>
                <a:latin typeface="Calibri"/>
                <a:cs typeface="Calibri"/>
              </a:defRPr>
            </a:lvl1pPr>
          </a:lstStyle>
          <a:p>
            <a:endParaRPr/>
          </a:p>
        </p:txBody>
      </p:sp>
      <p:sp>
        <p:nvSpPr>
          <p:cNvPr id="3" name="Holder 3"/>
          <p:cNvSpPr>
            <a:spLocks noGrp="1"/>
          </p:cNvSpPr>
          <p:nvPr>
            <p:ph type="body" idx="1"/>
          </p:nvPr>
        </p:nvSpPr>
        <p:spPr>
          <a:xfrm>
            <a:off x="206491" y="1396553"/>
            <a:ext cx="8610023" cy="122213"/>
          </a:xfrm>
        </p:spPr>
        <p:txBody>
          <a:bodyPr lIns="0" tIns="0" rIns="0" bIns="0"/>
          <a:lstStyle>
            <a:lvl1pPr>
              <a:defRPr sz="794" b="1" i="1">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89588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6490" y="426853"/>
            <a:ext cx="7414491" cy="203454"/>
          </a:xfrm>
        </p:spPr>
        <p:txBody>
          <a:bodyPr lIns="0" tIns="0" rIns="0" bIns="0"/>
          <a:lstStyle>
            <a:lvl1pPr>
              <a:defRPr sz="1322" b="1" i="1">
                <a:solidFill>
                  <a:schemeClr val="tx1"/>
                </a:solidFill>
                <a:latin typeface="Calibri"/>
                <a:cs typeface="Calibri"/>
              </a:defRPr>
            </a:lvl1pPr>
          </a:lstStyle>
          <a:p>
            <a:endParaRPr/>
          </a:p>
        </p:txBody>
      </p:sp>
      <p:sp>
        <p:nvSpPr>
          <p:cNvPr id="3" name="Holder 3"/>
          <p:cNvSpPr>
            <a:spLocks noGrp="1"/>
          </p:cNvSpPr>
          <p:nvPr>
            <p:ph sz="half" idx="2"/>
          </p:nvPr>
        </p:nvSpPr>
        <p:spPr>
          <a:xfrm>
            <a:off x="457200" y="1576052"/>
            <a:ext cx="3977640" cy="18466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6052"/>
            <a:ext cx="3977640" cy="18466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78753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06490" y="426853"/>
            <a:ext cx="7414491" cy="203454"/>
          </a:xfrm>
        </p:spPr>
        <p:txBody>
          <a:bodyPr lIns="0" tIns="0" rIns="0" bIns="0"/>
          <a:lstStyle>
            <a:lvl1pPr>
              <a:defRPr sz="1322" b="1" i="1">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2819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0184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6490" y="426853"/>
            <a:ext cx="7414491" cy="307777"/>
          </a:xfrm>
          <a:prstGeom prst="rect">
            <a:avLst/>
          </a:prstGeom>
        </p:spPr>
        <p:txBody>
          <a:bodyPr wrap="square" lIns="0" tIns="0" rIns="0" bIns="0">
            <a:spAutoFit/>
          </a:bodyPr>
          <a:lstStyle>
            <a:lvl1pPr>
              <a:defRPr sz="2000" b="1" i="1">
                <a:solidFill>
                  <a:schemeClr val="tx1"/>
                </a:solidFill>
                <a:latin typeface="Calibri"/>
                <a:cs typeface="Calibri"/>
              </a:defRPr>
            </a:lvl1pPr>
          </a:lstStyle>
          <a:p>
            <a:endParaRPr/>
          </a:p>
        </p:txBody>
      </p:sp>
      <p:sp>
        <p:nvSpPr>
          <p:cNvPr id="3" name="Holder 3"/>
          <p:cNvSpPr>
            <a:spLocks noGrp="1"/>
          </p:cNvSpPr>
          <p:nvPr>
            <p:ph type="body" idx="1"/>
          </p:nvPr>
        </p:nvSpPr>
        <p:spPr>
          <a:xfrm>
            <a:off x="206491" y="1396552"/>
            <a:ext cx="8610023" cy="184666"/>
          </a:xfrm>
          <a:prstGeom prst="rect">
            <a:avLst/>
          </a:prstGeom>
        </p:spPr>
        <p:txBody>
          <a:bodyPr wrap="square" lIns="0" tIns="0" rIns="0" bIns="0">
            <a:spAutoFit/>
          </a:bodyPr>
          <a:lstStyle>
            <a:lvl1pPr>
              <a:defRPr sz="1200" b="1" i="1">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2735"/>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2735"/>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3/16/2024</a:t>
            </a:fld>
            <a:endParaRPr lang="en-US"/>
          </a:p>
        </p:txBody>
      </p:sp>
      <p:sp>
        <p:nvSpPr>
          <p:cNvPr id="6" name="Holder 6"/>
          <p:cNvSpPr>
            <a:spLocks noGrp="1"/>
          </p:cNvSpPr>
          <p:nvPr>
            <p:ph type="sldNum" sz="quarter" idx="7"/>
          </p:nvPr>
        </p:nvSpPr>
        <p:spPr>
          <a:xfrm>
            <a:off x="6583680" y="6372735"/>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9477078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Lst>
  <p:txStyles>
    <p:titleStyle>
      <a:lvl1pPr>
        <a:defRPr>
          <a:latin typeface="+mj-lt"/>
          <a:ea typeface="+mj-ea"/>
          <a:cs typeface="+mj-cs"/>
        </a:defRPr>
      </a:lvl1pPr>
    </p:titleStyle>
    <p:bodyStyle>
      <a:lvl1pPr marL="0">
        <a:defRPr>
          <a:latin typeface="+mn-lt"/>
          <a:ea typeface="+mn-ea"/>
          <a:cs typeface="+mn-cs"/>
        </a:defRPr>
      </a:lvl1pPr>
      <a:lvl2pPr marL="302301">
        <a:defRPr>
          <a:latin typeface="+mn-lt"/>
          <a:ea typeface="+mn-ea"/>
          <a:cs typeface="+mn-cs"/>
        </a:defRPr>
      </a:lvl2pPr>
      <a:lvl3pPr marL="604601">
        <a:defRPr>
          <a:latin typeface="+mn-lt"/>
          <a:ea typeface="+mn-ea"/>
          <a:cs typeface="+mn-cs"/>
        </a:defRPr>
      </a:lvl3pPr>
      <a:lvl4pPr marL="906902">
        <a:defRPr>
          <a:latin typeface="+mn-lt"/>
          <a:ea typeface="+mn-ea"/>
          <a:cs typeface="+mn-cs"/>
        </a:defRPr>
      </a:lvl4pPr>
      <a:lvl5pPr marL="1209203">
        <a:defRPr>
          <a:latin typeface="+mn-lt"/>
          <a:ea typeface="+mn-ea"/>
          <a:cs typeface="+mn-cs"/>
        </a:defRPr>
      </a:lvl5pPr>
      <a:lvl6pPr marL="1511504">
        <a:defRPr>
          <a:latin typeface="+mn-lt"/>
          <a:ea typeface="+mn-ea"/>
          <a:cs typeface="+mn-cs"/>
        </a:defRPr>
      </a:lvl6pPr>
      <a:lvl7pPr marL="1813804">
        <a:defRPr>
          <a:latin typeface="+mn-lt"/>
          <a:ea typeface="+mn-ea"/>
          <a:cs typeface="+mn-cs"/>
        </a:defRPr>
      </a:lvl7pPr>
      <a:lvl8pPr marL="2116105">
        <a:defRPr>
          <a:latin typeface="+mn-lt"/>
          <a:ea typeface="+mn-ea"/>
          <a:cs typeface="+mn-cs"/>
        </a:defRPr>
      </a:lvl8pPr>
      <a:lvl9pPr marL="2418405">
        <a:defRPr>
          <a:latin typeface="+mn-lt"/>
          <a:ea typeface="+mn-ea"/>
          <a:cs typeface="+mn-cs"/>
        </a:defRPr>
      </a:lvl9pPr>
    </p:bodyStyle>
    <p:otherStyle>
      <a:lvl1pPr marL="0">
        <a:defRPr>
          <a:latin typeface="+mn-lt"/>
          <a:ea typeface="+mn-ea"/>
          <a:cs typeface="+mn-cs"/>
        </a:defRPr>
      </a:lvl1pPr>
      <a:lvl2pPr marL="302301">
        <a:defRPr>
          <a:latin typeface="+mn-lt"/>
          <a:ea typeface="+mn-ea"/>
          <a:cs typeface="+mn-cs"/>
        </a:defRPr>
      </a:lvl2pPr>
      <a:lvl3pPr marL="604601">
        <a:defRPr>
          <a:latin typeface="+mn-lt"/>
          <a:ea typeface="+mn-ea"/>
          <a:cs typeface="+mn-cs"/>
        </a:defRPr>
      </a:lvl3pPr>
      <a:lvl4pPr marL="906902">
        <a:defRPr>
          <a:latin typeface="+mn-lt"/>
          <a:ea typeface="+mn-ea"/>
          <a:cs typeface="+mn-cs"/>
        </a:defRPr>
      </a:lvl4pPr>
      <a:lvl5pPr marL="1209203">
        <a:defRPr>
          <a:latin typeface="+mn-lt"/>
          <a:ea typeface="+mn-ea"/>
          <a:cs typeface="+mn-cs"/>
        </a:defRPr>
      </a:lvl5pPr>
      <a:lvl6pPr marL="1511504">
        <a:defRPr>
          <a:latin typeface="+mn-lt"/>
          <a:ea typeface="+mn-ea"/>
          <a:cs typeface="+mn-cs"/>
        </a:defRPr>
      </a:lvl6pPr>
      <a:lvl7pPr marL="1813804">
        <a:defRPr>
          <a:latin typeface="+mn-lt"/>
          <a:ea typeface="+mn-ea"/>
          <a:cs typeface="+mn-cs"/>
        </a:defRPr>
      </a:lvl7pPr>
      <a:lvl8pPr marL="2116105">
        <a:defRPr>
          <a:latin typeface="+mn-lt"/>
          <a:ea typeface="+mn-ea"/>
          <a:cs typeface="+mn-cs"/>
        </a:defRPr>
      </a:lvl8pPr>
      <a:lvl9pPr marL="2418405">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9" Type="http://schemas.openxmlformats.org/officeDocument/2006/relationships/image" Target="../media/image39.png"/><Relationship Id="rId21" Type="http://schemas.openxmlformats.org/officeDocument/2006/relationships/image" Target="../media/image21.png"/><Relationship Id="rId34" Type="http://schemas.openxmlformats.org/officeDocument/2006/relationships/image" Target="../media/image34.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38" Type="http://schemas.openxmlformats.org/officeDocument/2006/relationships/image" Target="../media/image38.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png"/><Relationship Id="rId40" Type="http://schemas.openxmlformats.org/officeDocument/2006/relationships/image" Target="../media/image40.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 Id="rId8" Type="http://schemas.openxmlformats.org/officeDocument/2006/relationships/image" Target="../media/image8.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a:t>Recycling &amp; Sanitation</a:t>
            </a:r>
            <a:br>
              <a:rPr lang="en-US" sz="4200" b="1" dirty="0"/>
            </a:br>
            <a:br>
              <a:rPr lang="en-US" sz="4200" b="1" dirty="0"/>
            </a:br>
            <a:br>
              <a:rPr lang="en-US" sz="4200" b="1" dirty="0"/>
            </a:br>
            <a:br>
              <a:rPr lang="en-US" sz="4200" b="1" dirty="0"/>
            </a:br>
            <a:r>
              <a:rPr lang="en-US" sz="2000" b="1" dirty="0"/>
              <a:t>Dan Colleluori</a:t>
            </a:r>
            <a:br>
              <a:rPr lang="en-US" sz="2000" b="1" dirty="0"/>
            </a:br>
            <a:r>
              <a:rPr lang="en-US" sz="2000" b="1" dirty="0"/>
              <a:t>Dcolleluori@stamfordct.gov</a:t>
            </a:r>
            <a:br>
              <a:rPr lang="en-US" sz="2000" b="1" dirty="0"/>
            </a:br>
            <a:r>
              <a:rPr lang="en-US" sz="2000" b="1" dirty="0"/>
              <a:t>April 2, 2024</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pic>
        <p:nvPicPr>
          <p:cNvPr id="7" name="Content Placeholder 4">
            <a:extLst>
              <a:ext uri="{FF2B5EF4-FFF2-40B4-BE49-F238E27FC236}">
                <a16:creationId xmlns:a16="http://schemas.microsoft.com/office/drawing/2014/main" id="{F2065A9D-5CAC-40EB-EF13-BD11405DDA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3419" y="826816"/>
            <a:ext cx="4298161" cy="5204361"/>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89810" y="3186977"/>
            <a:ext cx="420" cy="242270"/>
          </a:xfrm>
          <a:custGeom>
            <a:avLst/>
            <a:gdLst/>
            <a:ahLst/>
            <a:cxnLst/>
            <a:rect l="l" t="t" r="r" b="b"/>
            <a:pathLst>
              <a:path w="634" h="366395">
                <a:moveTo>
                  <a:pt x="546" y="366140"/>
                </a:moveTo>
                <a:lnTo>
                  <a:pt x="0"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3" name="object 3"/>
          <p:cNvSpPr/>
          <p:nvPr/>
        </p:nvSpPr>
        <p:spPr>
          <a:xfrm>
            <a:off x="7192021" y="3184542"/>
            <a:ext cx="7558" cy="2173286"/>
          </a:xfrm>
          <a:custGeom>
            <a:avLst/>
            <a:gdLst/>
            <a:ahLst/>
            <a:cxnLst/>
            <a:rect l="l" t="t" r="r" b="b"/>
            <a:pathLst>
              <a:path w="11429" h="3286759">
                <a:moveTo>
                  <a:pt x="0" y="3286624"/>
                </a:moveTo>
                <a:lnTo>
                  <a:pt x="11429"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grpSp>
        <p:nvGrpSpPr>
          <p:cNvPr id="4" name="object 4"/>
          <p:cNvGrpSpPr/>
          <p:nvPr/>
        </p:nvGrpSpPr>
        <p:grpSpPr>
          <a:xfrm>
            <a:off x="3034152" y="3187397"/>
            <a:ext cx="469843" cy="1984341"/>
            <a:chOff x="2703442" y="3523987"/>
            <a:chExt cx="710565" cy="3001010"/>
          </a:xfrm>
        </p:grpSpPr>
        <p:sp>
          <p:nvSpPr>
            <p:cNvPr id="5" name="object 5"/>
            <p:cNvSpPr/>
            <p:nvPr/>
          </p:nvSpPr>
          <p:spPr>
            <a:xfrm>
              <a:off x="3167371" y="3530337"/>
              <a:ext cx="6985" cy="2988310"/>
            </a:xfrm>
            <a:custGeom>
              <a:avLst/>
              <a:gdLst/>
              <a:ahLst/>
              <a:cxnLst/>
              <a:rect l="l" t="t" r="r" b="b"/>
              <a:pathLst>
                <a:path w="6985" h="2988309">
                  <a:moveTo>
                    <a:pt x="0" y="0"/>
                  </a:moveTo>
                  <a:lnTo>
                    <a:pt x="6858" y="2988183"/>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6" name="object 6"/>
            <p:cNvSpPr/>
            <p:nvPr/>
          </p:nvSpPr>
          <p:spPr>
            <a:xfrm>
              <a:off x="2775450" y="5989432"/>
              <a:ext cx="631825" cy="635"/>
            </a:xfrm>
            <a:custGeom>
              <a:avLst/>
              <a:gdLst/>
              <a:ahLst/>
              <a:cxnLst/>
              <a:rect l="l" t="t" r="r" b="b"/>
              <a:pathLst>
                <a:path w="631825" h="635">
                  <a:moveTo>
                    <a:pt x="631696" y="634"/>
                  </a:moveTo>
                  <a:lnTo>
                    <a:pt x="0"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7" name="object 7"/>
            <p:cNvSpPr/>
            <p:nvPr/>
          </p:nvSpPr>
          <p:spPr>
            <a:xfrm>
              <a:off x="2703442" y="5385675"/>
              <a:ext cx="455930" cy="0"/>
            </a:xfrm>
            <a:custGeom>
              <a:avLst/>
              <a:gdLst/>
              <a:ahLst/>
              <a:cxnLst/>
              <a:rect l="l" t="t" r="r" b="b"/>
              <a:pathLst>
                <a:path w="455930">
                  <a:moveTo>
                    <a:pt x="455674" y="0"/>
                  </a:moveTo>
                  <a:lnTo>
                    <a:pt x="0"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grpSp>
      <p:grpSp>
        <p:nvGrpSpPr>
          <p:cNvPr id="8" name="object 8"/>
          <p:cNvGrpSpPr/>
          <p:nvPr/>
        </p:nvGrpSpPr>
        <p:grpSpPr>
          <a:xfrm>
            <a:off x="5460450" y="4188214"/>
            <a:ext cx="2125840" cy="427856"/>
            <a:chOff x="6372843" y="5037569"/>
            <a:chExt cx="3215005" cy="647065"/>
          </a:xfrm>
        </p:grpSpPr>
        <p:sp>
          <p:nvSpPr>
            <p:cNvPr id="9" name="object 9"/>
            <p:cNvSpPr/>
            <p:nvPr/>
          </p:nvSpPr>
          <p:spPr>
            <a:xfrm>
              <a:off x="6379193" y="5326366"/>
              <a:ext cx="2020570" cy="20955"/>
            </a:xfrm>
            <a:custGeom>
              <a:avLst/>
              <a:gdLst/>
              <a:ahLst/>
              <a:cxnLst/>
              <a:rect l="l" t="t" r="r" b="b"/>
              <a:pathLst>
                <a:path w="2020570" h="20954">
                  <a:moveTo>
                    <a:pt x="0" y="0"/>
                  </a:moveTo>
                  <a:lnTo>
                    <a:pt x="2020570" y="20701"/>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pic>
          <p:nvPicPr>
            <p:cNvPr id="10" name="object 10"/>
            <p:cNvPicPr/>
            <p:nvPr/>
          </p:nvPicPr>
          <p:blipFill>
            <a:blip r:embed="rId2" cstate="print"/>
            <a:stretch>
              <a:fillRect/>
            </a:stretch>
          </p:blipFill>
          <p:spPr>
            <a:xfrm>
              <a:off x="8371310" y="5055095"/>
              <a:ext cx="1216148" cy="629410"/>
            </a:xfrm>
            <a:prstGeom prst="rect">
              <a:avLst/>
            </a:prstGeom>
          </p:spPr>
        </p:pic>
        <p:pic>
          <p:nvPicPr>
            <p:cNvPr id="11" name="object 11"/>
            <p:cNvPicPr/>
            <p:nvPr/>
          </p:nvPicPr>
          <p:blipFill>
            <a:blip r:embed="rId3" cstate="print"/>
            <a:stretch>
              <a:fillRect/>
            </a:stretch>
          </p:blipFill>
          <p:spPr>
            <a:xfrm>
              <a:off x="8366738" y="5037569"/>
              <a:ext cx="1201289" cy="614805"/>
            </a:xfrm>
            <a:prstGeom prst="rect">
              <a:avLst/>
            </a:prstGeom>
          </p:spPr>
        </p:pic>
        <p:sp>
          <p:nvSpPr>
            <p:cNvPr id="12" name="object 12"/>
            <p:cNvSpPr/>
            <p:nvPr/>
          </p:nvSpPr>
          <p:spPr>
            <a:xfrm>
              <a:off x="8366738" y="5038331"/>
              <a:ext cx="1202690" cy="614680"/>
            </a:xfrm>
            <a:custGeom>
              <a:avLst/>
              <a:gdLst/>
              <a:ahLst/>
              <a:cxnLst/>
              <a:rect l="l" t="t" r="r" b="b"/>
              <a:pathLst>
                <a:path w="1202690" h="614679">
                  <a:moveTo>
                    <a:pt x="18287" y="563878"/>
                  </a:moveTo>
                  <a:lnTo>
                    <a:pt x="4571" y="563878"/>
                  </a:lnTo>
                  <a:lnTo>
                    <a:pt x="4571" y="559306"/>
                  </a:lnTo>
                  <a:lnTo>
                    <a:pt x="3047" y="559306"/>
                  </a:lnTo>
                  <a:lnTo>
                    <a:pt x="3047" y="553210"/>
                  </a:lnTo>
                  <a:lnTo>
                    <a:pt x="1523" y="553210"/>
                  </a:lnTo>
                  <a:lnTo>
                    <a:pt x="1523" y="537970"/>
                  </a:lnTo>
                  <a:lnTo>
                    <a:pt x="0" y="537970"/>
                  </a:lnTo>
                  <a:lnTo>
                    <a:pt x="0" y="76199"/>
                  </a:lnTo>
                  <a:lnTo>
                    <a:pt x="12191" y="35051"/>
                  </a:lnTo>
                  <a:lnTo>
                    <a:pt x="13715" y="33527"/>
                  </a:lnTo>
                  <a:lnTo>
                    <a:pt x="15239" y="30479"/>
                  </a:lnTo>
                  <a:lnTo>
                    <a:pt x="30479" y="15239"/>
                  </a:lnTo>
                  <a:lnTo>
                    <a:pt x="33527" y="13715"/>
                  </a:lnTo>
                  <a:lnTo>
                    <a:pt x="35051" y="12191"/>
                  </a:lnTo>
                  <a:lnTo>
                    <a:pt x="38099" y="10667"/>
                  </a:lnTo>
                  <a:lnTo>
                    <a:pt x="39623" y="9143"/>
                  </a:lnTo>
                  <a:lnTo>
                    <a:pt x="45719" y="6095"/>
                  </a:lnTo>
                  <a:lnTo>
                    <a:pt x="50291" y="4571"/>
                  </a:lnTo>
                  <a:lnTo>
                    <a:pt x="53339" y="3047"/>
                  </a:lnTo>
                  <a:lnTo>
                    <a:pt x="59435" y="1523"/>
                  </a:lnTo>
                  <a:lnTo>
                    <a:pt x="67055" y="0"/>
                  </a:lnTo>
                  <a:lnTo>
                    <a:pt x="1135377" y="0"/>
                  </a:lnTo>
                  <a:lnTo>
                    <a:pt x="1167381" y="12191"/>
                  </a:lnTo>
                  <a:lnTo>
                    <a:pt x="71627" y="12191"/>
                  </a:lnTo>
                  <a:lnTo>
                    <a:pt x="62483" y="13715"/>
                  </a:lnTo>
                  <a:lnTo>
                    <a:pt x="53339" y="16763"/>
                  </a:lnTo>
                  <a:lnTo>
                    <a:pt x="41147" y="22859"/>
                  </a:lnTo>
                  <a:lnTo>
                    <a:pt x="36575" y="27431"/>
                  </a:lnTo>
                  <a:lnTo>
                    <a:pt x="33527" y="28955"/>
                  </a:lnTo>
                  <a:lnTo>
                    <a:pt x="28955" y="33527"/>
                  </a:lnTo>
                  <a:lnTo>
                    <a:pt x="27431" y="36575"/>
                  </a:lnTo>
                  <a:lnTo>
                    <a:pt x="24383" y="39623"/>
                  </a:lnTo>
                  <a:lnTo>
                    <a:pt x="22859" y="42671"/>
                  </a:lnTo>
                  <a:lnTo>
                    <a:pt x="21335" y="44195"/>
                  </a:lnTo>
                  <a:lnTo>
                    <a:pt x="18287" y="50291"/>
                  </a:lnTo>
                  <a:lnTo>
                    <a:pt x="15239" y="59435"/>
                  </a:lnTo>
                  <a:lnTo>
                    <a:pt x="13715" y="65531"/>
                  </a:lnTo>
                  <a:lnTo>
                    <a:pt x="13715" y="548638"/>
                  </a:lnTo>
                  <a:lnTo>
                    <a:pt x="15239" y="548638"/>
                  </a:lnTo>
                  <a:lnTo>
                    <a:pt x="15239" y="556258"/>
                  </a:lnTo>
                  <a:lnTo>
                    <a:pt x="16763" y="556258"/>
                  </a:lnTo>
                  <a:lnTo>
                    <a:pt x="16763" y="560830"/>
                  </a:lnTo>
                  <a:lnTo>
                    <a:pt x="18287" y="560830"/>
                  </a:lnTo>
                  <a:lnTo>
                    <a:pt x="18287" y="563878"/>
                  </a:lnTo>
                  <a:close/>
                </a:path>
                <a:path w="1202690" h="614679">
                  <a:moveTo>
                    <a:pt x="1191765" y="39623"/>
                  </a:moveTo>
                  <a:lnTo>
                    <a:pt x="1176525" y="39623"/>
                  </a:lnTo>
                  <a:lnTo>
                    <a:pt x="1176525" y="36575"/>
                  </a:lnTo>
                  <a:lnTo>
                    <a:pt x="1165857" y="25907"/>
                  </a:lnTo>
                  <a:lnTo>
                    <a:pt x="1162809" y="24383"/>
                  </a:lnTo>
                  <a:lnTo>
                    <a:pt x="1161285" y="22859"/>
                  </a:lnTo>
                  <a:lnTo>
                    <a:pt x="1158237" y="21335"/>
                  </a:lnTo>
                  <a:lnTo>
                    <a:pt x="1156713" y="19811"/>
                  </a:lnTo>
                  <a:lnTo>
                    <a:pt x="1153665" y="18287"/>
                  </a:lnTo>
                  <a:lnTo>
                    <a:pt x="1149093" y="16763"/>
                  </a:lnTo>
                  <a:lnTo>
                    <a:pt x="1146045" y="15239"/>
                  </a:lnTo>
                  <a:lnTo>
                    <a:pt x="1139949" y="13715"/>
                  </a:lnTo>
                  <a:lnTo>
                    <a:pt x="1130805" y="12191"/>
                  </a:lnTo>
                  <a:lnTo>
                    <a:pt x="1167381" y="12191"/>
                  </a:lnTo>
                  <a:lnTo>
                    <a:pt x="1170429" y="13715"/>
                  </a:lnTo>
                  <a:lnTo>
                    <a:pt x="1173477" y="16763"/>
                  </a:lnTo>
                  <a:lnTo>
                    <a:pt x="1176525" y="18287"/>
                  </a:lnTo>
                  <a:lnTo>
                    <a:pt x="1184145" y="25907"/>
                  </a:lnTo>
                  <a:lnTo>
                    <a:pt x="1184145" y="28955"/>
                  </a:lnTo>
                  <a:lnTo>
                    <a:pt x="1185669" y="28955"/>
                  </a:lnTo>
                  <a:lnTo>
                    <a:pt x="1188717" y="32003"/>
                  </a:lnTo>
                  <a:lnTo>
                    <a:pt x="1188717" y="35051"/>
                  </a:lnTo>
                  <a:lnTo>
                    <a:pt x="1190241" y="35051"/>
                  </a:lnTo>
                  <a:lnTo>
                    <a:pt x="1191765" y="36575"/>
                  </a:lnTo>
                  <a:lnTo>
                    <a:pt x="1191765" y="39623"/>
                  </a:lnTo>
                  <a:close/>
                </a:path>
                <a:path w="1202690" h="614679">
                  <a:moveTo>
                    <a:pt x="1197861" y="53339"/>
                  </a:moveTo>
                  <a:lnTo>
                    <a:pt x="1184145" y="53339"/>
                  </a:lnTo>
                  <a:lnTo>
                    <a:pt x="1184145" y="50291"/>
                  </a:lnTo>
                  <a:lnTo>
                    <a:pt x="1182621" y="50291"/>
                  </a:lnTo>
                  <a:lnTo>
                    <a:pt x="1182621" y="47243"/>
                  </a:lnTo>
                  <a:lnTo>
                    <a:pt x="1181097" y="47243"/>
                  </a:lnTo>
                  <a:lnTo>
                    <a:pt x="1181097" y="44195"/>
                  </a:lnTo>
                  <a:lnTo>
                    <a:pt x="1179573" y="44195"/>
                  </a:lnTo>
                  <a:lnTo>
                    <a:pt x="1179573" y="41147"/>
                  </a:lnTo>
                  <a:lnTo>
                    <a:pt x="1178049" y="39623"/>
                  </a:lnTo>
                  <a:lnTo>
                    <a:pt x="1193289" y="39623"/>
                  </a:lnTo>
                  <a:lnTo>
                    <a:pt x="1193289" y="42671"/>
                  </a:lnTo>
                  <a:lnTo>
                    <a:pt x="1194813" y="42671"/>
                  </a:lnTo>
                  <a:lnTo>
                    <a:pt x="1194813" y="45719"/>
                  </a:lnTo>
                  <a:lnTo>
                    <a:pt x="1196337" y="45719"/>
                  </a:lnTo>
                  <a:lnTo>
                    <a:pt x="1196337" y="48767"/>
                  </a:lnTo>
                  <a:lnTo>
                    <a:pt x="1197861" y="48767"/>
                  </a:lnTo>
                  <a:lnTo>
                    <a:pt x="1197861" y="53339"/>
                  </a:lnTo>
                  <a:close/>
                </a:path>
                <a:path w="1202690" h="614679">
                  <a:moveTo>
                    <a:pt x="1165857" y="601978"/>
                  </a:moveTo>
                  <a:lnTo>
                    <a:pt x="1135377" y="601978"/>
                  </a:lnTo>
                  <a:lnTo>
                    <a:pt x="1135377" y="600454"/>
                  </a:lnTo>
                  <a:lnTo>
                    <a:pt x="1142997" y="598930"/>
                  </a:lnTo>
                  <a:lnTo>
                    <a:pt x="1147569" y="597406"/>
                  </a:lnTo>
                  <a:lnTo>
                    <a:pt x="1150617" y="595882"/>
                  </a:lnTo>
                  <a:lnTo>
                    <a:pt x="1155189" y="594358"/>
                  </a:lnTo>
                  <a:lnTo>
                    <a:pt x="1156713" y="592834"/>
                  </a:lnTo>
                  <a:lnTo>
                    <a:pt x="1159761" y="591310"/>
                  </a:lnTo>
                  <a:lnTo>
                    <a:pt x="1161285" y="589786"/>
                  </a:lnTo>
                  <a:lnTo>
                    <a:pt x="1164333" y="588262"/>
                  </a:lnTo>
                  <a:lnTo>
                    <a:pt x="1176525" y="576070"/>
                  </a:lnTo>
                  <a:lnTo>
                    <a:pt x="1178049" y="573022"/>
                  </a:lnTo>
                  <a:lnTo>
                    <a:pt x="1179573" y="571498"/>
                  </a:lnTo>
                  <a:lnTo>
                    <a:pt x="1184145" y="562354"/>
                  </a:lnTo>
                  <a:lnTo>
                    <a:pt x="1185669" y="557782"/>
                  </a:lnTo>
                  <a:lnTo>
                    <a:pt x="1187193" y="551686"/>
                  </a:lnTo>
                  <a:lnTo>
                    <a:pt x="1188717" y="62483"/>
                  </a:lnTo>
                  <a:lnTo>
                    <a:pt x="1187193" y="62483"/>
                  </a:lnTo>
                  <a:lnTo>
                    <a:pt x="1187193" y="57911"/>
                  </a:lnTo>
                  <a:lnTo>
                    <a:pt x="1185669" y="57911"/>
                  </a:lnTo>
                  <a:lnTo>
                    <a:pt x="1185669" y="53339"/>
                  </a:lnTo>
                  <a:lnTo>
                    <a:pt x="1199384" y="53339"/>
                  </a:lnTo>
                  <a:lnTo>
                    <a:pt x="1199384" y="59435"/>
                  </a:lnTo>
                  <a:lnTo>
                    <a:pt x="1200908" y="59435"/>
                  </a:lnTo>
                  <a:lnTo>
                    <a:pt x="1200908" y="68579"/>
                  </a:lnTo>
                  <a:lnTo>
                    <a:pt x="1202432" y="68579"/>
                  </a:lnTo>
                  <a:lnTo>
                    <a:pt x="1200908" y="547114"/>
                  </a:lnTo>
                  <a:lnTo>
                    <a:pt x="1185669" y="583690"/>
                  </a:lnTo>
                  <a:lnTo>
                    <a:pt x="1184145" y="586738"/>
                  </a:lnTo>
                  <a:lnTo>
                    <a:pt x="1173477" y="597406"/>
                  </a:lnTo>
                  <a:lnTo>
                    <a:pt x="1170429" y="598930"/>
                  </a:lnTo>
                  <a:lnTo>
                    <a:pt x="1168905" y="600454"/>
                  </a:lnTo>
                  <a:lnTo>
                    <a:pt x="1165857" y="601978"/>
                  </a:lnTo>
                  <a:close/>
                </a:path>
                <a:path w="1202690" h="614679">
                  <a:moveTo>
                    <a:pt x="25907" y="577594"/>
                  </a:moveTo>
                  <a:lnTo>
                    <a:pt x="10667" y="577594"/>
                  </a:lnTo>
                  <a:lnTo>
                    <a:pt x="10667" y="574546"/>
                  </a:lnTo>
                  <a:lnTo>
                    <a:pt x="9143" y="574546"/>
                  </a:lnTo>
                  <a:lnTo>
                    <a:pt x="9143" y="571498"/>
                  </a:lnTo>
                  <a:lnTo>
                    <a:pt x="7619" y="571498"/>
                  </a:lnTo>
                  <a:lnTo>
                    <a:pt x="7619" y="568450"/>
                  </a:lnTo>
                  <a:lnTo>
                    <a:pt x="6095" y="568450"/>
                  </a:lnTo>
                  <a:lnTo>
                    <a:pt x="6095" y="563878"/>
                  </a:lnTo>
                  <a:lnTo>
                    <a:pt x="19811" y="563878"/>
                  </a:lnTo>
                  <a:lnTo>
                    <a:pt x="19811" y="566926"/>
                  </a:lnTo>
                  <a:lnTo>
                    <a:pt x="21335" y="566926"/>
                  </a:lnTo>
                  <a:lnTo>
                    <a:pt x="21335" y="569974"/>
                  </a:lnTo>
                  <a:lnTo>
                    <a:pt x="22859" y="569974"/>
                  </a:lnTo>
                  <a:lnTo>
                    <a:pt x="22859" y="573022"/>
                  </a:lnTo>
                  <a:lnTo>
                    <a:pt x="24383" y="573022"/>
                  </a:lnTo>
                  <a:lnTo>
                    <a:pt x="25907" y="574546"/>
                  </a:lnTo>
                  <a:lnTo>
                    <a:pt x="25907" y="577594"/>
                  </a:lnTo>
                  <a:close/>
                </a:path>
                <a:path w="1202690" h="614679">
                  <a:moveTo>
                    <a:pt x="1139949" y="614170"/>
                  </a:moveTo>
                  <a:lnTo>
                    <a:pt x="62483" y="612646"/>
                  </a:lnTo>
                  <a:lnTo>
                    <a:pt x="36575" y="601978"/>
                  </a:lnTo>
                  <a:lnTo>
                    <a:pt x="33527" y="600454"/>
                  </a:lnTo>
                  <a:lnTo>
                    <a:pt x="30479" y="597406"/>
                  </a:lnTo>
                  <a:lnTo>
                    <a:pt x="27431" y="595882"/>
                  </a:lnTo>
                  <a:lnTo>
                    <a:pt x="19811" y="588262"/>
                  </a:lnTo>
                  <a:lnTo>
                    <a:pt x="18287" y="588262"/>
                  </a:lnTo>
                  <a:lnTo>
                    <a:pt x="18287" y="585214"/>
                  </a:lnTo>
                  <a:lnTo>
                    <a:pt x="15239" y="582166"/>
                  </a:lnTo>
                  <a:lnTo>
                    <a:pt x="13715" y="582166"/>
                  </a:lnTo>
                  <a:lnTo>
                    <a:pt x="13715" y="579118"/>
                  </a:lnTo>
                  <a:lnTo>
                    <a:pt x="12191" y="577594"/>
                  </a:lnTo>
                  <a:lnTo>
                    <a:pt x="27431" y="577594"/>
                  </a:lnTo>
                  <a:lnTo>
                    <a:pt x="36575" y="586738"/>
                  </a:lnTo>
                  <a:lnTo>
                    <a:pt x="39623" y="588262"/>
                  </a:lnTo>
                  <a:lnTo>
                    <a:pt x="42671" y="591310"/>
                  </a:lnTo>
                  <a:lnTo>
                    <a:pt x="54863" y="597406"/>
                  </a:lnTo>
                  <a:lnTo>
                    <a:pt x="67055" y="600454"/>
                  </a:lnTo>
                  <a:lnTo>
                    <a:pt x="1165857" y="601978"/>
                  </a:lnTo>
                  <a:lnTo>
                    <a:pt x="1164333" y="603502"/>
                  </a:lnTo>
                  <a:lnTo>
                    <a:pt x="1155189" y="608074"/>
                  </a:lnTo>
                  <a:lnTo>
                    <a:pt x="1146045" y="611122"/>
                  </a:lnTo>
                  <a:lnTo>
                    <a:pt x="1139949" y="612646"/>
                  </a:lnTo>
                  <a:lnTo>
                    <a:pt x="1139949" y="614170"/>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13" name="object 13"/>
          <p:cNvSpPr txBox="1"/>
          <p:nvPr/>
        </p:nvSpPr>
        <p:spPr>
          <a:xfrm>
            <a:off x="6962768" y="4256487"/>
            <a:ext cx="425756" cy="247902"/>
          </a:xfrm>
          <a:prstGeom prst="rect">
            <a:avLst/>
          </a:prstGeom>
        </p:spPr>
        <p:txBody>
          <a:bodyPr vert="horz" wrap="square" lIns="0" tIns="6299" rIns="0" bIns="0" rtlCol="0">
            <a:spAutoFit/>
          </a:bodyPr>
          <a:lstStyle/>
          <a:p>
            <a:pPr marL="20153" marR="3359" indent="-12176" defTabSz="604601">
              <a:lnSpc>
                <a:spcPct val="101699"/>
              </a:lnSpc>
              <a:spcBef>
                <a:spcPts val="50"/>
              </a:spcBef>
            </a:pPr>
            <a:r>
              <a:rPr sz="794" kern="0" spc="-43" dirty="0">
                <a:solidFill>
                  <a:sysClr val="windowText" lastClr="000000"/>
                </a:solidFill>
                <a:latin typeface="Trebuchet MS"/>
                <a:cs typeface="Trebuchet MS"/>
              </a:rPr>
              <a:t>Collection </a:t>
            </a:r>
            <a:r>
              <a:rPr sz="794" kern="0" spc="-33" dirty="0">
                <a:solidFill>
                  <a:sysClr val="windowText" lastClr="000000"/>
                </a:solidFill>
                <a:latin typeface="Trebuchet MS"/>
                <a:cs typeface="Trebuchet MS"/>
              </a:rPr>
              <a:t>Driver </a:t>
            </a:r>
            <a:r>
              <a:rPr sz="794" kern="0" spc="-20" dirty="0">
                <a:solidFill>
                  <a:sysClr val="windowText" lastClr="000000"/>
                </a:solidFill>
                <a:latin typeface="Trebuchet MS"/>
                <a:cs typeface="Trebuchet MS"/>
              </a:rPr>
              <a:t>(7)</a:t>
            </a:r>
            <a:endParaRPr sz="794" kern="0">
              <a:solidFill>
                <a:sysClr val="windowText" lastClr="000000"/>
              </a:solidFill>
              <a:latin typeface="Trebuchet MS"/>
              <a:cs typeface="Trebuchet MS"/>
            </a:endParaRPr>
          </a:p>
        </p:txBody>
      </p:sp>
      <p:grpSp>
        <p:nvGrpSpPr>
          <p:cNvPr id="14" name="object 14"/>
          <p:cNvGrpSpPr/>
          <p:nvPr/>
        </p:nvGrpSpPr>
        <p:grpSpPr>
          <a:xfrm>
            <a:off x="4475840" y="3183954"/>
            <a:ext cx="2408418" cy="2186303"/>
            <a:chOff x="4883772" y="3518780"/>
            <a:chExt cx="3642360" cy="3306445"/>
          </a:xfrm>
        </p:grpSpPr>
        <p:sp>
          <p:nvSpPr>
            <p:cNvPr id="15" name="object 15"/>
            <p:cNvSpPr/>
            <p:nvPr/>
          </p:nvSpPr>
          <p:spPr>
            <a:xfrm>
              <a:off x="6384655" y="3525130"/>
              <a:ext cx="1270" cy="2617470"/>
            </a:xfrm>
            <a:custGeom>
              <a:avLst/>
              <a:gdLst/>
              <a:ahLst/>
              <a:cxnLst/>
              <a:rect l="l" t="t" r="r" b="b"/>
              <a:pathLst>
                <a:path w="1270" h="2617470">
                  <a:moveTo>
                    <a:pt x="0" y="0"/>
                  </a:moveTo>
                  <a:lnTo>
                    <a:pt x="889" y="2616962"/>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16" name="object 16"/>
            <p:cNvSpPr/>
            <p:nvPr/>
          </p:nvSpPr>
          <p:spPr>
            <a:xfrm>
              <a:off x="8260821" y="6816073"/>
              <a:ext cx="259079" cy="0"/>
            </a:xfrm>
            <a:custGeom>
              <a:avLst/>
              <a:gdLst/>
              <a:ahLst/>
              <a:cxnLst/>
              <a:rect l="l" t="t" r="r" b="b"/>
              <a:pathLst>
                <a:path w="259079">
                  <a:moveTo>
                    <a:pt x="258952" y="0"/>
                  </a:moveTo>
                  <a:lnTo>
                    <a:pt x="0"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17" name="object 17"/>
            <p:cNvSpPr/>
            <p:nvPr/>
          </p:nvSpPr>
          <p:spPr>
            <a:xfrm>
              <a:off x="8260821" y="5347702"/>
              <a:ext cx="4445" cy="1471295"/>
            </a:xfrm>
            <a:custGeom>
              <a:avLst/>
              <a:gdLst/>
              <a:ahLst/>
              <a:cxnLst/>
              <a:rect l="l" t="t" r="r" b="b"/>
              <a:pathLst>
                <a:path w="4445" h="1471295">
                  <a:moveTo>
                    <a:pt x="0" y="0"/>
                  </a:moveTo>
                  <a:lnTo>
                    <a:pt x="4064" y="1470787"/>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18" name="object 18"/>
            <p:cNvSpPr/>
            <p:nvPr/>
          </p:nvSpPr>
          <p:spPr>
            <a:xfrm>
              <a:off x="5351639" y="5948284"/>
              <a:ext cx="0" cy="339725"/>
            </a:xfrm>
            <a:custGeom>
              <a:avLst/>
              <a:gdLst/>
              <a:ahLst/>
              <a:cxnLst/>
              <a:rect l="l" t="t" r="r" b="b"/>
              <a:pathLst>
                <a:path h="339725">
                  <a:moveTo>
                    <a:pt x="0" y="0"/>
                  </a:moveTo>
                  <a:lnTo>
                    <a:pt x="0" y="339217"/>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pic>
          <p:nvPicPr>
            <p:cNvPr id="19" name="object 19"/>
            <p:cNvPicPr/>
            <p:nvPr/>
          </p:nvPicPr>
          <p:blipFill>
            <a:blip r:embed="rId4" cstate="print"/>
            <a:stretch>
              <a:fillRect/>
            </a:stretch>
          </p:blipFill>
          <p:spPr>
            <a:xfrm>
              <a:off x="4888979" y="6099032"/>
              <a:ext cx="946401" cy="650746"/>
            </a:xfrm>
            <a:prstGeom prst="rect">
              <a:avLst/>
            </a:prstGeom>
          </p:spPr>
        </p:pic>
        <p:pic>
          <p:nvPicPr>
            <p:cNvPr id="20" name="object 20"/>
            <p:cNvPicPr/>
            <p:nvPr/>
          </p:nvPicPr>
          <p:blipFill>
            <a:blip r:embed="rId5" cstate="print"/>
            <a:stretch>
              <a:fillRect/>
            </a:stretch>
          </p:blipFill>
          <p:spPr>
            <a:xfrm>
              <a:off x="4883772" y="6080744"/>
              <a:ext cx="932304" cy="636522"/>
            </a:xfrm>
            <a:prstGeom prst="rect">
              <a:avLst/>
            </a:prstGeom>
          </p:spPr>
        </p:pic>
        <p:sp>
          <p:nvSpPr>
            <p:cNvPr id="21" name="object 21"/>
            <p:cNvSpPr/>
            <p:nvPr/>
          </p:nvSpPr>
          <p:spPr>
            <a:xfrm>
              <a:off x="4884407" y="6080744"/>
              <a:ext cx="932815" cy="637540"/>
            </a:xfrm>
            <a:custGeom>
              <a:avLst/>
              <a:gdLst/>
              <a:ahLst/>
              <a:cxnLst/>
              <a:rect l="l" t="t" r="r" b="b"/>
              <a:pathLst>
                <a:path w="932814" h="637540">
                  <a:moveTo>
                    <a:pt x="16763" y="582166"/>
                  </a:moveTo>
                  <a:lnTo>
                    <a:pt x="3047" y="582166"/>
                  </a:lnTo>
                  <a:lnTo>
                    <a:pt x="3047" y="576070"/>
                  </a:lnTo>
                  <a:lnTo>
                    <a:pt x="1523" y="576070"/>
                  </a:lnTo>
                  <a:lnTo>
                    <a:pt x="1523" y="566926"/>
                  </a:lnTo>
                  <a:lnTo>
                    <a:pt x="0" y="566926"/>
                  </a:lnTo>
                  <a:lnTo>
                    <a:pt x="0" y="71627"/>
                  </a:lnTo>
                  <a:lnTo>
                    <a:pt x="15239" y="33527"/>
                  </a:lnTo>
                  <a:lnTo>
                    <a:pt x="16763" y="30479"/>
                  </a:lnTo>
                  <a:lnTo>
                    <a:pt x="30479" y="16763"/>
                  </a:lnTo>
                  <a:lnTo>
                    <a:pt x="33527" y="15239"/>
                  </a:lnTo>
                  <a:lnTo>
                    <a:pt x="35051" y="13715"/>
                  </a:lnTo>
                  <a:lnTo>
                    <a:pt x="38099" y="12191"/>
                  </a:lnTo>
                  <a:lnTo>
                    <a:pt x="39623" y="10667"/>
                  </a:lnTo>
                  <a:lnTo>
                    <a:pt x="48767" y="6095"/>
                  </a:lnTo>
                  <a:lnTo>
                    <a:pt x="57911" y="3047"/>
                  </a:lnTo>
                  <a:lnTo>
                    <a:pt x="64007" y="1523"/>
                  </a:lnTo>
                  <a:lnTo>
                    <a:pt x="79247" y="0"/>
                  </a:lnTo>
                  <a:lnTo>
                    <a:pt x="853437" y="0"/>
                  </a:lnTo>
                  <a:lnTo>
                    <a:pt x="893061" y="10667"/>
                  </a:lnTo>
                  <a:lnTo>
                    <a:pt x="894585" y="12191"/>
                  </a:lnTo>
                  <a:lnTo>
                    <a:pt x="897633" y="13715"/>
                  </a:lnTo>
                  <a:lnTo>
                    <a:pt x="68579" y="13715"/>
                  </a:lnTo>
                  <a:lnTo>
                    <a:pt x="62483" y="15239"/>
                  </a:lnTo>
                  <a:lnTo>
                    <a:pt x="53339" y="18287"/>
                  </a:lnTo>
                  <a:lnTo>
                    <a:pt x="44195" y="22859"/>
                  </a:lnTo>
                  <a:lnTo>
                    <a:pt x="42671" y="24383"/>
                  </a:lnTo>
                  <a:lnTo>
                    <a:pt x="39623" y="25907"/>
                  </a:lnTo>
                  <a:lnTo>
                    <a:pt x="24383" y="41147"/>
                  </a:lnTo>
                  <a:lnTo>
                    <a:pt x="21335" y="47243"/>
                  </a:lnTo>
                  <a:lnTo>
                    <a:pt x="19811" y="48767"/>
                  </a:lnTo>
                  <a:lnTo>
                    <a:pt x="18287" y="51815"/>
                  </a:lnTo>
                  <a:lnTo>
                    <a:pt x="13715" y="65531"/>
                  </a:lnTo>
                  <a:lnTo>
                    <a:pt x="12191" y="79247"/>
                  </a:lnTo>
                  <a:lnTo>
                    <a:pt x="12191" y="559306"/>
                  </a:lnTo>
                  <a:lnTo>
                    <a:pt x="13715" y="559306"/>
                  </a:lnTo>
                  <a:lnTo>
                    <a:pt x="13715" y="571498"/>
                  </a:lnTo>
                  <a:lnTo>
                    <a:pt x="15239" y="571498"/>
                  </a:lnTo>
                  <a:lnTo>
                    <a:pt x="15239" y="577594"/>
                  </a:lnTo>
                  <a:lnTo>
                    <a:pt x="16763" y="577594"/>
                  </a:lnTo>
                  <a:lnTo>
                    <a:pt x="16763" y="582166"/>
                  </a:lnTo>
                  <a:close/>
                </a:path>
                <a:path w="932814" h="637540">
                  <a:moveTo>
                    <a:pt x="922017" y="42671"/>
                  </a:moveTo>
                  <a:lnTo>
                    <a:pt x="906777" y="42671"/>
                  </a:lnTo>
                  <a:lnTo>
                    <a:pt x="906777" y="39623"/>
                  </a:lnTo>
                  <a:lnTo>
                    <a:pt x="893061" y="25907"/>
                  </a:lnTo>
                  <a:lnTo>
                    <a:pt x="890013" y="24383"/>
                  </a:lnTo>
                  <a:lnTo>
                    <a:pt x="888489" y="22859"/>
                  </a:lnTo>
                  <a:lnTo>
                    <a:pt x="879345" y="18287"/>
                  </a:lnTo>
                  <a:lnTo>
                    <a:pt x="870201" y="15239"/>
                  </a:lnTo>
                  <a:lnTo>
                    <a:pt x="864105" y="13715"/>
                  </a:lnTo>
                  <a:lnTo>
                    <a:pt x="897633" y="13715"/>
                  </a:lnTo>
                  <a:lnTo>
                    <a:pt x="899157" y="15239"/>
                  </a:lnTo>
                  <a:lnTo>
                    <a:pt x="902205" y="16763"/>
                  </a:lnTo>
                  <a:lnTo>
                    <a:pt x="915921" y="30479"/>
                  </a:lnTo>
                  <a:lnTo>
                    <a:pt x="915921" y="33527"/>
                  </a:lnTo>
                  <a:lnTo>
                    <a:pt x="917445" y="33527"/>
                  </a:lnTo>
                  <a:lnTo>
                    <a:pt x="918969" y="35051"/>
                  </a:lnTo>
                  <a:lnTo>
                    <a:pt x="918969" y="38099"/>
                  </a:lnTo>
                  <a:lnTo>
                    <a:pt x="920493" y="38099"/>
                  </a:lnTo>
                  <a:lnTo>
                    <a:pt x="922017" y="39623"/>
                  </a:lnTo>
                  <a:lnTo>
                    <a:pt x="922017" y="42671"/>
                  </a:lnTo>
                  <a:close/>
                </a:path>
                <a:path w="932814" h="637540">
                  <a:moveTo>
                    <a:pt x="926589" y="53339"/>
                  </a:moveTo>
                  <a:lnTo>
                    <a:pt x="912873" y="53339"/>
                  </a:lnTo>
                  <a:lnTo>
                    <a:pt x="912873" y="48767"/>
                  </a:lnTo>
                  <a:lnTo>
                    <a:pt x="911349" y="47243"/>
                  </a:lnTo>
                  <a:lnTo>
                    <a:pt x="909825" y="47243"/>
                  </a:lnTo>
                  <a:lnTo>
                    <a:pt x="909825" y="44195"/>
                  </a:lnTo>
                  <a:lnTo>
                    <a:pt x="908301" y="42671"/>
                  </a:lnTo>
                  <a:lnTo>
                    <a:pt x="923541" y="42671"/>
                  </a:lnTo>
                  <a:lnTo>
                    <a:pt x="923541" y="45719"/>
                  </a:lnTo>
                  <a:lnTo>
                    <a:pt x="925065" y="45719"/>
                  </a:lnTo>
                  <a:lnTo>
                    <a:pt x="925065" y="48767"/>
                  </a:lnTo>
                  <a:lnTo>
                    <a:pt x="926589" y="48767"/>
                  </a:lnTo>
                  <a:lnTo>
                    <a:pt x="926589" y="53339"/>
                  </a:lnTo>
                  <a:close/>
                </a:path>
                <a:path w="932814" h="637540">
                  <a:moveTo>
                    <a:pt x="928113" y="56387"/>
                  </a:moveTo>
                  <a:lnTo>
                    <a:pt x="914397" y="56387"/>
                  </a:lnTo>
                  <a:lnTo>
                    <a:pt x="914397" y="53339"/>
                  </a:lnTo>
                  <a:lnTo>
                    <a:pt x="928113" y="53339"/>
                  </a:lnTo>
                  <a:lnTo>
                    <a:pt x="928113" y="56387"/>
                  </a:lnTo>
                  <a:close/>
                </a:path>
                <a:path w="932814" h="637540">
                  <a:moveTo>
                    <a:pt x="894585" y="624838"/>
                  </a:moveTo>
                  <a:lnTo>
                    <a:pt x="861057" y="624838"/>
                  </a:lnTo>
                  <a:lnTo>
                    <a:pt x="861057" y="623314"/>
                  </a:lnTo>
                  <a:lnTo>
                    <a:pt x="868677" y="621790"/>
                  </a:lnTo>
                  <a:lnTo>
                    <a:pt x="874773" y="620266"/>
                  </a:lnTo>
                  <a:lnTo>
                    <a:pt x="877821" y="618742"/>
                  </a:lnTo>
                  <a:lnTo>
                    <a:pt x="882393" y="617218"/>
                  </a:lnTo>
                  <a:lnTo>
                    <a:pt x="885441" y="615694"/>
                  </a:lnTo>
                  <a:lnTo>
                    <a:pt x="886965" y="614170"/>
                  </a:lnTo>
                  <a:lnTo>
                    <a:pt x="890013" y="612646"/>
                  </a:lnTo>
                  <a:lnTo>
                    <a:pt x="891537" y="611122"/>
                  </a:lnTo>
                  <a:lnTo>
                    <a:pt x="894585" y="609598"/>
                  </a:lnTo>
                  <a:lnTo>
                    <a:pt x="905253" y="598930"/>
                  </a:lnTo>
                  <a:lnTo>
                    <a:pt x="906777" y="595882"/>
                  </a:lnTo>
                  <a:lnTo>
                    <a:pt x="908301" y="594358"/>
                  </a:lnTo>
                  <a:lnTo>
                    <a:pt x="914397" y="582166"/>
                  </a:lnTo>
                  <a:lnTo>
                    <a:pt x="915921" y="577594"/>
                  </a:lnTo>
                  <a:lnTo>
                    <a:pt x="917445" y="571498"/>
                  </a:lnTo>
                  <a:lnTo>
                    <a:pt x="918969" y="67055"/>
                  </a:lnTo>
                  <a:lnTo>
                    <a:pt x="917445" y="67055"/>
                  </a:lnTo>
                  <a:lnTo>
                    <a:pt x="917445" y="60959"/>
                  </a:lnTo>
                  <a:lnTo>
                    <a:pt x="915921" y="60959"/>
                  </a:lnTo>
                  <a:lnTo>
                    <a:pt x="915921" y="56387"/>
                  </a:lnTo>
                  <a:lnTo>
                    <a:pt x="929637" y="56387"/>
                  </a:lnTo>
                  <a:lnTo>
                    <a:pt x="929637" y="62483"/>
                  </a:lnTo>
                  <a:lnTo>
                    <a:pt x="931161" y="62483"/>
                  </a:lnTo>
                  <a:lnTo>
                    <a:pt x="931161" y="71627"/>
                  </a:lnTo>
                  <a:lnTo>
                    <a:pt x="932685" y="71627"/>
                  </a:lnTo>
                  <a:lnTo>
                    <a:pt x="931161" y="566926"/>
                  </a:lnTo>
                  <a:lnTo>
                    <a:pt x="918969" y="600454"/>
                  </a:lnTo>
                  <a:lnTo>
                    <a:pt x="917445" y="603502"/>
                  </a:lnTo>
                  <a:lnTo>
                    <a:pt x="914397" y="606550"/>
                  </a:lnTo>
                  <a:lnTo>
                    <a:pt x="912873" y="609598"/>
                  </a:lnTo>
                  <a:lnTo>
                    <a:pt x="905253" y="617218"/>
                  </a:lnTo>
                  <a:lnTo>
                    <a:pt x="902205" y="618742"/>
                  </a:lnTo>
                  <a:lnTo>
                    <a:pt x="899157" y="621790"/>
                  </a:lnTo>
                  <a:lnTo>
                    <a:pt x="896109" y="623314"/>
                  </a:lnTo>
                  <a:lnTo>
                    <a:pt x="894585" y="624838"/>
                  </a:lnTo>
                  <a:close/>
                </a:path>
                <a:path w="932814" h="637540">
                  <a:moveTo>
                    <a:pt x="18287" y="585214"/>
                  </a:moveTo>
                  <a:lnTo>
                    <a:pt x="4571" y="585214"/>
                  </a:lnTo>
                  <a:lnTo>
                    <a:pt x="4571" y="582166"/>
                  </a:lnTo>
                  <a:lnTo>
                    <a:pt x="18287" y="582166"/>
                  </a:lnTo>
                  <a:lnTo>
                    <a:pt x="18287" y="585214"/>
                  </a:lnTo>
                  <a:close/>
                </a:path>
                <a:path w="932814" h="637540">
                  <a:moveTo>
                    <a:pt x="25907" y="598930"/>
                  </a:moveTo>
                  <a:lnTo>
                    <a:pt x="10667" y="598930"/>
                  </a:lnTo>
                  <a:lnTo>
                    <a:pt x="10667" y="595882"/>
                  </a:lnTo>
                  <a:lnTo>
                    <a:pt x="9143" y="595882"/>
                  </a:lnTo>
                  <a:lnTo>
                    <a:pt x="9143" y="592834"/>
                  </a:lnTo>
                  <a:lnTo>
                    <a:pt x="7619" y="592834"/>
                  </a:lnTo>
                  <a:lnTo>
                    <a:pt x="7619" y="589786"/>
                  </a:lnTo>
                  <a:lnTo>
                    <a:pt x="6095" y="589786"/>
                  </a:lnTo>
                  <a:lnTo>
                    <a:pt x="6095" y="585214"/>
                  </a:lnTo>
                  <a:lnTo>
                    <a:pt x="19811" y="585214"/>
                  </a:lnTo>
                  <a:lnTo>
                    <a:pt x="19811" y="588262"/>
                  </a:lnTo>
                  <a:lnTo>
                    <a:pt x="21335" y="588262"/>
                  </a:lnTo>
                  <a:lnTo>
                    <a:pt x="21335" y="591310"/>
                  </a:lnTo>
                  <a:lnTo>
                    <a:pt x="22859" y="591310"/>
                  </a:lnTo>
                  <a:lnTo>
                    <a:pt x="22859" y="594358"/>
                  </a:lnTo>
                  <a:lnTo>
                    <a:pt x="24383" y="594358"/>
                  </a:lnTo>
                  <a:lnTo>
                    <a:pt x="25907" y="595882"/>
                  </a:lnTo>
                  <a:lnTo>
                    <a:pt x="25907" y="598930"/>
                  </a:lnTo>
                  <a:close/>
                </a:path>
                <a:path w="932814" h="637540">
                  <a:moveTo>
                    <a:pt x="865629" y="637030"/>
                  </a:moveTo>
                  <a:lnTo>
                    <a:pt x="67055" y="635506"/>
                  </a:lnTo>
                  <a:lnTo>
                    <a:pt x="36575" y="623314"/>
                  </a:lnTo>
                  <a:lnTo>
                    <a:pt x="33527" y="621790"/>
                  </a:lnTo>
                  <a:lnTo>
                    <a:pt x="32003" y="620266"/>
                  </a:lnTo>
                  <a:lnTo>
                    <a:pt x="28955" y="618742"/>
                  </a:lnTo>
                  <a:lnTo>
                    <a:pt x="19811" y="609598"/>
                  </a:lnTo>
                  <a:lnTo>
                    <a:pt x="18287" y="609598"/>
                  </a:lnTo>
                  <a:lnTo>
                    <a:pt x="18287" y="606550"/>
                  </a:lnTo>
                  <a:lnTo>
                    <a:pt x="15239" y="603502"/>
                  </a:lnTo>
                  <a:lnTo>
                    <a:pt x="13715" y="603502"/>
                  </a:lnTo>
                  <a:lnTo>
                    <a:pt x="13715" y="600454"/>
                  </a:lnTo>
                  <a:lnTo>
                    <a:pt x="12191" y="598930"/>
                  </a:lnTo>
                  <a:lnTo>
                    <a:pt x="27431" y="598930"/>
                  </a:lnTo>
                  <a:lnTo>
                    <a:pt x="38099" y="609598"/>
                  </a:lnTo>
                  <a:lnTo>
                    <a:pt x="41147" y="611122"/>
                  </a:lnTo>
                  <a:lnTo>
                    <a:pt x="42671" y="612646"/>
                  </a:lnTo>
                  <a:lnTo>
                    <a:pt x="45719" y="614170"/>
                  </a:lnTo>
                  <a:lnTo>
                    <a:pt x="47243" y="615694"/>
                  </a:lnTo>
                  <a:lnTo>
                    <a:pt x="50291" y="617218"/>
                  </a:lnTo>
                  <a:lnTo>
                    <a:pt x="54863" y="618742"/>
                  </a:lnTo>
                  <a:lnTo>
                    <a:pt x="57911" y="620266"/>
                  </a:lnTo>
                  <a:lnTo>
                    <a:pt x="64007" y="621790"/>
                  </a:lnTo>
                  <a:lnTo>
                    <a:pt x="71627" y="623314"/>
                  </a:lnTo>
                  <a:lnTo>
                    <a:pt x="894585" y="624838"/>
                  </a:lnTo>
                  <a:lnTo>
                    <a:pt x="882393" y="630934"/>
                  </a:lnTo>
                  <a:lnTo>
                    <a:pt x="873249" y="633982"/>
                  </a:lnTo>
                  <a:lnTo>
                    <a:pt x="865629" y="635506"/>
                  </a:lnTo>
                  <a:lnTo>
                    <a:pt x="865629" y="637030"/>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22" name="object 22"/>
          <p:cNvSpPr txBox="1"/>
          <p:nvPr/>
        </p:nvSpPr>
        <p:spPr>
          <a:xfrm>
            <a:off x="4616414" y="4955077"/>
            <a:ext cx="336321" cy="130693"/>
          </a:xfrm>
          <a:prstGeom prst="rect">
            <a:avLst/>
          </a:prstGeom>
        </p:spPr>
        <p:txBody>
          <a:bodyPr vert="horz" wrap="square" lIns="0" tIns="8398" rIns="0" bIns="0" rtlCol="0">
            <a:spAutoFit/>
          </a:bodyPr>
          <a:lstStyle/>
          <a:p>
            <a:pPr marL="8397" defTabSz="604601">
              <a:spcBef>
                <a:spcPts val="66"/>
              </a:spcBef>
            </a:pPr>
            <a:r>
              <a:rPr sz="794" kern="0" spc="-30" dirty="0">
                <a:solidFill>
                  <a:sysClr val="windowText" lastClr="000000"/>
                </a:solidFill>
                <a:latin typeface="Trebuchet MS"/>
                <a:cs typeface="Trebuchet MS"/>
              </a:rPr>
              <a:t>Laborer</a:t>
            </a:r>
            <a:endParaRPr sz="794" kern="0">
              <a:solidFill>
                <a:sysClr val="windowText" lastClr="000000"/>
              </a:solidFill>
              <a:latin typeface="Trebuchet MS"/>
              <a:cs typeface="Trebuchet MS"/>
            </a:endParaRPr>
          </a:p>
        </p:txBody>
      </p:sp>
      <p:sp>
        <p:nvSpPr>
          <p:cNvPr id="23" name="object 23"/>
          <p:cNvSpPr txBox="1"/>
          <p:nvPr/>
        </p:nvSpPr>
        <p:spPr>
          <a:xfrm>
            <a:off x="4694176" y="5078017"/>
            <a:ext cx="180548" cy="130693"/>
          </a:xfrm>
          <a:prstGeom prst="rect">
            <a:avLst/>
          </a:prstGeom>
        </p:spPr>
        <p:txBody>
          <a:bodyPr vert="horz" wrap="square" lIns="0" tIns="8398" rIns="0" bIns="0" rtlCol="0">
            <a:spAutoFit/>
          </a:bodyPr>
          <a:lstStyle/>
          <a:p>
            <a:pPr marL="8397" defTabSz="604601">
              <a:spcBef>
                <a:spcPts val="66"/>
              </a:spcBef>
            </a:pPr>
            <a:r>
              <a:rPr sz="794" kern="0" spc="-26" dirty="0">
                <a:solidFill>
                  <a:sysClr val="windowText" lastClr="000000"/>
                </a:solidFill>
                <a:latin typeface="Trebuchet MS"/>
                <a:cs typeface="Trebuchet MS"/>
              </a:rPr>
              <a:t>(24)</a:t>
            </a:r>
            <a:endParaRPr sz="794" kern="0">
              <a:solidFill>
                <a:sysClr val="windowText" lastClr="000000"/>
              </a:solidFill>
              <a:latin typeface="Trebuchet MS"/>
              <a:cs typeface="Trebuchet MS"/>
            </a:endParaRPr>
          </a:p>
        </p:txBody>
      </p:sp>
      <p:grpSp>
        <p:nvGrpSpPr>
          <p:cNvPr id="24" name="object 24"/>
          <p:cNvGrpSpPr/>
          <p:nvPr/>
        </p:nvGrpSpPr>
        <p:grpSpPr>
          <a:xfrm>
            <a:off x="3083614" y="1746045"/>
            <a:ext cx="3870431" cy="3233897"/>
            <a:chOff x="2778245" y="1344164"/>
            <a:chExt cx="5853430" cy="4890770"/>
          </a:xfrm>
        </p:grpSpPr>
        <p:sp>
          <p:nvSpPr>
            <p:cNvPr id="25" name="object 25"/>
            <p:cNvSpPr/>
            <p:nvPr/>
          </p:nvSpPr>
          <p:spPr>
            <a:xfrm>
              <a:off x="7447896" y="5956793"/>
              <a:ext cx="635" cy="271780"/>
            </a:xfrm>
            <a:custGeom>
              <a:avLst/>
              <a:gdLst/>
              <a:ahLst/>
              <a:cxnLst/>
              <a:rect l="l" t="t" r="r" b="b"/>
              <a:pathLst>
                <a:path w="634" h="271779">
                  <a:moveTo>
                    <a:pt x="634" y="0"/>
                  </a:moveTo>
                  <a:lnTo>
                    <a:pt x="0" y="271652"/>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26" name="object 26"/>
            <p:cNvSpPr/>
            <p:nvPr/>
          </p:nvSpPr>
          <p:spPr>
            <a:xfrm>
              <a:off x="8266663" y="6103223"/>
              <a:ext cx="358775" cy="0"/>
            </a:xfrm>
            <a:custGeom>
              <a:avLst/>
              <a:gdLst/>
              <a:ahLst/>
              <a:cxnLst/>
              <a:rect l="l" t="t" r="r" b="b"/>
              <a:pathLst>
                <a:path w="358775">
                  <a:moveTo>
                    <a:pt x="0" y="0"/>
                  </a:moveTo>
                  <a:lnTo>
                    <a:pt x="358648"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27" name="object 27"/>
            <p:cNvSpPr/>
            <p:nvPr/>
          </p:nvSpPr>
          <p:spPr>
            <a:xfrm>
              <a:off x="5029187" y="2088636"/>
              <a:ext cx="3175" cy="1436370"/>
            </a:xfrm>
            <a:custGeom>
              <a:avLst/>
              <a:gdLst/>
              <a:ahLst/>
              <a:cxnLst/>
              <a:rect l="l" t="t" r="r" b="b"/>
              <a:pathLst>
                <a:path w="3175" h="1436370">
                  <a:moveTo>
                    <a:pt x="0" y="0"/>
                  </a:moveTo>
                  <a:lnTo>
                    <a:pt x="2794" y="1436243"/>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sp>
          <p:nvSpPr>
            <p:cNvPr id="28" name="object 28"/>
            <p:cNvSpPr/>
            <p:nvPr/>
          </p:nvSpPr>
          <p:spPr>
            <a:xfrm>
              <a:off x="2778245" y="1344164"/>
              <a:ext cx="4686300" cy="739140"/>
            </a:xfrm>
            <a:custGeom>
              <a:avLst/>
              <a:gdLst/>
              <a:ahLst/>
              <a:cxnLst/>
              <a:rect l="l" t="t" r="r" b="b"/>
              <a:pathLst>
                <a:path w="4686300" h="739139">
                  <a:moveTo>
                    <a:pt x="111251" y="13715"/>
                  </a:moveTo>
                  <a:lnTo>
                    <a:pt x="106679" y="12191"/>
                  </a:lnTo>
                  <a:lnTo>
                    <a:pt x="103631" y="12191"/>
                  </a:lnTo>
                  <a:lnTo>
                    <a:pt x="103631" y="9143"/>
                  </a:lnTo>
                  <a:lnTo>
                    <a:pt x="102107" y="9143"/>
                  </a:lnTo>
                  <a:lnTo>
                    <a:pt x="102107" y="4571"/>
                  </a:lnTo>
                  <a:lnTo>
                    <a:pt x="105155" y="1523"/>
                  </a:lnTo>
                  <a:lnTo>
                    <a:pt x="108203" y="0"/>
                  </a:lnTo>
                  <a:lnTo>
                    <a:pt x="109727" y="0"/>
                  </a:lnTo>
                  <a:lnTo>
                    <a:pt x="112775" y="1523"/>
                  </a:lnTo>
                  <a:lnTo>
                    <a:pt x="114299" y="3047"/>
                  </a:lnTo>
                  <a:lnTo>
                    <a:pt x="112775" y="10667"/>
                  </a:lnTo>
                  <a:lnTo>
                    <a:pt x="111251" y="12191"/>
                  </a:lnTo>
                  <a:lnTo>
                    <a:pt x="111251" y="13715"/>
                  </a:lnTo>
                  <a:close/>
                </a:path>
                <a:path w="4686300" h="739139">
                  <a:moveTo>
                    <a:pt x="161543" y="13715"/>
                  </a:moveTo>
                  <a:lnTo>
                    <a:pt x="156971" y="12191"/>
                  </a:lnTo>
                  <a:lnTo>
                    <a:pt x="155447" y="10667"/>
                  </a:lnTo>
                  <a:lnTo>
                    <a:pt x="153923" y="10667"/>
                  </a:lnTo>
                  <a:lnTo>
                    <a:pt x="153923" y="3047"/>
                  </a:lnTo>
                  <a:lnTo>
                    <a:pt x="155447" y="1523"/>
                  </a:lnTo>
                  <a:lnTo>
                    <a:pt x="158495" y="0"/>
                  </a:lnTo>
                  <a:lnTo>
                    <a:pt x="160019" y="0"/>
                  </a:lnTo>
                  <a:lnTo>
                    <a:pt x="163067" y="1523"/>
                  </a:lnTo>
                  <a:lnTo>
                    <a:pt x="166115" y="4571"/>
                  </a:lnTo>
                  <a:lnTo>
                    <a:pt x="164591" y="9143"/>
                  </a:lnTo>
                  <a:lnTo>
                    <a:pt x="164591" y="12191"/>
                  </a:lnTo>
                  <a:lnTo>
                    <a:pt x="161543" y="12191"/>
                  </a:lnTo>
                  <a:lnTo>
                    <a:pt x="161543" y="13715"/>
                  </a:lnTo>
                  <a:close/>
                </a:path>
                <a:path w="4686300" h="739139">
                  <a:moveTo>
                    <a:pt x="187451" y="13715"/>
                  </a:moveTo>
                  <a:lnTo>
                    <a:pt x="182879" y="12191"/>
                  </a:lnTo>
                  <a:lnTo>
                    <a:pt x="179831" y="12191"/>
                  </a:lnTo>
                  <a:lnTo>
                    <a:pt x="179831" y="9143"/>
                  </a:lnTo>
                  <a:lnTo>
                    <a:pt x="178307" y="9143"/>
                  </a:lnTo>
                  <a:lnTo>
                    <a:pt x="178307" y="4571"/>
                  </a:lnTo>
                  <a:lnTo>
                    <a:pt x="181355" y="1523"/>
                  </a:lnTo>
                  <a:lnTo>
                    <a:pt x="184403" y="0"/>
                  </a:lnTo>
                  <a:lnTo>
                    <a:pt x="185927" y="0"/>
                  </a:lnTo>
                  <a:lnTo>
                    <a:pt x="188975" y="1523"/>
                  </a:lnTo>
                  <a:lnTo>
                    <a:pt x="190499" y="3047"/>
                  </a:lnTo>
                  <a:lnTo>
                    <a:pt x="188975" y="10667"/>
                  </a:lnTo>
                  <a:lnTo>
                    <a:pt x="187451" y="12191"/>
                  </a:lnTo>
                  <a:lnTo>
                    <a:pt x="187451" y="13715"/>
                  </a:lnTo>
                  <a:close/>
                </a:path>
                <a:path w="4686300" h="739139">
                  <a:moveTo>
                    <a:pt x="237743" y="13715"/>
                  </a:moveTo>
                  <a:lnTo>
                    <a:pt x="233171" y="12191"/>
                  </a:lnTo>
                  <a:lnTo>
                    <a:pt x="231647" y="10667"/>
                  </a:lnTo>
                  <a:lnTo>
                    <a:pt x="230123" y="10667"/>
                  </a:lnTo>
                  <a:lnTo>
                    <a:pt x="230123" y="3047"/>
                  </a:lnTo>
                  <a:lnTo>
                    <a:pt x="231647" y="1523"/>
                  </a:lnTo>
                  <a:lnTo>
                    <a:pt x="234695" y="0"/>
                  </a:lnTo>
                  <a:lnTo>
                    <a:pt x="236219" y="0"/>
                  </a:lnTo>
                  <a:lnTo>
                    <a:pt x="239267" y="1523"/>
                  </a:lnTo>
                  <a:lnTo>
                    <a:pt x="242315" y="4571"/>
                  </a:lnTo>
                  <a:lnTo>
                    <a:pt x="240791" y="9143"/>
                  </a:lnTo>
                  <a:lnTo>
                    <a:pt x="240791" y="12191"/>
                  </a:lnTo>
                  <a:lnTo>
                    <a:pt x="237743" y="12191"/>
                  </a:lnTo>
                  <a:lnTo>
                    <a:pt x="237743" y="13715"/>
                  </a:lnTo>
                  <a:close/>
                </a:path>
                <a:path w="4686300" h="739139">
                  <a:moveTo>
                    <a:pt x="263651" y="13715"/>
                  </a:moveTo>
                  <a:lnTo>
                    <a:pt x="259079" y="12191"/>
                  </a:lnTo>
                  <a:lnTo>
                    <a:pt x="256031" y="12191"/>
                  </a:lnTo>
                  <a:lnTo>
                    <a:pt x="256031" y="9143"/>
                  </a:lnTo>
                  <a:lnTo>
                    <a:pt x="254507" y="9143"/>
                  </a:lnTo>
                  <a:lnTo>
                    <a:pt x="254507" y="4571"/>
                  </a:lnTo>
                  <a:lnTo>
                    <a:pt x="257555" y="1523"/>
                  </a:lnTo>
                  <a:lnTo>
                    <a:pt x="260603" y="0"/>
                  </a:lnTo>
                  <a:lnTo>
                    <a:pt x="262127" y="0"/>
                  </a:lnTo>
                  <a:lnTo>
                    <a:pt x="265175" y="1523"/>
                  </a:lnTo>
                  <a:lnTo>
                    <a:pt x="266699" y="3047"/>
                  </a:lnTo>
                  <a:lnTo>
                    <a:pt x="265175" y="10667"/>
                  </a:lnTo>
                  <a:lnTo>
                    <a:pt x="263651" y="12191"/>
                  </a:lnTo>
                  <a:lnTo>
                    <a:pt x="263651" y="13715"/>
                  </a:lnTo>
                  <a:close/>
                </a:path>
                <a:path w="4686300" h="739139">
                  <a:moveTo>
                    <a:pt x="313943" y="13715"/>
                  </a:moveTo>
                  <a:lnTo>
                    <a:pt x="309371" y="12191"/>
                  </a:lnTo>
                  <a:lnTo>
                    <a:pt x="307847" y="10667"/>
                  </a:lnTo>
                  <a:lnTo>
                    <a:pt x="306323" y="10667"/>
                  </a:lnTo>
                  <a:lnTo>
                    <a:pt x="306323" y="3047"/>
                  </a:lnTo>
                  <a:lnTo>
                    <a:pt x="307847" y="1523"/>
                  </a:lnTo>
                  <a:lnTo>
                    <a:pt x="310895" y="0"/>
                  </a:lnTo>
                  <a:lnTo>
                    <a:pt x="312419" y="0"/>
                  </a:lnTo>
                  <a:lnTo>
                    <a:pt x="315467" y="1523"/>
                  </a:lnTo>
                  <a:lnTo>
                    <a:pt x="318515" y="4571"/>
                  </a:lnTo>
                  <a:lnTo>
                    <a:pt x="316991" y="9143"/>
                  </a:lnTo>
                  <a:lnTo>
                    <a:pt x="316991" y="12191"/>
                  </a:lnTo>
                  <a:lnTo>
                    <a:pt x="313943" y="12191"/>
                  </a:lnTo>
                  <a:lnTo>
                    <a:pt x="313943" y="13715"/>
                  </a:lnTo>
                  <a:close/>
                </a:path>
                <a:path w="4686300" h="739139">
                  <a:moveTo>
                    <a:pt x="339851" y="13715"/>
                  </a:moveTo>
                  <a:lnTo>
                    <a:pt x="335279" y="12191"/>
                  </a:lnTo>
                  <a:lnTo>
                    <a:pt x="332231" y="12191"/>
                  </a:lnTo>
                  <a:lnTo>
                    <a:pt x="332231" y="9143"/>
                  </a:lnTo>
                  <a:lnTo>
                    <a:pt x="330707" y="9143"/>
                  </a:lnTo>
                  <a:lnTo>
                    <a:pt x="330707" y="4571"/>
                  </a:lnTo>
                  <a:lnTo>
                    <a:pt x="333755" y="1523"/>
                  </a:lnTo>
                  <a:lnTo>
                    <a:pt x="336803" y="0"/>
                  </a:lnTo>
                  <a:lnTo>
                    <a:pt x="338327" y="0"/>
                  </a:lnTo>
                  <a:lnTo>
                    <a:pt x="341375" y="1523"/>
                  </a:lnTo>
                  <a:lnTo>
                    <a:pt x="342899" y="3047"/>
                  </a:lnTo>
                  <a:lnTo>
                    <a:pt x="341375" y="10667"/>
                  </a:lnTo>
                  <a:lnTo>
                    <a:pt x="339851" y="12191"/>
                  </a:lnTo>
                  <a:lnTo>
                    <a:pt x="339851" y="13715"/>
                  </a:lnTo>
                  <a:close/>
                </a:path>
                <a:path w="4686300" h="739139">
                  <a:moveTo>
                    <a:pt x="390143" y="13715"/>
                  </a:moveTo>
                  <a:lnTo>
                    <a:pt x="385571" y="12191"/>
                  </a:lnTo>
                  <a:lnTo>
                    <a:pt x="384047" y="10667"/>
                  </a:lnTo>
                  <a:lnTo>
                    <a:pt x="382523" y="10667"/>
                  </a:lnTo>
                  <a:lnTo>
                    <a:pt x="382523" y="3047"/>
                  </a:lnTo>
                  <a:lnTo>
                    <a:pt x="384047" y="1523"/>
                  </a:lnTo>
                  <a:lnTo>
                    <a:pt x="387095" y="0"/>
                  </a:lnTo>
                  <a:lnTo>
                    <a:pt x="388619" y="0"/>
                  </a:lnTo>
                  <a:lnTo>
                    <a:pt x="391667" y="1523"/>
                  </a:lnTo>
                  <a:lnTo>
                    <a:pt x="394715" y="4571"/>
                  </a:lnTo>
                  <a:lnTo>
                    <a:pt x="393191" y="9143"/>
                  </a:lnTo>
                  <a:lnTo>
                    <a:pt x="393191" y="12191"/>
                  </a:lnTo>
                  <a:lnTo>
                    <a:pt x="390143" y="12191"/>
                  </a:lnTo>
                  <a:lnTo>
                    <a:pt x="390143" y="13715"/>
                  </a:lnTo>
                  <a:close/>
                </a:path>
                <a:path w="4686300" h="739139">
                  <a:moveTo>
                    <a:pt x="416050" y="13715"/>
                  </a:moveTo>
                  <a:lnTo>
                    <a:pt x="411478" y="12191"/>
                  </a:lnTo>
                  <a:lnTo>
                    <a:pt x="408430" y="12191"/>
                  </a:lnTo>
                  <a:lnTo>
                    <a:pt x="408430" y="9143"/>
                  </a:lnTo>
                  <a:lnTo>
                    <a:pt x="406906" y="9143"/>
                  </a:lnTo>
                  <a:lnTo>
                    <a:pt x="406906" y="4571"/>
                  </a:lnTo>
                  <a:lnTo>
                    <a:pt x="409954" y="1523"/>
                  </a:lnTo>
                  <a:lnTo>
                    <a:pt x="413002" y="0"/>
                  </a:lnTo>
                  <a:lnTo>
                    <a:pt x="414526" y="0"/>
                  </a:lnTo>
                  <a:lnTo>
                    <a:pt x="417574" y="1523"/>
                  </a:lnTo>
                  <a:lnTo>
                    <a:pt x="419098" y="3047"/>
                  </a:lnTo>
                  <a:lnTo>
                    <a:pt x="417574" y="10667"/>
                  </a:lnTo>
                  <a:lnTo>
                    <a:pt x="416050" y="12191"/>
                  </a:lnTo>
                  <a:lnTo>
                    <a:pt x="416050" y="13715"/>
                  </a:lnTo>
                  <a:close/>
                </a:path>
                <a:path w="4686300" h="739139">
                  <a:moveTo>
                    <a:pt x="466342" y="13715"/>
                  </a:moveTo>
                  <a:lnTo>
                    <a:pt x="461770" y="12191"/>
                  </a:lnTo>
                  <a:lnTo>
                    <a:pt x="460246" y="10667"/>
                  </a:lnTo>
                  <a:lnTo>
                    <a:pt x="458722" y="10667"/>
                  </a:lnTo>
                  <a:lnTo>
                    <a:pt x="458722" y="3047"/>
                  </a:lnTo>
                  <a:lnTo>
                    <a:pt x="460246" y="1523"/>
                  </a:lnTo>
                  <a:lnTo>
                    <a:pt x="463294" y="0"/>
                  </a:lnTo>
                  <a:lnTo>
                    <a:pt x="464818" y="0"/>
                  </a:lnTo>
                  <a:lnTo>
                    <a:pt x="467866" y="1523"/>
                  </a:lnTo>
                  <a:lnTo>
                    <a:pt x="470914" y="4571"/>
                  </a:lnTo>
                  <a:lnTo>
                    <a:pt x="469390" y="9143"/>
                  </a:lnTo>
                  <a:lnTo>
                    <a:pt x="469390" y="12191"/>
                  </a:lnTo>
                  <a:lnTo>
                    <a:pt x="466342" y="12191"/>
                  </a:lnTo>
                  <a:lnTo>
                    <a:pt x="466342" y="13715"/>
                  </a:lnTo>
                  <a:close/>
                </a:path>
                <a:path w="4686300" h="739139">
                  <a:moveTo>
                    <a:pt x="492250" y="13715"/>
                  </a:moveTo>
                  <a:lnTo>
                    <a:pt x="487678" y="12191"/>
                  </a:lnTo>
                  <a:lnTo>
                    <a:pt x="484630" y="12191"/>
                  </a:lnTo>
                  <a:lnTo>
                    <a:pt x="484630" y="9143"/>
                  </a:lnTo>
                  <a:lnTo>
                    <a:pt x="483106" y="9143"/>
                  </a:lnTo>
                  <a:lnTo>
                    <a:pt x="483106" y="4571"/>
                  </a:lnTo>
                  <a:lnTo>
                    <a:pt x="486154" y="1523"/>
                  </a:lnTo>
                  <a:lnTo>
                    <a:pt x="489202" y="0"/>
                  </a:lnTo>
                  <a:lnTo>
                    <a:pt x="490726" y="0"/>
                  </a:lnTo>
                  <a:lnTo>
                    <a:pt x="493774" y="1523"/>
                  </a:lnTo>
                  <a:lnTo>
                    <a:pt x="495298" y="3047"/>
                  </a:lnTo>
                  <a:lnTo>
                    <a:pt x="493774" y="10667"/>
                  </a:lnTo>
                  <a:lnTo>
                    <a:pt x="492250" y="12191"/>
                  </a:lnTo>
                  <a:lnTo>
                    <a:pt x="492250" y="13715"/>
                  </a:lnTo>
                  <a:close/>
                </a:path>
                <a:path w="4686300" h="739139">
                  <a:moveTo>
                    <a:pt x="542542" y="13715"/>
                  </a:moveTo>
                  <a:lnTo>
                    <a:pt x="537970" y="12191"/>
                  </a:lnTo>
                  <a:lnTo>
                    <a:pt x="536446" y="10667"/>
                  </a:lnTo>
                  <a:lnTo>
                    <a:pt x="534922" y="10667"/>
                  </a:lnTo>
                  <a:lnTo>
                    <a:pt x="534922" y="3047"/>
                  </a:lnTo>
                  <a:lnTo>
                    <a:pt x="536446" y="1523"/>
                  </a:lnTo>
                  <a:lnTo>
                    <a:pt x="539494" y="0"/>
                  </a:lnTo>
                  <a:lnTo>
                    <a:pt x="541018" y="0"/>
                  </a:lnTo>
                  <a:lnTo>
                    <a:pt x="544066" y="1523"/>
                  </a:lnTo>
                  <a:lnTo>
                    <a:pt x="547114" y="4571"/>
                  </a:lnTo>
                  <a:lnTo>
                    <a:pt x="545590" y="9143"/>
                  </a:lnTo>
                  <a:lnTo>
                    <a:pt x="545590" y="12191"/>
                  </a:lnTo>
                  <a:lnTo>
                    <a:pt x="542542" y="12191"/>
                  </a:lnTo>
                  <a:lnTo>
                    <a:pt x="542542" y="13715"/>
                  </a:lnTo>
                  <a:close/>
                </a:path>
                <a:path w="4686300" h="739139">
                  <a:moveTo>
                    <a:pt x="568450" y="13715"/>
                  </a:moveTo>
                  <a:lnTo>
                    <a:pt x="563878" y="12191"/>
                  </a:lnTo>
                  <a:lnTo>
                    <a:pt x="560830" y="12191"/>
                  </a:lnTo>
                  <a:lnTo>
                    <a:pt x="560830" y="9143"/>
                  </a:lnTo>
                  <a:lnTo>
                    <a:pt x="559306" y="9143"/>
                  </a:lnTo>
                  <a:lnTo>
                    <a:pt x="559306" y="4571"/>
                  </a:lnTo>
                  <a:lnTo>
                    <a:pt x="562354" y="1523"/>
                  </a:lnTo>
                  <a:lnTo>
                    <a:pt x="565402" y="0"/>
                  </a:lnTo>
                  <a:lnTo>
                    <a:pt x="566926" y="0"/>
                  </a:lnTo>
                  <a:lnTo>
                    <a:pt x="569974" y="1523"/>
                  </a:lnTo>
                  <a:lnTo>
                    <a:pt x="571498" y="3047"/>
                  </a:lnTo>
                  <a:lnTo>
                    <a:pt x="569974" y="10667"/>
                  </a:lnTo>
                  <a:lnTo>
                    <a:pt x="568450" y="12191"/>
                  </a:lnTo>
                  <a:lnTo>
                    <a:pt x="568450" y="13715"/>
                  </a:lnTo>
                  <a:close/>
                </a:path>
                <a:path w="4686300" h="739139">
                  <a:moveTo>
                    <a:pt x="618742" y="13715"/>
                  </a:moveTo>
                  <a:lnTo>
                    <a:pt x="614170" y="12191"/>
                  </a:lnTo>
                  <a:lnTo>
                    <a:pt x="612646" y="10667"/>
                  </a:lnTo>
                  <a:lnTo>
                    <a:pt x="611122" y="10667"/>
                  </a:lnTo>
                  <a:lnTo>
                    <a:pt x="611122" y="3047"/>
                  </a:lnTo>
                  <a:lnTo>
                    <a:pt x="612646" y="1523"/>
                  </a:lnTo>
                  <a:lnTo>
                    <a:pt x="615694" y="0"/>
                  </a:lnTo>
                  <a:lnTo>
                    <a:pt x="617218" y="0"/>
                  </a:lnTo>
                  <a:lnTo>
                    <a:pt x="620266" y="1523"/>
                  </a:lnTo>
                  <a:lnTo>
                    <a:pt x="623314" y="4571"/>
                  </a:lnTo>
                  <a:lnTo>
                    <a:pt x="621790" y="9143"/>
                  </a:lnTo>
                  <a:lnTo>
                    <a:pt x="621790" y="12191"/>
                  </a:lnTo>
                  <a:lnTo>
                    <a:pt x="618742" y="12191"/>
                  </a:lnTo>
                  <a:lnTo>
                    <a:pt x="618742" y="13715"/>
                  </a:lnTo>
                  <a:close/>
                </a:path>
                <a:path w="4686300" h="739139">
                  <a:moveTo>
                    <a:pt x="644650" y="13715"/>
                  </a:moveTo>
                  <a:lnTo>
                    <a:pt x="640078" y="12191"/>
                  </a:lnTo>
                  <a:lnTo>
                    <a:pt x="637030" y="12191"/>
                  </a:lnTo>
                  <a:lnTo>
                    <a:pt x="637030" y="9143"/>
                  </a:lnTo>
                  <a:lnTo>
                    <a:pt x="635506" y="9143"/>
                  </a:lnTo>
                  <a:lnTo>
                    <a:pt x="635506" y="4571"/>
                  </a:lnTo>
                  <a:lnTo>
                    <a:pt x="638554" y="1523"/>
                  </a:lnTo>
                  <a:lnTo>
                    <a:pt x="641602" y="0"/>
                  </a:lnTo>
                  <a:lnTo>
                    <a:pt x="643126" y="0"/>
                  </a:lnTo>
                  <a:lnTo>
                    <a:pt x="646174" y="1523"/>
                  </a:lnTo>
                  <a:lnTo>
                    <a:pt x="647698" y="3047"/>
                  </a:lnTo>
                  <a:lnTo>
                    <a:pt x="647698" y="6095"/>
                  </a:lnTo>
                  <a:lnTo>
                    <a:pt x="649222" y="6095"/>
                  </a:lnTo>
                  <a:lnTo>
                    <a:pt x="647698" y="7619"/>
                  </a:lnTo>
                  <a:lnTo>
                    <a:pt x="646174" y="10667"/>
                  </a:lnTo>
                  <a:lnTo>
                    <a:pt x="644650" y="12191"/>
                  </a:lnTo>
                  <a:lnTo>
                    <a:pt x="644650" y="13715"/>
                  </a:lnTo>
                  <a:close/>
                </a:path>
                <a:path w="4686300" h="739139">
                  <a:moveTo>
                    <a:pt x="694942" y="13715"/>
                  </a:moveTo>
                  <a:lnTo>
                    <a:pt x="690370" y="12191"/>
                  </a:lnTo>
                  <a:lnTo>
                    <a:pt x="688846" y="10667"/>
                  </a:lnTo>
                  <a:lnTo>
                    <a:pt x="687322" y="10667"/>
                  </a:lnTo>
                  <a:lnTo>
                    <a:pt x="687322" y="3047"/>
                  </a:lnTo>
                  <a:lnTo>
                    <a:pt x="688846" y="1523"/>
                  </a:lnTo>
                  <a:lnTo>
                    <a:pt x="691894" y="0"/>
                  </a:lnTo>
                  <a:lnTo>
                    <a:pt x="693418" y="0"/>
                  </a:lnTo>
                  <a:lnTo>
                    <a:pt x="696466" y="1523"/>
                  </a:lnTo>
                  <a:lnTo>
                    <a:pt x="699514" y="4571"/>
                  </a:lnTo>
                  <a:lnTo>
                    <a:pt x="697990" y="9143"/>
                  </a:lnTo>
                  <a:lnTo>
                    <a:pt x="697990" y="12191"/>
                  </a:lnTo>
                  <a:lnTo>
                    <a:pt x="694942" y="12191"/>
                  </a:lnTo>
                  <a:lnTo>
                    <a:pt x="694942" y="13715"/>
                  </a:lnTo>
                  <a:close/>
                </a:path>
                <a:path w="4686300" h="739139">
                  <a:moveTo>
                    <a:pt x="720850" y="13715"/>
                  </a:moveTo>
                  <a:lnTo>
                    <a:pt x="716278" y="12191"/>
                  </a:lnTo>
                  <a:lnTo>
                    <a:pt x="713230" y="12191"/>
                  </a:lnTo>
                  <a:lnTo>
                    <a:pt x="713230" y="9143"/>
                  </a:lnTo>
                  <a:lnTo>
                    <a:pt x="711706" y="9143"/>
                  </a:lnTo>
                  <a:lnTo>
                    <a:pt x="711706" y="4571"/>
                  </a:lnTo>
                  <a:lnTo>
                    <a:pt x="714754" y="1523"/>
                  </a:lnTo>
                  <a:lnTo>
                    <a:pt x="717802" y="0"/>
                  </a:lnTo>
                  <a:lnTo>
                    <a:pt x="719326" y="0"/>
                  </a:lnTo>
                  <a:lnTo>
                    <a:pt x="722374" y="1523"/>
                  </a:lnTo>
                  <a:lnTo>
                    <a:pt x="723898" y="3047"/>
                  </a:lnTo>
                  <a:lnTo>
                    <a:pt x="723898" y="6095"/>
                  </a:lnTo>
                  <a:lnTo>
                    <a:pt x="725422" y="6095"/>
                  </a:lnTo>
                  <a:lnTo>
                    <a:pt x="723898" y="7619"/>
                  </a:lnTo>
                  <a:lnTo>
                    <a:pt x="722374" y="10667"/>
                  </a:lnTo>
                  <a:lnTo>
                    <a:pt x="720850" y="12191"/>
                  </a:lnTo>
                  <a:lnTo>
                    <a:pt x="720850" y="13715"/>
                  </a:lnTo>
                  <a:close/>
                </a:path>
                <a:path w="4686300" h="739139">
                  <a:moveTo>
                    <a:pt x="771142" y="13715"/>
                  </a:moveTo>
                  <a:lnTo>
                    <a:pt x="766570" y="12191"/>
                  </a:lnTo>
                  <a:lnTo>
                    <a:pt x="765046" y="10667"/>
                  </a:lnTo>
                  <a:lnTo>
                    <a:pt x="763522" y="10667"/>
                  </a:lnTo>
                  <a:lnTo>
                    <a:pt x="763522" y="3047"/>
                  </a:lnTo>
                  <a:lnTo>
                    <a:pt x="765046" y="1523"/>
                  </a:lnTo>
                  <a:lnTo>
                    <a:pt x="768094" y="0"/>
                  </a:lnTo>
                  <a:lnTo>
                    <a:pt x="769618" y="0"/>
                  </a:lnTo>
                  <a:lnTo>
                    <a:pt x="772666" y="1523"/>
                  </a:lnTo>
                  <a:lnTo>
                    <a:pt x="775714" y="4571"/>
                  </a:lnTo>
                  <a:lnTo>
                    <a:pt x="774190" y="9143"/>
                  </a:lnTo>
                  <a:lnTo>
                    <a:pt x="774190" y="12191"/>
                  </a:lnTo>
                  <a:lnTo>
                    <a:pt x="771142" y="12191"/>
                  </a:lnTo>
                  <a:lnTo>
                    <a:pt x="771142" y="13715"/>
                  </a:lnTo>
                  <a:close/>
                </a:path>
                <a:path w="4686300" h="739139">
                  <a:moveTo>
                    <a:pt x="797050" y="13715"/>
                  </a:moveTo>
                  <a:lnTo>
                    <a:pt x="792478" y="12191"/>
                  </a:lnTo>
                  <a:lnTo>
                    <a:pt x="789430" y="12191"/>
                  </a:lnTo>
                  <a:lnTo>
                    <a:pt x="789430" y="9143"/>
                  </a:lnTo>
                  <a:lnTo>
                    <a:pt x="787906" y="9143"/>
                  </a:lnTo>
                  <a:lnTo>
                    <a:pt x="787906" y="4571"/>
                  </a:lnTo>
                  <a:lnTo>
                    <a:pt x="790954" y="1523"/>
                  </a:lnTo>
                  <a:lnTo>
                    <a:pt x="794002" y="0"/>
                  </a:lnTo>
                  <a:lnTo>
                    <a:pt x="795526" y="0"/>
                  </a:lnTo>
                  <a:lnTo>
                    <a:pt x="798574" y="1523"/>
                  </a:lnTo>
                  <a:lnTo>
                    <a:pt x="800097" y="3047"/>
                  </a:lnTo>
                  <a:lnTo>
                    <a:pt x="800097" y="6095"/>
                  </a:lnTo>
                  <a:lnTo>
                    <a:pt x="801621" y="6095"/>
                  </a:lnTo>
                  <a:lnTo>
                    <a:pt x="800097" y="7619"/>
                  </a:lnTo>
                  <a:lnTo>
                    <a:pt x="798574" y="10667"/>
                  </a:lnTo>
                  <a:lnTo>
                    <a:pt x="797050" y="12191"/>
                  </a:lnTo>
                  <a:lnTo>
                    <a:pt x="797050" y="13715"/>
                  </a:lnTo>
                  <a:close/>
                </a:path>
                <a:path w="4686300" h="739139">
                  <a:moveTo>
                    <a:pt x="847341" y="13715"/>
                  </a:moveTo>
                  <a:lnTo>
                    <a:pt x="842769" y="12191"/>
                  </a:lnTo>
                  <a:lnTo>
                    <a:pt x="841245" y="10667"/>
                  </a:lnTo>
                  <a:lnTo>
                    <a:pt x="839721" y="10667"/>
                  </a:lnTo>
                  <a:lnTo>
                    <a:pt x="839721" y="3047"/>
                  </a:lnTo>
                  <a:lnTo>
                    <a:pt x="841245" y="1523"/>
                  </a:lnTo>
                  <a:lnTo>
                    <a:pt x="844293" y="0"/>
                  </a:lnTo>
                  <a:lnTo>
                    <a:pt x="845817" y="0"/>
                  </a:lnTo>
                  <a:lnTo>
                    <a:pt x="848865" y="1523"/>
                  </a:lnTo>
                  <a:lnTo>
                    <a:pt x="851913" y="4571"/>
                  </a:lnTo>
                  <a:lnTo>
                    <a:pt x="850389" y="9143"/>
                  </a:lnTo>
                  <a:lnTo>
                    <a:pt x="850389" y="12191"/>
                  </a:lnTo>
                  <a:lnTo>
                    <a:pt x="847341" y="12191"/>
                  </a:lnTo>
                  <a:lnTo>
                    <a:pt x="847341" y="13715"/>
                  </a:lnTo>
                  <a:close/>
                </a:path>
                <a:path w="4686300" h="739139">
                  <a:moveTo>
                    <a:pt x="873249" y="13715"/>
                  </a:moveTo>
                  <a:lnTo>
                    <a:pt x="868677" y="12191"/>
                  </a:lnTo>
                  <a:lnTo>
                    <a:pt x="865629" y="12191"/>
                  </a:lnTo>
                  <a:lnTo>
                    <a:pt x="865629" y="9143"/>
                  </a:lnTo>
                  <a:lnTo>
                    <a:pt x="864105" y="9143"/>
                  </a:lnTo>
                  <a:lnTo>
                    <a:pt x="864105" y="4571"/>
                  </a:lnTo>
                  <a:lnTo>
                    <a:pt x="867153" y="1523"/>
                  </a:lnTo>
                  <a:lnTo>
                    <a:pt x="870201" y="0"/>
                  </a:lnTo>
                  <a:lnTo>
                    <a:pt x="871725" y="0"/>
                  </a:lnTo>
                  <a:lnTo>
                    <a:pt x="874773" y="1523"/>
                  </a:lnTo>
                  <a:lnTo>
                    <a:pt x="876297" y="3047"/>
                  </a:lnTo>
                  <a:lnTo>
                    <a:pt x="876297" y="6095"/>
                  </a:lnTo>
                  <a:lnTo>
                    <a:pt x="877821" y="6095"/>
                  </a:lnTo>
                  <a:lnTo>
                    <a:pt x="876297" y="7619"/>
                  </a:lnTo>
                  <a:lnTo>
                    <a:pt x="874773" y="10667"/>
                  </a:lnTo>
                  <a:lnTo>
                    <a:pt x="873249" y="12191"/>
                  </a:lnTo>
                  <a:lnTo>
                    <a:pt x="873249" y="13715"/>
                  </a:lnTo>
                  <a:close/>
                </a:path>
                <a:path w="4686300" h="739139">
                  <a:moveTo>
                    <a:pt x="923541" y="13715"/>
                  </a:moveTo>
                  <a:lnTo>
                    <a:pt x="918969" y="12191"/>
                  </a:lnTo>
                  <a:lnTo>
                    <a:pt x="917445" y="10667"/>
                  </a:lnTo>
                  <a:lnTo>
                    <a:pt x="915921" y="10667"/>
                  </a:lnTo>
                  <a:lnTo>
                    <a:pt x="915921" y="3047"/>
                  </a:lnTo>
                  <a:lnTo>
                    <a:pt x="917445" y="1523"/>
                  </a:lnTo>
                  <a:lnTo>
                    <a:pt x="920493" y="0"/>
                  </a:lnTo>
                  <a:lnTo>
                    <a:pt x="922017" y="0"/>
                  </a:lnTo>
                  <a:lnTo>
                    <a:pt x="925065" y="1523"/>
                  </a:lnTo>
                  <a:lnTo>
                    <a:pt x="928113" y="4571"/>
                  </a:lnTo>
                  <a:lnTo>
                    <a:pt x="926589" y="9143"/>
                  </a:lnTo>
                  <a:lnTo>
                    <a:pt x="926589" y="12191"/>
                  </a:lnTo>
                  <a:lnTo>
                    <a:pt x="923541" y="12191"/>
                  </a:lnTo>
                  <a:lnTo>
                    <a:pt x="923541" y="13715"/>
                  </a:lnTo>
                  <a:close/>
                </a:path>
                <a:path w="4686300" h="739139">
                  <a:moveTo>
                    <a:pt x="949449" y="13715"/>
                  </a:moveTo>
                  <a:lnTo>
                    <a:pt x="944877" y="12191"/>
                  </a:lnTo>
                  <a:lnTo>
                    <a:pt x="941829" y="12191"/>
                  </a:lnTo>
                  <a:lnTo>
                    <a:pt x="941829" y="9143"/>
                  </a:lnTo>
                  <a:lnTo>
                    <a:pt x="940305" y="9143"/>
                  </a:lnTo>
                  <a:lnTo>
                    <a:pt x="940305" y="4571"/>
                  </a:lnTo>
                  <a:lnTo>
                    <a:pt x="943353" y="1523"/>
                  </a:lnTo>
                  <a:lnTo>
                    <a:pt x="946401" y="0"/>
                  </a:lnTo>
                  <a:lnTo>
                    <a:pt x="947925" y="0"/>
                  </a:lnTo>
                  <a:lnTo>
                    <a:pt x="950973" y="1523"/>
                  </a:lnTo>
                  <a:lnTo>
                    <a:pt x="952497" y="3047"/>
                  </a:lnTo>
                  <a:lnTo>
                    <a:pt x="952497" y="6095"/>
                  </a:lnTo>
                  <a:lnTo>
                    <a:pt x="954021" y="6095"/>
                  </a:lnTo>
                  <a:lnTo>
                    <a:pt x="952497" y="7619"/>
                  </a:lnTo>
                  <a:lnTo>
                    <a:pt x="950973" y="10667"/>
                  </a:lnTo>
                  <a:lnTo>
                    <a:pt x="949449" y="12191"/>
                  </a:lnTo>
                  <a:lnTo>
                    <a:pt x="949449" y="13715"/>
                  </a:lnTo>
                  <a:close/>
                </a:path>
                <a:path w="4686300" h="739139">
                  <a:moveTo>
                    <a:pt x="999741" y="13715"/>
                  </a:moveTo>
                  <a:lnTo>
                    <a:pt x="995169" y="12191"/>
                  </a:lnTo>
                  <a:lnTo>
                    <a:pt x="993645" y="10667"/>
                  </a:lnTo>
                  <a:lnTo>
                    <a:pt x="992121" y="10667"/>
                  </a:lnTo>
                  <a:lnTo>
                    <a:pt x="992121" y="3047"/>
                  </a:lnTo>
                  <a:lnTo>
                    <a:pt x="993645" y="1523"/>
                  </a:lnTo>
                  <a:lnTo>
                    <a:pt x="996693" y="0"/>
                  </a:lnTo>
                  <a:lnTo>
                    <a:pt x="998217" y="0"/>
                  </a:lnTo>
                  <a:lnTo>
                    <a:pt x="1001265" y="1523"/>
                  </a:lnTo>
                  <a:lnTo>
                    <a:pt x="1004313" y="4571"/>
                  </a:lnTo>
                  <a:lnTo>
                    <a:pt x="1002789" y="9143"/>
                  </a:lnTo>
                  <a:lnTo>
                    <a:pt x="1002789" y="12191"/>
                  </a:lnTo>
                  <a:lnTo>
                    <a:pt x="999741" y="12191"/>
                  </a:lnTo>
                  <a:lnTo>
                    <a:pt x="999741" y="13715"/>
                  </a:lnTo>
                  <a:close/>
                </a:path>
                <a:path w="4686300" h="739139">
                  <a:moveTo>
                    <a:pt x="1025649" y="13715"/>
                  </a:moveTo>
                  <a:lnTo>
                    <a:pt x="1021077" y="12191"/>
                  </a:lnTo>
                  <a:lnTo>
                    <a:pt x="1018029" y="12191"/>
                  </a:lnTo>
                  <a:lnTo>
                    <a:pt x="1018029" y="9143"/>
                  </a:lnTo>
                  <a:lnTo>
                    <a:pt x="1016505" y="9143"/>
                  </a:lnTo>
                  <a:lnTo>
                    <a:pt x="1016505" y="4571"/>
                  </a:lnTo>
                  <a:lnTo>
                    <a:pt x="1019553" y="1523"/>
                  </a:lnTo>
                  <a:lnTo>
                    <a:pt x="1022601" y="0"/>
                  </a:lnTo>
                  <a:lnTo>
                    <a:pt x="1024125" y="0"/>
                  </a:lnTo>
                  <a:lnTo>
                    <a:pt x="1027173" y="1523"/>
                  </a:lnTo>
                  <a:lnTo>
                    <a:pt x="1028697" y="3047"/>
                  </a:lnTo>
                  <a:lnTo>
                    <a:pt x="1028697" y="6095"/>
                  </a:lnTo>
                  <a:lnTo>
                    <a:pt x="1030221" y="6095"/>
                  </a:lnTo>
                  <a:lnTo>
                    <a:pt x="1028697" y="7619"/>
                  </a:lnTo>
                  <a:lnTo>
                    <a:pt x="1027173" y="10667"/>
                  </a:lnTo>
                  <a:lnTo>
                    <a:pt x="1025649" y="12191"/>
                  </a:lnTo>
                  <a:lnTo>
                    <a:pt x="1025649" y="13715"/>
                  </a:lnTo>
                  <a:close/>
                </a:path>
                <a:path w="4686300" h="739139">
                  <a:moveTo>
                    <a:pt x="1075941" y="13715"/>
                  </a:moveTo>
                  <a:lnTo>
                    <a:pt x="1071369" y="12191"/>
                  </a:lnTo>
                  <a:lnTo>
                    <a:pt x="1069845" y="10667"/>
                  </a:lnTo>
                  <a:lnTo>
                    <a:pt x="1068321" y="10667"/>
                  </a:lnTo>
                  <a:lnTo>
                    <a:pt x="1068321" y="3047"/>
                  </a:lnTo>
                  <a:lnTo>
                    <a:pt x="1069845" y="1523"/>
                  </a:lnTo>
                  <a:lnTo>
                    <a:pt x="1072893" y="0"/>
                  </a:lnTo>
                  <a:lnTo>
                    <a:pt x="1074417" y="0"/>
                  </a:lnTo>
                  <a:lnTo>
                    <a:pt x="1077465" y="1523"/>
                  </a:lnTo>
                  <a:lnTo>
                    <a:pt x="1080513" y="4571"/>
                  </a:lnTo>
                  <a:lnTo>
                    <a:pt x="1078989" y="9143"/>
                  </a:lnTo>
                  <a:lnTo>
                    <a:pt x="1078989" y="12191"/>
                  </a:lnTo>
                  <a:lnTo>
                    <a:pt x="1075941" y="12191"/>
                  </a:lnTo>
                  <a:lnTo>
                    <a:pt x="1075941" y="13715"/>
                  </a:lnTo>
                  <a:close/>
                </a:path>
                <a:path w="4686300" h="739139">
                  <a:moveTo>
                    <a:pt x="1101849" y="13715"/>
                  </a:moveTo>
                  <a:lnTo>
                    <a:pt x="1097277" y="12191"/>
                  </a:lnTo>
                  <a:lnTo>
                    <a:pt x="1094229" y="12191"/>
                  </a:lnTo>
                  <a:lnTo>
                    <a:pt x="1094229" y="9143"/>
                  </a:lnTo>
                  <a:lnTo>
                    <a:pt x="1092705" y="9143"/>
                  </a:lnTo>
                  <a:lnTo>
                    <a:pt x="1092705" y="6095"/>
                  </a:lnTo>
                  <a:lnTo>
                    <a:pt x="1094229" y="3047"/>
                  </a:lnTo>
                  <a:lnTo>
                    <a:pt x="1095753" y="1523"/>
                  </a:lnTo>
                  <a:lnTo>
                    <a:pt x="1098801" y="0"/>
                  </a:lnTo>
                  <a:lnTo>
                    <a:pt x="1100325" y="0"/>
                  </a:lnTo>
                  <a:lnTo>
                    <a:pt x="1103373" y="1523"/>
                  </a:lnTo>
                  <a:lnTo>
                    <a:pt x="1104897" y="3047"/>
                  </a:lnTo>
                  <a:lnTo>
                    <a:pt x="1104897" y="6095"/>
                  </a:lnTo>
                  <a:lnTo>
                    <a:pt x="1106421" y="6095"/>
                  </a:lnTo>
                  <a:lnTo>
                    <a:pt x="1104897" y="7619"/>
                  </a:lnTo>
                  <a:lnTo>
                    <a:pt x="1103373" y="10667"/>
                  </a:lnTo>
                  <a:lnTo>
                    <a:pt x="1101849" y="12191"/>
                  </a:lnTo>
                  <a:lnTo>
                    <a:pt x="1101849" y="13715"/>
                  </a:lnTo>
                  <a:close/>
                </a:path>
                <a:path w="4686300" h="739139">
                  <a:moveTo>
                    <a:pt x="1152141" y="13715"/>
                  </a:moveTo>
                  <a:lnTo>
                    <a:pt x="1146045" y="10667"/>
                  </a:lnTo>
                  <a:lnTo>
                    <a:pt x="1144521" y="10667"/>
                  </a:lnTo>
                  <a:lnTo>
                    <a:pt x="1144521" y="3047"/>
                  </a:lnTo>
                  <a:lnTo>
                    <a:pt x="1146045" y="1523"/>
                  </a:lnTo>
                  <a:lnTo>
                    <a:pt x="1149093" y="0"/>
                  </a:lnTo>
                  <a:lnTo>
                    <a:pt x="1150617" y="0"/>
                  </a:lnTo>
                  <a:lnTo>
                    <a:pt x="1153665" y="1523"/>
                  </a:lnTo>
                  <a:lnTo>
                    <a:pt x="1156713" y="4571"/>
                  </a:lnTo>
                  <a:lnTo>
                    <a:pt x="1155189" y="10667"/>
                  </a:lnTo>
                  <a:lnTo>
                    <a:pt x="1152141" y="12191"/>
                  </a:lnTo>
                  <a:lnTo>
                    <a:pt x="1152141" y="13715"/>
                  </a:lnTo>
                  <a:close/>
                </a:path>
                <a:path w="4686300" h="739139">
                  <a:moveTo>
                    <a:pt x="1178049" y="13715"/>
                  </a:moveTo>
                  <a:lnTo>
                    <a:pt x="1173477" y="12191"/>
                  </a:lnTo>
                  <a:lnTo>
                    <a:pt x="1170429" y="9143"/>
                  </a:lnTo>
                  <a:lnTo>
                    <a:pt x="1168905" y="9143"/>
                  </a:lnTo>
                  <a:lnTo>
                    <a:pt x="1168905" y="6095"/>
                  </a:lnTo>
                  <a:lnTo>
                    <a:pt x="1170429" y="3047"/>
                  </a:lnTo>
                  <a:lnTo>
                    <a:pt x="1171953" y="1523"/>
                  </a:lnTo>
                  <a:lnTo>
                    <a:pt x="1175001" y="0"/>
                  </a:lnTo>
                  <a:lnTo>
                    <a:pt x="1176525" y="0"/>
                  </a:lnTo>
                  <a:lnTo>
                    <a:pt x="1179573" y="1523"/>
                  </a:lnTo>
                  <a:lnTo>
                    <a:pt x="1181097" y="3047"/>
                  </a:lnTo>
                  <a:lnTo>
                    <a:pt x="1181097" y="6095"/>
                  </a:lnTo>
                  <a:lnTo>
                    <a:pt x="1182621" y="6095"/>
                  </a:lnTo>
                  <a:lnTo>
                    <a:pt x="1181097" y="7619"/>
                  </a:lnTo>
                  <a:lnTo>
                    <a:pt x="1179573" y="10667"/>
                  </a:lnTo>
                  <a:lnTo>
                    <a:pt x="1178049" y="12191"/>
                  </a:lnTo>
                  <a:lnTo>
                    <a:pt x="1178049" y="13715"/>
                  </a:lnTo>
                  <a:close/>
                </a:path>
                <a:path w="4686300" h="739139">
                  <a:moveTo>
                    <a:pt x="1228340" y="13715"/>
                  </a:moveTo>
                  <a:lnTo>
                    <a:pt x="1222244" y="10667"/>
                  </a:lnTo>
                  <a:lnTo>
                    <a:pt x="1220720" y="10667"/>
                  </a:lnTo>
                  <a:lnTo>
                    <a:pt x="1220720" y="3047"/>
                  </a:lnTo>
                  <a:lnTo>
                    <a:pt x="1222244" y="1523"/>
                  </a:lnTo>
                  <a:lnTo>
                    <a:pt x="1225292" y="0"/>
                  </a:lnTo>
                  <a:lnTo>
                    <a:pt x="1226816" y="0"/>
                  </a:lnTo>
                  <a:lnTo>
                    <a:pt x="1229864" y="1523"/>
                  </a:lnTo>
                  <a:lnTo>
                    <a:pt x="1232912" y="4571"/>
                  </a:lnTo>
                  <a:lnTo>
                    <a:pt x="1231388" y="10667"/>
                  </a:lnTo>
                  <a:lnTo>
                    <a:pt x="1228340" y="12191"/>
                  </a:lnTo>
                  <a:lnTo>
                    <a:pt x="1228340" y="13715"/>
                  </a:lnTo>
                  <a:close/>
                </a:path>
                <a:path w="4686300" h="739139">
                  <a:moveTo>
                    <a:pt x="1254248" y="13715"/>
                  </a:moveTo>
                  <a:lnTo>
                    <a:pt x="1249676" y="12191"/>
                  </a:lnTo>
                  <a:lnTo>
                    <a:pt x="1246628" y="9143"/>
                  </a:lnTo>
                  <a:lnTo>
                    <a:pt x="1245104" y="9143"/>
                  </a:lnTo>
                  <a:lnTo>
                    <a:pt x="1245104" y="6095"/>
                  </a:lnTo>
                  <a:lnTo>
                    <a:pt x="1246628" y="3047"/>
                  </a:lnTo>
                  <a:lnTo>
                    <a:pt x="1248152" y="1523"/>
                  </a:lnTo>
                  <a:lnTo>
                    <a:pt x="1251200" y="0"/>
                  </a:lnTo>
                  <a:lnTo>
                    <a:pt x="1252724" y="0"/>
                  </a:lnTo>
                  <a:lnTo>
                    <a:pt x="1255772" y="1523"/>
                  </a:lnTo>
                  <a:lnTo>
                    <a:pt x="1257296" y="3047"/>
                  </a:lnTo>
                  <a:lnTo>
                    <a:pt x="1257296" y="6095"/>
                  </a:lnTo>
                  <a:lnTo>
                    <a:pt x="1258820" y="6095"/>
                  </a:lnTo>
                  <a:lnTo>
                    <a:pt x="1257296" y="9143"/>
                  </a:lnTo>
                  <a:lnTo>
                    <a:pt x="1254248" y="12191"/>
                  </a:lnTo>
                  <a:lnTo>
                    <a:pt x="1254248" y="13715"/>
                  </a:lnTo>
                  <a:close/>
                </a:path>
                <a:path w="4686300" h="739139">
                  <a:moveTo>
                    <a:pt x="1278632" y="13715"/>
                  </a:moveTo>
                  <a:lnTo>
                    <a:pt x="1272536" y="10667"/>
                  </a:lnTo>
                  <a:lnTo>
                    <a:pt x="1271012" y="10667"/>
                  </a:lnTo>
                  <a:lnTo>
                    <a:pt x="1271012" y="4571"/>
                  </a:lnTo>
                  <a:lnTo>
                    <a:pt x="1274060" y="1523"/>
                  </a:lnTo>
                  <a:lnTo>
                    <a:pt x="1277108" y="0"/>
                  </a:lnTo>
                  <a:lnTo>
                    <a:pt x="1278632" y="0"/>
                  </a:lnTo>
                  <a:lnTo>
                    <a:pt x="1281680" y="1523"/>
                  </a:lnTo>
                  <a:lnTo>
                    <a:pt x="1283204" y="3047"/>
                  </a:lnTo>
                  <a:lnTo>
                    <a:pt x="1281680" y="10667"/>
                  </a:lnTo>
                  <a:lnTo>
                    <a:pt x="1278632" y="12191"/>
                  </a:lnTo>
                  <a:lnTo>
                    <a:pt x="1278632" y="13715"/>
                  </a:lnTo>
                  <a:close/>
                </a:path>
                <a:path w="4686300" h="739139">
                  <a:moveTo>
                    <a:pt x="1304540" y="13715"/>
                  </a:moveTo>
                  <a:lnTo>
                    <a:pt x="1298444" y="10667"/>
                  </a:lnTo>
                  <a:lnTo>
                    <a:pt x="1296920" y="10667"/>
                  </a:lnTo>
                  <a:lnTo>
                    <a:pt x="1296920" y="3047"/>
                  </a:lnTo>
                  <a:lnTo>
                    <a:pt x="1298444" y="1523"/>
                  </a:lnTo>
                  <a:lnTo>
                    <a:pt x="1301492" y="0"/>
                  </a:lnTo>
                  <a:lnTo>
                    <a:pt x="1303016" y="0"/>
                  </a:lnTo>
                  <a:lnTo>
                    <a:pt x="1306064" y="1523"/>
                  </a:lnTo>
                  <a:lnTo>
                    <a:pt x="1309112" y="4571"/>
                  </a:lnTo>
                  <a:lnTo>
                    <a:pt x="1307588" y="10667"/>
                  </a:lnTo>
                  <a:lnTo>
                    <a:pt x="1304540" y="12191"/>
                  </a:lnTo>
                  <a:lnTo>
                    <a:pt x="1304540" y="13715"/>
                  </a:lnTo>
                  <a:close/>
                </a:path>
                <a:path w="4686300" h="739139">
                  <a:moveTo>
                    <a:pt x="1330448" y="13715"/>
                  </a:moveTo>
                  <a:lnTo>
                    <a:pt x="1325876" y="12191"/>
                  </a:lnTo>
                  <a:lnTo>
                    <a:pt x="1322828" y="9143"/>
                  </a:lnTo>
                  <a:lnTo>
                    <a:pt x="1321304" y="9143"/>
                  </a:lnTo>
                  <a:lnTo>
                    <a:pt x="1321304" y="6095"/>
                  </a:lnTo>
                  <a:lnTo>
                    <a:pt x="1322828" y="3047"/>
                  </a:lnTo>
                  <a:lnTo>
                    <a:pt x="1324352" y="1523"/>
                  </a:lnTo>
                  <a:lnTo>
                    <a:pt x="1327400" y="0"/>
                  </a:lnTo>
                  <a:lnTo>
                    <a:pt x="1328924" y="0"/>
                  </a:lnTo>
                  <a:lnTo>
                    <a:pt x="1331972" y="1523"/>
                  </a:lnTo>
                  <a:lnTo>
                    <a:pt x="1333496" y="3047"/>
                  </a:lnTo>
                  <a:lnTo>
                    <a:pt x="1333496" y="6095"/>
                  </a:lnTo>
                  <a:lnTo>
                    <a:pt x="1335020" y="6095"/>
                  </a:lnTo>
                  <a:lnTo>
                    <a:pt x="1333496" y="9143"/>
                  </a:lnTo>
                  <a:lnTo>
                    <a:pt x="1330448" y="12191"/>
                  </a:lnTo>
                  <a:lnTo>
                    <a:pt x="1330448" y="13715"/>
                  </a:lnTo>
                  <a:close/>
                </a:path>
                <a:path w="4686300" h="739139">
                  <a:moveTo>
                    <a:pt x="1354832" y="13715"/>
                  </a:moveTo>
                  <a:lnTo>
                    <a:pt x="1348736" y="10667"/>
                  </a:lnTo>
                  <a:lnTo>
                    <a:pt x="1347212" y="10667"/>
                  </a:lnTo>
                  <a:lnTo>
                    <a:pt x="1347212" y="4571"/>
                  </a:lnTo>
                  <a:lnTo>
                    <a:pt x="1350260" y="1523"/>
                  </a:lnTo>
                  <a:lnTo>
                    <a:pt x="1353308" y="0"/>
                  </a:lnTo>
                  <a:lnTo>
                    <a:pt x="1354832" y="0"/>
                  </a:lnTo>
                  <a:lnTo>
                    <a:pt x="1357880" y="1523"/>
                  </a:lnTo>
                  <a:lnTo>
                    <a:pt x="1359404" y="3047"/>
                  </a:lnTo>
                  <a:lnTo>
                    <a:pt x="1357880" y="10667"/>
                  </a:lnTo>
                  <a:lnTo>
                    <a:pt x="1354832" y="12191"/>
                  </a:lnTo>
                  <a:lnTo>
                    <a:pt x="1354832" y="13715"/>
                  </a:lnTo>
                  <a:close/>
                </a:path>
                <a:path w="4686300" h="739139">
                  <a:moveTo>
                    <a:pt x="1406648" y="13715"/>
                  </a:moveTo>
                  <a:lnTo>
                    <a:pt x="1402076" y="12191"/>
                  </a:lnTo>
                  <a:lnTo>
                    <a:pt x="1400552" y="10667"/>
                  </a:lnTo>
                  <a:lnTo>
                    <a:pt x="1399028" y="10667"/>
                  </a:lnTo>
                  <a:lnTo>
                    <a:pt x="1399028" y="7619"/>
                  </a:lnTo>
                  <a:lnTo>
                    <a:pt x="1397504" y="6095"/>
                  </a:lnTo>
                  <a:lnTo>
                    <a:pt x="1399028" y="3047"/>
                  </a:lnTo>
                  <a:lnTo>
                    <a:pt x="1400552" y="1523"/>
                  </a:lnTo>
                  <a:lnTo>
                    <a:pt x="1403600" y="0"/>
                  </a:lnTo>
                  <a:lnTo>
                    <a:pt x="1405124" y="0"/>
                  </a:lnTo>
                  <a:lnTo>
                    <a:pt x="1408172" y="1523"/>
                  </a:lnTo>
                  <a:lnTo>
                    <a:pt x="1409696" y="3047"/>
                  </a:lnTo>
                  <a:lnTo>
                    <a:pt x="1409696" y="6095"/>
                  </a:lnTo>
                  <a:lnTo>
                    <a:pt x="1411220" y="6095"/>
                  </a:lnTo>
                  <a:lnTo>
                    <a:pt x="1409696" y="9143"/>
                  </a:lnTo>
                  <a:lnTo>
                    <a:pt x="1409696" y="12191"/>
                  </a:lnTo>
                  <a:lnTo>
                    <a:pt x="1406648" y="12191"/>
                  </a:lnTo>
                  <a:lnTo>
                    <a:pt x="1406648" y="13715"/>
                  </a:lnTo>
                  <a:close/>
                </a:path>
                <a:path w="4686300" h="739139">
                  <a:moveTo>
                    <a:pt x="1431032" y="13715"/>
                  </a:moveTo>
                  <a:lnTo>
                    <a:pt x="1424936" y="10667"/>
                  </a:lnTo>
                  <a:lnTo>
                    <a:pt x="1423412" y="10667"/>
                  </a:lnTo>
                  <a:lnTo>
                    <a:pt x="1423412" y="4571"/>
                  </a:lnTo>
                  <a:lnTo>
                    <a:pt x="1426460" y="1523"/>
                  </a:lnTo>
                  <a:lnTo>
                    <a:pt x="1429508" y="0"/>
                  </a:lnTo>
                  <a:lnTo>
                    <a:pt x="1431032" y="0"/>
                  </a:lnTo>
                  <a:lnTo>
                    <a:pt x="1434080" y="1523"/>
                  </a:lnTo>
                  <a:lnTo>
                    <a:pt x="1435604" y="3047"/>
                  </a:lnTo>
                  <a:lnTo>
                    <a:pt x="1434080" y="10667"/>
                  </a:lnTo>
                  <a:lnTo>
                    <a:pt x="1431032" y="12191"/>
                  </a:lnTo>
                  <a:lnTo>
                    <a:pt x="1431032" y="13715"/>
                  </a:lnTo>
                  <a:close/>
                </a:path>
                <a:path w="4686300" h="739139">
                  <a:moveTo>
                    <a:pt x="1482848" y="13715"/>
                  </a:moveTo>
                  <a:lnTo>
                    <a:pt x="1478276" y="12191"/>
                  </a:lnTo>
                  <a:lnTo>
                    <a:pt x="1476752" y="10667"/>
                  </a:lnTo>
                  <a:lnTo>
                    <a:pt x="1475228" y="10667"/>
                  </a:lnTo>
                  <a:lnTo>
                    <a:pt x="1475228" y="7619"/>
                  </a:lnTo>
                  <a:lnTo>
                    <a:pt x="1473704" y="6095"/>
                  </a:lnTo>
                  <a:lnTo>
                    <a:pt x="1475228" y="3047"/>
                  </a:lnTo>
                  <a:lnTo>
                    <a:pt x="1476752" y="1523"/>
                  </a:lnTo>
                  <a:lnTo>
                    <a:pt x="1479800" y="0"/>
                  </a:lnTo>
                  <a:lnTo>
                    <a:pt x="1481324" y="0"/>
                  </a:lnTo>
                  <a:lnTo>
                    <a:pt x="1484372" y="1523"/>
                  </a:lnTo>
                  <a:lnTo>
                    <a:pt x="1487420" y="4571"/>
                  </a:lnTo>
                  <a:lnTo>
                    <a:pt x="1485896" y="9143"/>
                  </a:lnTo>
                  <a:lnTo>
                    <a:pt x="1485896" y="12191"/>
                  </a:lnTo>
                  <a:lnTo>
                    <a:pt x="1482848" y="12191"/>
                  </a:lnTo>
                  <a:lnTo>
                    <a:pt x="1482848" y="13715"/>
                  </a:lnTo>
                  <a:close/>
                </a:path>
                <a:path w="4686300" h="739139">
                  <a:moveTo>
                    <a:pt x="1508756" y="13715"/>
                  </a:moveTo>
                  <a:lnTo>
                    <a:pt x="1504184" y="12191"/>
                  </a:lnTo>
                  <a:lnTo>
                    <a:pt x="1501136" y="12191"/>
                  </a:lnTo>
                  <a:lnTo>
                    <a:pt x="1501136" y="9143"/>
                  </a:lnTo>
                  <a:lnTo>
                    <a:pt x="1499612" y="9143"/>
                  </a:lnTo>
                  <a:lnTo>
                    <a:pt x="1499612" y="4571"/>
                  </a:lnTo>
                  <a:lnTo>
                    <a:pt x="1502660" y="1523"/>
                  </a:lnTo>
                  <a:lnTo>
                    <a:pt x="1505708" y="0"/>
                  </a:lnTo>
                  <a:lnTo>
                    <a:pt x="1507232" y="0"/>
                  </a:lnTo>
                  <a:lnTo>
                    <a:pt x="1510280" y="1523"/>
                  </a:lnTo>
                  <a:lnTo>
                    <a:pt x="1511804" y="3047"/>
                  </a:lnTo>
                  <a:lnTo>
                    <a:pt x="1510280" y="10667"/>
                  </a:lnTo>
                  <a:lnTo>
                    <a:pt x="1508756" y="12191"/>
                  </a:lnTo>
                  <a:lnTo>
                    <a:pt x="1508756" y="13715"/>
                  </a:lnTo>
                  <a:close/>
                </a:path>
                <a:path w="4686300" h="739139">
                  <a:moveTo>
                    <a:pt x="1559048" y="13715"/>
                  </a:moveTo>
                  <a:lnTo>
                    <a:pt x="1554476" y="12191"/>
                  </a:lnTo>
                  <a:lnTo>
                    <a:pt x="1552952" y="10667"/>
                  </a:lnTo>
                  <a:lnTo>
                    <a:pt x="1551428" y="10667"/>
                  </a:lnTo>
                  <a:lnTo>
                    <a:pt x="1551428" y="7619"/>
                  </a:lnTo>
                  <a:lnTo>
                    <a:pt x="1549904" y="6095"/>
                  </a:lnTo>
                  <a:lnTo>
                    <a:pt x="1551428" y="3047"/>
                  </a:lnTo>
                  <a:lnTo>
                    <a:pt x="1552952" y="1523"/>
                  </a:lnTo>
                  <a:lnTo>
                    <a:pt x="1556000" y="0"/>
                  </a:lnTo>
                  <a:lnTo>
                    <a:pt x="1557524" y="0"/>
                  </a:lnTo>
                  <a:lnTo>
                    <a:pt x="1560572" y="1523"/>
                  </a:lnTo>
                  <a:lnTo>
                    <a:pt x="1563620" y="4571"/>
                  </a:lnTo>
                  <a:lnTo>
                    <a:pt x="1562096" y="9143"/>
                  </a:lnTo>
                  <a:lnTo>
                    <a:pt x="1562096" y="12191"/>
                  </a:lnTo>
                  <a:lnTo>
                    <a:pt x="1559048" y="12191"/>
                  </a:lnTo>
                  <a:lnTo>
                    <a:pt x="1559048" y="13715"/>
                  </a:lnTo>
                  <a:close/>
                </a:path>
                <a:path w="4686300" h="739139">
                  <a:moveTo>
                    <a:pt x="1584956" y="13715"/>
                  </a:moveTo>
                  <a:lnTo>
                    <a:pt x="1580384" y="12191"/>
                  </a:lnTo>
                  <a:lnTo>
                    <a:pt x="1577336" y="12191"/>
                  </a:lnTo>
                  <a:lnTo>
                    <a:pt x="1577336" y="9143"/>
                  </a:lnTo>
                  <a:lnTo>
                    <a:pt x="1575812" y="9143"/>
                  </a:lnTo>
                  <a:lnTo>
                    <a:pt x="1575812" y="4571"/>
                  </a:lnTo>
                  <a:lnTo>
                    <a:pt x="1578860" y="1523"/>
                  </a:lnTo>
                  <a:lnTo>
                    <a:pt x="1581908" y="0"/>
                  </a:lnTo>
                  <a:lnTo>
                    <a:pt x="1583432" y="0"/>
                  </a:lnTo>
                  <a:lnTo>
                    <a:pt x="1586480" y="1523"/>
                  </a:lnTo>
                  <a:lnTo>
                    <a:pt x="1588004" y="3047"/>
                  </a:lnTo>
                  <a:lnTo>
                    <a:pt x="1586480" y="10667"/>
                  </a:lnTo>
                  <a:lnTo>
                    <a:pt x="1584956" y="12191"/>
                  </a:lnTo>
                  <a:lnTo>
                    <a:pt x="1584956" y="13715"/>
                  </a:lnTo>
                  <a:close/>
                </a:path>
                <a:path w="4686300" h="739139">
                  <a:moveTo>
                    <a:pt x="1635247" y="13715"/>
                  </a:moveTo>
                  <a:lnTo>
                    <a:pt x="1630675" y="12191"/>
                  </a:lnTo>
                  <a:lnTo>
                    <a:pt x="1629151" y="10667"/>
                  </a:lnTo>
                  <a:lnTo>
                    <a:pt x="1627627" y="10667"/>
                  </a:lnTo>
                  <a:lnTo>
                    <a:pt x="1627627" y="7619"/>
                  </a:lnTo>
                  <a:lnTo>
                    <a:pt x="1626103" y="6095"/>
                  </a:lnTo>
                  <a:lnTo>
                    <a:pt x="1627627" y="3047"/>
                  </a:lnTo>
                  <a:lnTo>
                    <a:pt x="1629151" y="1523"/>
                  </a:lnTo>
                  <a:lnTo>
                    <a:pt x="1632199" y="0"/>
                  </a:lnTo>
                  <a:lnTo>
                    <a:pt x="1633723" y="0"/>
                  </a:lnTo>
                  <a:lnTo>
                    <a:pt x="1636771" y="1523"/>
                  </a:lnTo>
                  <a:lnTo>
                    <a:pt x="1639819" y="4571"/>
                  </a:lnTo>
                  <a:lnTo>
                    <a:pt x="1638295" y="9143"/>
                  </a:lnTo>
                  <a:lnTo>
                    <a:pt x="1638295" y="12191"/>
                  </a:lnTo>
                  <a:lnTo>
                    <a:pt x="1635247" y="12191"/>
                  </a:lnTo>
                  <a:lnTo>
                    <a:pt x="1635247" y="13715"/>
                  </a:lnTo>
                  <a:close/>
                </a:path>
                <a:path w="4686300" h="739139">
                  <a:moveTo>
                    <a:pt x="1661155" y="13715"/>
                  </a:moveTo>
                  <a:lnTo>
                    <a:pt x="1656583" y="12191"/>
                  </a:lnTo>
                  <a:lnTo>
                    <a:pt x="1653535" y="12191"/>
                  </a:lnTo>
                  <a:lnTo>
                    <a:pt x="1653535" y="9143"/>
                  </a:lnTo>
                  <a:lnTo>
                    <a:pt x="1652011" y="9143"/>
                  </a:lnTo>
                  <a:lnTo>
                    <a:pt x="1652011" y="4571"/>
                  </a:lnTo>
                  <a:lnTo>
                    <a:pt x="1655059" y="1523"/>
                  </a:lnTo>
                  <a:lnTo>
                    <a:pt x="1658107" y="0"/>
                  </a:lnTo>
                  <a:lnTo>
                    <a:pt x="1659631" y="0"/>
                  </a:lnTo>
                  <a:lnTo>
                    <a:pt x="1662679" y="1523"/>
                  </a:lnTo>
                  <a:lnTo>
                    <a:pt x="1664203" y="3047"/>
                  </a:lnTo>
                  <a:lnTo>
                    <a:pt x="1662679" y="10667"/>
                  </a:lnTo>
                  <a:lnTo>
                    <a:pt x="1661155" y="12191"/>
                  </a:lnTo>
                  <a:lnTo>
                    <a:pt x="1661155" y="13715"/>
                  </a:lnTo>
                  <a:close/>
                </a:path>
                <a:path w="4686300" h="739139">
                  <a:moveTo>
                    <a:pt x="1711447" y="13715"/>
                  </a:moveTo>
                  <a:lnTo>
                    <a:pt x="1706875" y="12191"/>
                  </a:lnTo>
                  <a:lnTo>
                    <a:pt x="1705351" y="10667"/>
                  </a:lnTo>
                  <a:lnTo>
                    <a:pt x="1703827" y="10667"/>
                  </a:lnTo>
                  <a:lnTo>
                    <a:pt x="1703827" y="3047"/>
                  </a:lnTo>
                  <a:lnTo>
                    <a:pt x="1705351" y="1523"/>
                  </a:lnTo>
                  <a:lnTo>
                    <a:pt x="1708399" y="0"/>
                  </a:lnTo>
                  <a:lnTo>
                    <a:pt x="1709923" y="0"/>
                  </a:lnTo>
                  <a:lnTo>
                    <a:pt x="1712971" y="1523"/>
                  </a:lnTo>
                  <a:lnTo>
                    <a:pt x="1716019" y="4571"/>
                  </a:lnTo>
                  <a:lnTo>
                    <a:pt x="1714495" y="9143"/>
                  </a:lnTo>
                  <a:lnTo>
                    <a:pt x="1714495" y="12191"/>
                  </a:lnTo>
                  <a:lnTo>
                    <a:pt x="1711447" y="12191"/>
                  </a:lnTo>
                  <a:lnTo>
                    <a:pt x="1711447" y="13715"/>
                  </a:lnTo>
                  <a:close/>
                </a:path>
                <a:path w="4686300" h="739139">
                  <a:moveTo>
                    <a:pt x="1737355" y="13715"/>
                  </a:moveTo>
                  <a:lnTo>
                    <a:pt x="1732783" y="12191"/>
                  </a:lnTo>
                  <a:lnTo>
                    <a:pt x="1729735" y="12191"/>
                  </a:lnTo>
                  <a:lnTo>
                    <a:pt x="1729735" y="9143"/>
                  </a:lnTo>
                  <a:lnTo>
                    <a:pt x="1728211" y="9143"/>
                  </a:lnTo>
                  <a:lnTo>
                    <a:pt x="1728211" y="4571"/>
                  </a:lnTo>
                  <a:lnTo>
                    <a:pt x="1731259" y="1523"/>
                  </a:lnTo>
                  <a:lnTo>
                    <a:pt x="1734307" y="0"/>
                  </a:lnTo>
                  <a:lnTo>
                    <a:pt x="1735831" y="0"/>
                  </a:lnTo>
                  <a:lnTo>
                    <a:pt x="1738879" y="1523"/>
                  </a:lnTo>
                  <a:lnTo>
                    <a:pt x="1740403" y="3047"/>
                  </a:lnTo>
                  <a:lnTo>
                    <a:pt x="1738879" y="10667"/>
                  </a:lnTo>
                  <a:lnTo>
                    <a:pt x="1737355" y="12191"/>
                  </a:lnTo>
                  <a:lnTo>
                    <a:pt x="1737355" y="13715"/>
                  </a:lnTo>
                  <a:close/>
                </a:path>
                <a:path w="4686300" h="739139">
                  <a:moveTo>
                    <a:pt x="1787647" y="13715"/>
                  </a:moveTo>
                  <a:lnTo>
                    <a:pt x="1783075" y="12191"/>
                  </a:lnTo>
                  <a:lnTo>
                    <a:pt x="1781551" y="10667"/>
                  </a:lnTo>
                  <a:lnTo>
                    <a:pt x="1780027" y="10667"/>
                  </a:lnTo>
                  <a:lnTo>
                    <a:pt x="1780027" y="3047"/>
                  </a:lnTo>
                  <a:lnTo>
                    <a:pt x="1781551" y="1523"/>
                  </a:lnTo>
                  <a:lnTo>
                    <a:pt x="1784599" y="0"/>
                  </a:lnTo>
                  <a:lnTo>
                    <a:pt x="1786123" y="0"/>
                  </a:lnTo>
                  <a:lnTo>
                    <a:pt x="1789171" y="1523"/>
                  </a:lnTo>
                  <a:lnTo>
                    <a:pt x="1792219" y="4571"/>
                  </a:lnTo>
                  <a:lnTo>
                    <a:pt x="1790695" y="9143"/>
                  </a:lnTo>
                  <a:lnTo>
                    <a:pt x="1790695" y="12191"/>
                  </a:lnTo>
                  <a:lnTo>
                    <a:pt x="1787647" y="12191"/>
                  </a:lnTo>
                  <a:lnTo>
                    <a:pt x="1787647" y="13715"/>
                  </a:lnTo>
                  <a:close/>
                </a:path>
                <a:path w="4686300" h="739139">
                  <a:moveTo>
                    <a:pt x="1813555" y="13715"/>
                  </a:moveTo>
                  <a:lnTo>
                    <a:pt x="1808983" y="12191"/>
                  </a:lnTo>
                  <a:lnTo>
                    <a:pt x="1805935" y="12191"/>
                  </a:lnTo>
                  <a:lnTo>
                    <a:pt x="1805935" y="9143"/>
                  </a:lnTo>
                  <a:lnTo>
                    <a:pt x="1804411" y="9143"/>
                  </a:lnTo>
                  <a:lnTo>
                    <a:pt x="1804411" y="4571"/>
                  </a:lnTo>
                  <a:lnTo>
                    <a:pt x="1807459" y="1523"/>
                  </a:lnTo>
                  <a:lnTo>
                    <a:pt x="1810507" y="0"/>
                  </a:lnTo>
                  <a:lnTo>
                    <a:pt x="1812031" y="0"/>
                  </a:lnTo>
                  <a:lnTo>
                    <a:pt x="1815079" y="1523"/>
                  </a:lnTo>
                  <a:lnTo>
                    <a:pt x="1816603" y="3047"/>
                  </a:lnTo>
                  <a:lnTo>
                    <a:pt x="1815079" y="10667"/>
                  </a:lnTo>
                  <a:lnTo>
                    <a:pt x="1813555" y="12191"/>
                  </a:lnTo>
                  <a:lnTo>
                    <a:pt x="1813555" y="13715"/>
                  </a:lnTo>
                  <a:close/>
                </a:path>
                <a:path w="4686300" h="739139">
                  <a:moveTo>
                    <a:pt x="1863847" y="13715"/>
                  </a:moveTo>
                  <a:lnTo>
                    <a:pt x="1859275" y="12191"/>
                  </a:lnTo>
                  <a:lnTo>
                    <a:pt x="1857751" y="10667"/>
                  </a:lnTo>
                  <a:lnTo>
                    <a:pt x="1856227" y="10667"/>
                  </a:lnTo>
                  <a:lnTo>
                    <a:pt x="1856227" y="3047"/>
                  </a:lnTo>
                  <a:lnTo>
                    <a:pt x="1857751" y="1523"/>
                  </a:lnTo>
                  <a:lnTo>
                    <a:pt x="1860799" y="0"/>
                  </a:lnTo>
                  <a:lnTo>
                    <a:pt x="1862323" y="0"/>
                  </a:lnTo>
                  <a:lnTo>
                    <a:pt x="1865371" y="1523"/>
                  </a:lnTo>
                  <a:lnTo>
                    <a:pt x="1868419" y="4571"/>
                  </a:lnTo>
                  <a:lnTo>
                    <a:pt x="1866895" y="9143"/>
                  </a:lnTo>
                  <a:lnTo>
                    <a:pt x="1866895" y="12191"/>
                  </a:lnTo>
                  <a:lnTo>
                    <a:pt x="1863847" y="12191"/>
                  </a:lnTo>
                  <a:lnTo>
                    <a:pt x="1863847" y="13715"/>
                  </a:lnTo>
                  <a:close/>
                </a:path>
                <a:path w="4686300" h="739139">
                  <a:moveTo>
                    <a:pt x="1889755" y="13715"/>
                  </a:moveTo>
                  <a:lnTo>
                    <a:pt x="1885183" y="12191"/>
                  </a:lnTo>
                  <a:lnTo>
                    <a:pt x="1882135" y="12191"/>
                  </a:lnTo>
                  <a:lnTo>
                    <a:pt x="1882135" y="9143"/>
                  </a:lnTo>
                  <a:lnTo>
                    <a:pt x="1880611" y="9143"/>
                  </a:lnTo>
                  <a:lnTo>
                    <a:pt x="1880611" y="4571"/>
                  </a:lnTo>
                  <a:lnTo>
                    <a:pt x="1883659" y="1523"/>
                  </a:lnTo>
                  <a:lnTo>
                    <a:pt x="1886707" y="0"/>
                  </a:lnTo>
                  <a:lnTo>
                    <a:pt x="1888231" y="0"/>
                  </a:lnTo>
                  <a:lnTo>
                    <a:pt x="1891279" y="1523"/>
                  </a:lnTo>
                  <a:lnTo>
                    <a:pt x="1892803" y="3047"/>
                  </a:lnTo>
                  <a:lnTo>
                    <a:pt x="1892803" y="6095"/>
                  </a:lnTo>
                  <a:lnTo>
                    <a:pt x="1894327" y="6095"/>
                  </a:lnTo>
                  <a:lnTo>
                    <a:pt x="1892803" y="7619"/>
                  </a:lnTo>
                  <a:lnTo>
                    <a:pt x="1891279" y="10667"/>
                  </a:lnTo>
                  <a:lnTo>
                    <a:pt x="1889755" y="12191"/>
                  </a:lnTo>
                  <a:lnTo>
                    <a:pt x="1889755" y="13715"/>
                  </a:lnTo>
                  <a:close/>
                </a:path>
                <a:path w="4686300" h="739139">
                  <a:moveTo>
                    <a:pt x="1940047" y="13715"/>
                  </a:moveTo>
                  <a:lnTo>
                    <a:pt x="1935475" y="12191"/>
                  </a:lnTo>
                  <a:lnTo>
                    <a:pt x="1933951" y="10667"/>
                  </a:lnTo>
                  <a:lnTo>
                    <a:pt x="1932427" y="10667"/>
                  </a:lnTo>
                  <a:lnTo>
                    <a:pt x="1932427" y="3047"/>
                  </a:lnTo>
                  <a:lnTo>
                    <a:pt x="1933951" y="1523"/>
                  </a:lnTo>
                  <a:lnTo>
                    <a:pt x="1936999" y="0"/>
                  </a:lnTo>
                  <a:lnTo>
                    <a:pt x="1938523" y="0"/>
                  </a:lnTo>
                  <a:lnTo>
                    <a:pt x="1941571" y="1523"/>
                  </a:lnTo>
                  <a:lnTo>
                    <a:pt x="1944619" y="4571"/>
                  </a:lnTo>
                  <a:lnTo>
                    <a:pt x="1943095" y="9143"/>
                  </a:lnTo>
                  <a:lnTo>
                    <a:pt x="1943095" y="12191"/>
                  </a:lnTo>
                  <a:lnTo>
                    <a:pt x="1940047" y="12191"/>
                  </a:lnTo>
                  <a:lnTo>
                    <a:pt x="1940047" y="13715"/>
                  </a:lnTo>
                  <a:close/>
                </a:path>
                <a:path w="4686300" h="739139">
                  <a:moveTo>
                    <a:pt x="1965955" y="13715"/>
                  </a:moveTo>
                  <a:lnTo>
                    <a:pt x="1961383" y="12191"/>
                  </a:lnTo>
                  <a:lnTo>
                    <a:pt x="1958335" y="12191"/>
                  </a:lnTo>
                  <a:lnTo>
                    <a:pt x="1958335" y="9143"/>
                  </a:lnTo>
                  <a:lnTo>
                    <a:pt x="1956811" y="9143"/>
                  </a:lnTo>
                  <a:lnTo>
                    <a:pt x="1956811" y="4571"/>
                  </a:lnTo>
                  <a:lnTo>
                    <a:pt x="1959859" y="1523"/>
                  </a:lnTo>
                  <a:lnTo>
                    <a:pt x="1962907" y="0"/>
                  </a:lnTo>
                  <a:lnTo>
                    <a:pt x="1964431" y="0"/>
                  </a:lnTo>
                  <a:lnTo>
                    <a:pt x="1967479" y="1523"/>
                  </a:lnTo>
                  <a:lnTo>
                    <a:pt x="1969003" y="3047"/>
                  </a:lnTo>
                  <a:lnTo>
                    <a:pt x="1969003" y="6095"/>
                  </a:lnTo>
                  <a:lnTo>
                    <a:pt x="1970527" y="6095"/>
                  </a:lnTo>
                  <a:lnTo>
                    <a:pt x="1969003" y="7619"/>
                  </a:lnTo>
                  <a:lnTo>
                    <a:pt x="1967479" y="10667"/>
                  </a:lnTo>
                  <a:lnTo>
                    <a:pt x="1965955" y="12191"/>
                  </a:lnTo>
                  <a:lnTo>
                    <a:pt x="1965955" y="13715"/>
                  </a:lnTo>
                  <a:close/>
                </a:path>
                <a:path w="4686300" h="739139">
                  <a:moveTo>
                    <a:pt x="2016246" y="13715"/>
                  </a:moveTo>
                  <a:lnTo>
                    <a:pt x="2011674" y="12191"/>
                  </a:lnTo>
                  <a:lnTo>
                    <a:pt x="2010150" y="10667"/>
                  </a:lnTo>
                  <a:lnTo>
                    <a:pt x="2008626" y="10667"/>
                  </a:lnTo>
                  <a:lnTo>
                    <a:pt x="2008626" y="3047"/>
                  </a:lnTo>
                  <a:lnTo>
                    <a:pt x="2010150" y="1523"/>
                  </a:lnTo>
                  <a:lnTo>
                    <a:pt x="2013198" y="0"/>
                  </a:lnTo>
                  <a:lnTo>
                    <a:pt x="2014722" y="0"/>
                  </a:lnTo>
                  <a:lnTo>
                    <a:pt x="2017770" y="1523"/>
                  </a:lnTo>
                  <a:lnTo>
                    <a:pt x="2020818" y="4571"/>
                  </a:lnTo>
                  <a:lnTo>
                    <a:pt x="2019294" y="9143"/>
                  </a:lnTo>
                  <a:lnTo>
                    <a:pt x="2019294" y="12191"/>
                  </a:lnTo>
                  <a:lnTo>
                    <a:pt x="2016246" y="12191"/>
                  </a:lnTo>
                  <a:lnTo>
                    <a:pt x="2016246" y="13715"/>
                  </a:lnTo>
                  <a:close/>
                </a:path>
                <a:path w="4686300" h="739139">
                  <a:moveTo>
                    <a:pt x="2042154" y="13715"/>
                  </a:moveTo>
                  <a:lnTo>
                    <a:pt x="2037582" y="12191"/>
                  </a:lnTo>
                  <a:lnTo>
                    <a:pt x="2034534" y="12191"/>
                  </a:lnTo>
                  <a:lnTo>
                    <a:pt x="2034534" y="9143"/>
                  </a:lnTo>
                  <a:lnTo>
                    <a:pt x="2033010" y="9143"/>
                  </a:lnTo>
                  <a:lnTo>
                    <a:pt x="2033010" y="6095"/>
                  </a:lnTo>
                  <a:lnTo>
                    <a:pt x="2034534" y="3047"/>
                  </a:lnTo>
                  <a:lnTo>
                    <a:pt x="2036058" y="1523"/>
                  </a:lnTo>
                  <a:lnTo>
                    <a:pt x="2039106" y="0"/>
                  </a:lnTo>
                  <a:lnTo>
                    <a:pt x="2040630" y="0"/>
                  </a:lnTo>
                  <a:lnTo>
                    <a:pt x="2043678" y="1523"/>
                  </a:lnTo>
                  <a:lnTo>
                    <a:pt x="2045202" y="3047"/>
                  </a:lnTo>
                  <a:lnTo>
                    <a:pt x="2045202" y="6095"/>
                  </a:lnTo>
                  <a:lnTo>
                    <a:pt x="2046726" y="6095"/>
                  </a:lnTo>
                  <a:lnTo>
                    <a:pt x="2045202" y="7619"/>
                  </a:lnTo>
                  <a:lnTo>
                    <a:pt x="2043678" y="10667"/>
                  </a:lnTo>
                  <a:lnTo>
                    <a:pt x="2042154" y="12191"/>
                  </a:lnTo>
                  <a:lnTo>
                    <a:pt x="2042154" y="13715"/>
                  </a:lnTo>
                  <a:close/>
                </a:path>
                <a:path w="4686300" h="739139">
                  <a:moveTo>
                    <a:pt x="2092446" y="13715"/>
                  </a:moveTo>
                  <a:lnTo>
                    <a:pt x="2086350" y="10667"/>
                  </a:lnTo>
                  <a:lnTo>
                    <a:pt x="2084826" y="10667"/>
                  </a:lnTo>
                  <a:lnTo>
                    <a:pt x="2084826" y="3047"/>
                  </a:lnTo>
                  <a:lnTo>
                    <a:pt x="2086350" y="1523"/>
                  </a:lnTo>
                  <a:lnTo>
                    <a:pt x="2089398" y="0"/>
                  </a:lnTo>
                  <a:lnTo>
                    <a:pt x="2090922" y="0"/>
                  </a:lnTo>
                  <a:lnTo>
                    <a:pt x="2093970" y="1523"/>
                  </a:lnTo>
                  <a:lnTo>
                    <a:pt x="2097018" y="4571"/>
                  </a:lnTo>
                  <a:lnTo>
                    <a:pt x="2095494" y="10667"/>
                  </a:lnTo>
                  <a:lnTo>
                    <a:pt x="2092446" y="12191"/>
                  </a:lnTo>
                  <a:lnTo>
                    <a:pt x="2092446" y="13715"/>
                  </a:lnTo>
                  <a:close/>
                </a:path>
                <a:path w="4686300" h="739139">
                  <a:moveTo>
                    <a:pt x="2118354" y="13715"/>
                  </a:moveTo>
                  <a:lnTo>
                    <a:pt x="2113782" y="12191"/>
                  </a:lnTo>
                  <a:lnTo>
                    <a:pt x="2110734" y="9143"/>
                  </a:lnTo>
                  <a:lnTo>
                    <a:pt x="2109210" y="9143"/>
                  </a:lnTo>
                  <a:lnTo>
                    <a:pt x="2109210" y="6095"/>
                  </a:lnTo>
                  <a:lnTo>
                    <a:pt x="2110734" y="3047"/>
                  </a:lnTo>
                  <a:lnTo>
                    <a:pt x="2112258" y="1523"/>
                  </a:lnTo>
                  <a:lnTo>
                    <a:pt x="2115306" y="0"/>
                  </a:lnTo>
                  <a:lnTo>
                    <a:pt x="2116830" y="0"/>
                  </a:lnTo>
                  <a:lnTo>
                    <a:pt x="2119878" y="1523"/>
                  </a:lnTo>
                  <a:lnTo>
                    <a:pt x="2121402" y="3047"/>
                  </a:lnTo>
                  <a:lnTo>
                    <a:pt x="2121402" y="6095"/>
                  </a:lnTo>
                  <a:lnTo>
                    <a:pt x="2122926" y="6095"/>
                  </a:lnTo>
                  <a:lnTo>
                    <a:pt x="2121402" y="7619"/>
                  </a:lnTo>
                  <a:lnTo>
                    <a:pt x="2119878" y="10667"/>
                  </a:lnTo>
                  <a:lnTo>
                    <a:pt x="2118354" y="12191"/>
                  </a:lnTo>
                  <a:lnTo>
                    <a:pt x="2118354" y="13715"/>
                  </a:lnTo>
                  <a:close/>
                </a:path>
                <a:path w="4686300" h="739139">
                  <a:moveTo>
                    <a:pt x="2142738" y="13715"/>
                  </a:moveTo>
                  <a:lnTo>
                    <a:pt x="2136642" y="10667"/>
                  </a:lnTo>
                  <a:lnTo>
                    <a:pt x="2135118" y="10667"/>
                  </a:lnTo>
                  <a:lnTo>
                    <a:pt x="2135118" y="4571"/>
                  </a:lnTo>
                  <a:lnTo>
                    <a:pt x="2138166" y="1523"/>
                  </a:lnTo>
                  <a:lnTo>
                    <a:pt x="2141214" y="0"/>
                  </a:lnTo>
                  <a:lnTo>
                    <a:pt x="2142738" y="0"/>
                  </a:lnTo>
                  <a:lnTo>
                    <a:pt x="2145786" y="1523"/>
                  </a:lnTo>
                  <a:lnTo>
                    <a:pt x="2147310" y="3047"/>
                  </a:lnTo>
                  <a:lnTo>
                    <a:pt x="2145786" y="10667"/>
                  </a:lnTo>
                  <a:lnTo>
                    <a:pt x="2142738" y="12191"/>
                  </a:lnTo>
                  <a:lnTo>
                    <a:pt x="2142738" y="13715"/>
                  </a:lnTo>
                  <a:close/>
                </a:path>
                <a:path w="4686300" h="739139">
                  <a:moveTo>
                    <a:pt x="2168646" y="13715"/>
                  </a:moveTo>
                  <a:lnTo>
                    <a:pt x="2162550" y="10667"/>
                  </a:lnTo>
                  <a:lnTo>
                    <a:pt x="2161026" y="10667"/>
                  </a:lnTo>
                  <a:lnTo>
                    <a:pt x="2161026" y="3047"/>
                  </a:lnTo>
                  <a:lnTo>
                    <a:pt x="2162550" y="1523"/>
                  </a:lnTo>
                  <a:lnTo>
                    <a:pt x="2165598" y="0"/>
                  </a:lnTo>
                  <a:lnTo>
                    <a:pt x="2167122" y="0"/>
                  </a:lnTo>
                  <a:lnTo>
                    <a:pt x="2171694" y="1523"/>
                  </a:lnTo>
                  <a:lnTo>
                    <a:pt x="2171694" y="4571"/>
                  </a:lnTo>
                  <a:lnTo>
                    <a:pt x="2173218" y="4571"/>
                  </a:lnTo>
                  <a:lnTo>
                    <a:pt x="2171694" y="10667"/>
                  </a:lnTo>
                  <a:lnTo>
                    <a:pt x="2168646" y="12191"/>
                  </a:lnTo>
                  <a:lnTo>
                    <a:pt x="2168646" y="13715"/>
                  </a:lnTo>
                  <a:close/>
                </a:path>
                <a:path w="4686300" h="739139">
                  <a:moveTo>
                    <a:pt x="2194554" y="13715"/>
                  </a:moveTo>
                  <a:lnTo>
                    <a:pt x="2189982" y="12191"/>
                  </a:lnTo>
                  <a:lnTo>
                    <a:pt x="2188458" y="10667"/>
                  </a:lnTo>
                  <a:lnTo>
                    <a:pt x="2186934" y="10667"/>
                  </a:lnTo>
                  <a:lnTo>
                    <a:pt x="2186934" y="7619"/>
                  </a:lnTo>
                  <a:lnTo>
                    <a:pt x="2185410" y="6095"/>
                  </a:lnTo>
                  <a:lnTo>
                    <a:pt x="2186934" y="3047"/>
                  </a:lnTo>
                  <a:lnTo>
                    <a:pt x="2188458" y="1523"/>
                  </a:lnTo>
                  <a:lnTo>
                    <a:pt x="2191506" y="0"/>
                  </a:lnTo>
                  <a:lnTo>
                    <a:pt x="2193030" y="0"/>
                  </a:lnTo>
                  <a:lnTo>
                    <a:pt x="2196078" y="1523"/>
                  </a:lnTo>
                  <a:lnTo>
                    <a:pt x="2197602" y="3047"/>
                  </a:lnTo>
                  <a:lnTo>
                    <a:pt x="2197602" y="6095"/>
                  </a:lnTo>
                  <a:lnTo>
                    <a:pt x="2199126" y="6095"/>
                  </a:lnTo>
                  <a:lnTo>
                    <a:pt x="2197602" y="9143"/>
                  </a:lnTo>
                  <a:lnTo>
                    <a:pt x="2194554" y="12191"/>
                  </a:lnTo>
                  <a:lnTo>
                    <a:pt x="2194554" y="13715"/>
                  </a:lnTo>
                  <a:close/>
                </a:path>
                <a:path w="4686300" h="739139">
                  <a:moveTo>
                    <a:pt x="2218938" y="13715"/>
                  </a:moveTo>
                  <a:lnTo>
                    <a:pt x="2212842" y="10667"/>
                  </a:lnTo>
                  <a:lnTo>
                    <a:pt x="2211318" y="10667"/>
                  </a:lnTo>
                  <a:lnTo>
                    <a:pt x="2211318" y="4571"/>
                  </a:lnTo>
                  <a:lnTo>
                    <a:pt x="2214366" y="1523"/>
                  </a:lnTo>
                  <a:lnTo>
                    <a:pt x="2217414" y="0"/>
                  </a:lnTo>
                  <a:lnTo>
                    <a:pt x="2218938" y="0"/>
                  </a:lnTo>
                  <a:lnTo>
                    <a:pt x="2221986" y="1523"/>
                  </a:lnTo>
                  <a:lnTo>
                    <a:pt x="2223510" y="3047"/>
                  </a:lnTo>
                  <a:lnTo>
                    <a:pt x="2221986" y="10667"/>
                  </a:lnTo>
                  <a:lnTo>
                    <a:pt x="2218938" y="12191"/>
                  </a:lnTo>
                  <a:lnTo>
                    <a:pt x="2218938" y="13715"/>
                  </a:lnTo>
                  <a:close/>
                </a:path>
                <a:path w="4686300" h="739139">
                  <a:moveTo>
                    <a:pt x="2270754" y="13715"/>
                  </a:moveTo>
                  <a:lnTo>
                    <a:pt x="2266182" y="12191"/>
                  </a:lnTo>
                  <a:lnTo>
                    <a:pt x="2264658" y="10667"/>
                  </a:lnTo>
                  <a:lnTo>
                    <a:pt x="2263134" y="10667"/>
                  </a:lnTo>
                  <a:lnTo>
                    <a:pt x="2263134" y="7619"/>
                  </a:lnTo>
                  <a:lnTo>
                    <a:pt x="2261610" y="6095"/>
                  </a:lnTo>
                  <a:lnTo>
                    <a:pt x="2263134" y="3047"/>
                  </a:lnTo>
                  <a:lnTo>
                    <a:pt x="2264658" y="1523"/>
                  </a:lnTo>
                  <a:lnTo>
                    <a:pt x="2267706" y="0"/>
                  </a:lnTo>
                  <a:lnTo>
                    <a:pt x="2269230" y="0"/>
                  </a:lnTo>
                  <a:lnTo>
                    <a:pt x="2272278" y="1523"/>
                  </a:lnTo>
                  <a:lnTo>
                    <a:pt x="2273802" y="3047"/>
                  </a:lnTo>
                  <a:lnTo>
                    <a:pt x="2273802" y="6095"/>
                  </a:lnTo>
                  <a:lnTo>
                    <a:pt x="2275326" y="6095"/>
                  </a:lnTo>
                  <a:lnTo>
                    <a:pt x="2273802" y="9143"/>
                  </a:lnTo>
                  <a:lnTo>
                    <a:pt x="2273802" y="12191"/>
                  </a:lnTo>
                  <a:lnTo>
                    <a:pt x="2270754" y="12191"/>
                  </a:lnTo>
                  <a:lnTo>
                    <a:pt x="2270754" y="13715"/>
                  </a:lnTo>
                  <a:close/>
                </a:path>
                <a:path w="4686300" h="739139">
                  <a:moveTo>
                    <a:pt x="2296662" y="13715"/>
                  </a:moveTo>
                  <a:lnTo>
                    <a:pt x="2292090" y="12191"/>
                  </a:lnTo>
                  <a:lnTo>
                    <a:pt x="2289042" y="12191"/>
                  </a:lnTo>
                  <a:lnTo>
                    <a:pt x="2289042" y="9143"/>
                  </a:lnTo>
                  <a:lnTo>
                    <a:pt x="2287518" y="9143"/>
                  </a:lnTo>
                  <a:lnTo>
                    <a:pt x="2287518" y="4571"/>
                  </a:lnTo>
                  <a:lnTo>
                    <a:pt x="2290566" y="1523"/>
                  </a:lnTo>
                  <a:lnTo>
                    <a:pt x="2293614" y="0"/>
                  </a:lnTo>
                  <a:lnTo>
                    <a:pt x="2295138" y="0"/>
                  </a:lnTo>
                  <a:lnTo>
                    <a:pt x="2298186" y="1523"/>
                  </a:lnTo>
                  <a:lnTo>
                    <a:pt x="2299710" y="3047"/>
                  </a:lnTo>
                  <a:lnTo>
                    <a:pt x="2298186" y="10667"/>
                  </a:lnTo>
                  <a:lnTo>
                    <a:pt x="2296662" y="12191"/>
                  </a:lnTo>
                  <a:lnTo>
                    <a:pt x="2296662" y="13715"/>
                  </a:lnTo>
                  <a:close/>
                </a:path>
                <a:path w="4686300" h="739139">
                  <a:moveTo>
                    <a:pt x="2346954" y="13715"/>
                  </a:moveTo>
                  <a:lnTo>
                    <a:pt x="2342382" y="12191"/>
                  </a:lnTo>
                  <a:lnTo>
                    <a:pt x="2340858" y="10667"/>
                  </a:lnTo>
                  <a:lnTo>
                    <a:pt x="2339334" y="10667"/>
                  </a:lnTo>
                  <a:lnTo>
                    <a:pt x="2339334" y="7619"/>
                  </a:lnTo>
                  <a:lnTo>
                    <a:pt x="2337810" y="6095"/>
                  </a:lnTo>
                  <a:lnTo>
                    <a:pt x="2339334" y="3047"/>
                  </a:lnTo>
                  <a:lnTo>
                    <a:pt x="2340858" y="1523"/>
                  </a:lnTo>
                  <a:lnTo>
                    <a:pt x="2343906" y="0"/>
                  </a:lnTo>
                  <a:lnTo>
                    <a:pt x="2345430" y="0"/>
                  </a:lnTo>
                  <a:lnTo>
                    <a:pt x="2348478" y="1523"/>
                  </a:lnTo>
                  <a:lnTo>
                    <a:pt x="2351526" y="4571"/>
                  </a:lnTo>
                  <a:lnTo>
                    <a:pt x="2350002" y="9143"/>
                  </a:lnTo>
                  <a:lnTo>
                    <a:pt x="2350002" y="12191"/>
                  </a:lnTo>
                  <a:lnTo>
                    <a:pt x="2346954" y="12191"/>
                  </a:lnTo>
                  <a:lnTo>
                    <a:pt x="2346954" y="13715"/>
                  </a:lnTo>
                  <a:close/>
                </a:path>
                <a:path w="4686300" h="739139">
                  <a:moveTo>
                    <a:pt x="2372862" y="13715"/>
                  </a:moveTo>
                  <a:lnTo>
                    <a:pt x="2368290" y="12191"/>
                  </a:lnTo>
                  <a:lnTo>
                    <a:pt x="2365242" y="12191"/>
                  </a:lnTo>
                  <a:lnTo>
                    <a:pt x="2365242" y="9143"/>
                  </a:lnTo>
                  <a:lnTo>
                    <a:pt x="2363718" y="9143"/>
                  </a:lnTo>
                  <a:lnTo>
                    <a:pt x="2363718" y="4571"/>
                  </a:lnTo>
                  <a:lnTo>
                    <a:pt x="2366766" y="1523"/>
                  </a:lnTo>
                  <a:lnTo>
                    <a:pt x="2369814" y="0"/>
                  </a:lnTo>
                  <a:lnTo>
                    <a:pt x="2371338" y="0"/>
                  </a:lnTo>
                  <a:lnTo>
                    <a:pt x="2374386" y="1523"/>
                  </a:lnTo>
                  <a:lnTo>
                    <a:pt x="2375910" y="3047"/>
                  </a:lnTo>
                  <a:lnTo>
                    <a:pt x="2374386" y="10667"/>
                  </a:lnTo>
                  <a:lnTo>
                    <a:pt x="2372862" y="12191"/>
                  </a:lnTo>
                  <a:lnTo>
                    <a:pt x="2372862" y="13715"/>
                  </a:lnTo>
                  <a:close/>
                </a:path>
                <a:path w="4686300" h="739139">
                  <a:moveTo>
                    <a:pt x="2423153" y="13715"/>
                  </a:moveTo>
                  <a:lnTo>
                    <a:pt x="2418581" y="12191"/>
                  </a:lnTo>
                  <a:lnTo>
                    <a:pt x="2417057" y="10667"/>
                  </a:lnTo>
                  <a:lnTo>
                    <a:pt x="2415533" y="10667"/>
                  </a:lnTo>
                  <a:lnTo>
                    <a:pt x="2415533" y="7619"/>
                  </a:lnTo>
                  <a:lnTo>
                    <a:pt x="2414009" y="6095"/>
                  </a:lnTo>
                  <a:lnTo>
                    <a:pt x="2415533" y="3047"/>
                  </a:lnTo>
                  <a:lnTo>
                    <a:pt x="2417057" y="1523"/>
                  </a:lnTo>
                  <a:lnTo>
                    <a:pt x="2420105" y="0"/>
                  </a:lnTo>
                  <a:lnTo>
                    <a:pt x="2421629" y="0"/>
                  </a:lnTo>
                  <a:lnTo>
                    <a:pt x="2424677" y="1523"/>
                  </a:lnTo>
                  <a:lnTo>
                    <a:pt x="2427725" y="4571"/>
                  </a:lnTo>
                  <a:lnTo>
                    <a:pt x="2426201" y="9143"/>
                  </a:lnTo>
                  <a:lnTo>
                    <a:pt x="2426201" y="12191"/>
                  </a:lnTo>
                  <a:lnTo>
                    <a:pt x="2423153" y="12191"/>
                  </a:lnTo>
                  <a:lnTo>
                    <a:pt x="2423153" y="13715"/>
                  </a:lnTo>
                  <a:close/>
                </a:path>
                <a:path w="4686300" h="739139">
                  <a:moveTo>
                    <a:pt x="2449061" y="13715"/>
                  </a:moveTo>
                  <a:lnTo>
                    <a:pt x="2444489" y="12191"/>
                  </a:lnTo>
                  <a:lnTo>
                    <a:pt x="2441441" y="12191"/>
                  </a:lnTo>
                  <a:lnTo>
                    <a:pt x="2441441" y="9143"/>
                  </a:lnTo>
                  <a:lnTo>
                    <a:pt x="2439917" y="9143"/>
                  </a:lnTo>
                  <a:lnTo>
                    <a:pt x="2439917" y="4571"/>
                  </a:lnTo>
                  <a:lnTo>
                    <a:pt x="2442965" y="1523"/>
                  </a:lnTo>
                  <a:lnTo>
                    <a:pt x="2446013" y="0"/>
                  </a:lnTo>
                  <a:lnTo>
                    <a:pt x="2447537" y="0"/>
                  </a:lnTo>
                  <a:lnTo>
                    <a:pt x="2450585" y="1523"/>
                  </a:lnTo>
                  <a:lnTo>
                    <a:pt x="2452109" y="3047"/>
                  </a:lnTo>
                  <a:lnTo>
                    <a:pt x="2450585" y="10667"/>
                  </a:lnTo>
                  <a:lnTo>
                    <a:pt x="2449061" y="12191"/>
                  </a:lnTo>
                  <a:lnTo>
                    <a:pt x="2449061" y="13715"/>
                  </a:lnTo>
                  <a:close/>
                </a:path>
                <a:path w="4686300" h="739139">
                  <a:moveTo>
                    <a:pt x="2499353" y="13715"/>
                  </a:moveTo>
                  <a:lnTo>
                    <a:pt x="2494781" y="12191"/>
                  </a:lnTo>
                  <a:lnTo>
                    <a:pt x="2493257" y="10667"/>
                  </a:lnTo>
                  <a:lnTo>
                    <a:pt x="2491733" y="10667"/>
                  </a:lnTo>
                  <a:lnTo>
                    <a:pt x="2491733" y="3047"/>
                  </a:lnTo>
                  <a:lnTo>
                    <a:pt x="2493257" y="1523"/>
                  </a:lnTo>
                  <a:lnTo>
                    <a:pt x="2496305" y="0"/>
                  </a:lnTo>
                  <a:lnTo>
                    <a:pt x="2497829" y="0"/>
                  </a:lnTo>
                  <a:lnTo>
                    <a:pt x="2500877" y="1523"/>
                  </a:lnTo>
                  <a:lnTo>
                    <a:pt x="2503925" y="4571"/>
                  </a:lnTo>
                  <a:lnTo>
                    <a:pt x="2502401" y="9143"/>
                  </a:lnTo>
                  <a:lnTo>
                    <a:pt x="2502401" y="12191"/>
                  </a:lnTo>
                  <a:lnTo>
                    <a:pt x="2499353" y="12191"/>
                  </a:lnTo>
                  <a:lnTo>
                    <a:pt x="2499353" y="13715"/>
                  </a:lnTo>
                  <a:close/>
                </a:path>
                <a:path w="4686300" h="739139">
                  <a:moveTo>
                    <a:pt x="2525261" y="13715"/>
                  </a:moveTo>
                  <a:lnTo>
                    <a:pt x="2520689" y="12191"/>
                  </a:lnTo>
                  <a:lnTo>
                    <a:pt x="2517641" y="12191"/>
                  </a:lnTo>
                  <a:lnTo>
                    <a:pt x="2517641" y="9143"/>
                  </a:lnTo>
                  <a:lnTo>
                    <a:pt x="2516117" y="9143"/>
                  </a:lnTo>
                  <a:lnTo>
                    <a:pt x="2516117" y="4571"/>
                  </a:lnTo>
                  <a:lnTo>
                    <a:pt x="2519165" y="1523"/>
                  </a:lnTo>
                  <a:lnTo>
                    <a:pt x="2522213" y="0"/>
                  </a:lnTo>
                  <a:lnTo>
                    <a:pt x="2523737" y="0"/>
                  </a:lnTo>
                  <a:lnTo>
                    <a:pt x="2526785" y="1523"/>
                  </a:lnTo>
                  <a:lnTo>
                    <a:pt x="2528309" y="3047"/>
                  </a:lnTo>
                  <a:lnTo>
                    <a:pt x="2526785" y="10667"/>
                  </a:lnTo>
                  <a:lnTo>
                    <a:pt x="2525261" y="12191"/>
                  </a:lnTo>
                  <a:lnTo>
                    <a:pt x="2525261" y="13715"/>
                  </a:lnTo>
                  <a:close/>
                </a:path>
                <a:path w="4686300" h="739139">
                  <a:moveTo>
                    <a:pt x="2575553" y="13715"/>
                  </a:moveTo>
                  <a:lnTo>
                    <a:pt x="2570981" y="12191"/>
                  </a:lnTo>
                  <a:lnTo>
                    <a:pt x="2569457" y="10667"/>
                  </a:lnTo>
                  <a:lnTo>
                    <a:pt x="2567933" y="10667"/>
                  </a:lnTo>
                  <a:lnTo>
                    <a:pt x="2567933" y="3047"/>
                  </a:lnTo>
                  <a:lnTo>
                    <a:pt x="2569457" y="1523"/>
                  </a:lnTo>
                  <a:lnTo>
                    <a:pt x="2572505" y="0"/>
                  </a:lnTo>
                  <a:lnTo>
                    <a:pt x="2574029" y="0"/>
                  </a:lnTo>
                  <a:lnTo>
                    <a:pt x="2577077" y="1523"/>
                  </a:lnTo>
                  <a:lnTo>
                    <a:pt x="2580125" y="4571"/>
                  </a:lnTo>
                  <a:lnTo>
                    <a:pt x="2578601" y="9143"/>
                  </a:lnTo>
                  <a:lnTo>
                    <a:pt x="2578601" y="12191"/>
                  </a:lnTo>
                  <a:lnTo>
                    <a:pt x="2575553" y="12191"/>
                  </a:lnTo>
                  <a:lnTo>
                    <a:pt x="2575553" y="13715"/>
                  </a:lnTo>
                  <a:close/>
                </a:path>
                <a:path w="4686300" h="739139">
                  <a:moveTo>
                    <a:pt x="2601461" y="13715"/>
                  </a:moveTo>
                  <a:lnTo>
                    <a:pt x="2596889" y="12191"/>
                  </a:lnTo>
                  <a:lnTo>
                    <a:pt x="2593841" y="12191"/>
                  </a:lnTo>
                  <a:lnTo>
                    <a:pt x="2593841" y="9143"/>
                  </a:lnTo>
                  <a:lnTo>
                    <a:pt x="2592317" y="9143"/>
                  </a:lnTo>
                  <a:lnTo>
                    <a:pt x="2592317" y="4571"/>
                  </a:lnTo>
                  <a:lnTo>
                    <a:pt x="2595365" y="1523"/>
                  </a:lnTo>
                  <a:lnTo>
                    <a:pt x="2598413" y="0"/>
                  </a:lnTo>
                  <a:lnTo>
                    <a:pt x="2599937" y="0"/>
                  </a:lnTo>
                  <a:lnTo>
                    <a:pt x="2602985" y="1523"/>
                  </a:lnTo>
                  <a:lnTo>
                    <a:pt x="2604509" y="3047"/>
                  </a:lnTo>
                  <a:lnTo>
                    <a:pt x="2602985" y="10667"/>
                  </a:lnTo>
                  <a:lnTo>
                    <a:pt x="2601461" y="12191"/>
                  </a:lnTo>
                  <a:lnTo>
                    <a:pt x="2601461" y="13715"/>
                  </a:lnTo>
                  <a:close/>
                </a:path>
                <a:path w="4686300" h="739139">
                  <a:moveTo>
                    <a:pt x="2651753" y="13715"/>
                  </a:moveTo>
                  <a:lnTo>
                    <a:pt x="2647181" y="12191"/>
                  </a:lnTo>
                  <a:lnTo>
                    <a:pt x="2645657" y="10667"/>
                  </a:lnTo>
                  <a:lnTo>
                    <a:pt x="2644133" y="10667"/>
                  </a:lnTo>
                  <a:lnTo>
                    <a:pt x="2644133" y="3047"/>
                  </a:lnTo>
                  <a:lnTo>
                    <a:pt x="2645657" y="1523"/>
                  </a:lnTo>
                  <a:lnTo>
                    <a:pt x="2648705" y="0"/>
                  </a:lnTo>
                  <a:lnTo>
                    <a:pt x="2650229" y="0"/>
                  </a:lnTo>
                  <a:lnTo>
                    <a:pt x="2653277" y="1523"/>
                  </a:lnTo>
                  <a:lnTo>
                    <a:pt x="2656325" y="4571"/>
                  </a:lnTo>
                  <a:lnTo>
                    <a:pt x="2654801" y="9143"/>
                  </a:lnTo>
                  <a:lnTo>
                    <a:pt x="2654801" y="12191"/>
                  </a:lnTo>
                  <a:lnTo>
                    <a:pt x="2651753" y="12191"/>
                  </a:lnTo>
                  <a:lnTo>
                    <a:pt x="2651753" y="13715"/>
                  </a:lnTo>
                  <a:close/>
                </a:path>
                <a:path w="4686300" h="739139">
                  <a:moveTo>
                    <a:pt x="2677661" y="13715"/>
                  </a:moveTo>
                  <a:lnTo>
                    <a:pt x="2673089" y="12191"/>
                  </a:lnTo>
                  <a:lnTo>
                    <a:pt x="2670041" y="12191"/>
                  </a:lnTo>
                  <a:lnTo>
                    <a:pt x="2670041" y="9143"/>
                  </a:lnTo>
                  <a:lnTo>
                    <a:pt x="2668517" y="9143"/>
                  </a:lnTo>
                  <a:lnTo>
                    <a:pt x="2668517" y="4571"/>
                  </a:lnTo>
                  <a:lnTo>
                    <a:pt x="2671565" y="1523"/>
                  </a:lnTo>
                  <a:lnTo>
                    <a:pt x="2674613" y="0"/>
                  </a:lnTo>
                  <a:lnTo>
                    <a:pt x="2676137" y="0"/>
                  </a:lnTo>
                  <a:lnTo>
                    <a:pt x="2679185" y="1523"/>
                  </a:lnTo>
                  <a:lnTo>
                    <a:pt x="2680709" y="3047"/>
                  </a:lnTo>
                  <a:lnTo>
                    <a:pt x="2680709" y="6095"/>
                  </a:lnTo>
                  <a:lnTo>
                    <a:pt x="2682233" y="6095"/>
                  </a:lnTo>
                  <a:lnTo>
                    <a:pt x="2680709" y="7619"/>
                  </a:lnTo>
                  <a:lnTo>
                    <a:pt x="2679185" y="10667"/>
                  </a:lnTo>
                  <a:lnTo>
                    <a:pt x="2677661" y="12191"/>
                  </a:lnTo>
                  <a:lnTo>
                    <a:pt x="2677661" y="13715"/>
                  </a:lnTo>
                  <a:close/>
                </a:path>
                <a:path w="4686300" h="739139">
                  <a:moveTo>
                    <a:pt x="2727953" y="13715"/>
                  </a:moveTo>
                  <a:lnTo>
                    <a:pt x="2723381" y="12191"/>
                  </a:lnTo>
                  <a:lnTo>
                    <a:pt x="2721857" y="10667"/>
                  </a:lnTo>
                  <a:lnTo>
                    <a:pt x="2720333" y="10667"/>
                  </a:lnTo>
                  <a:lnTo>
                    <a:pt x="2720333" y="3047"/>
                  </a:lnTo>
                  <a:lnTo>
                    <a:pt x="2721857" y="1523"/>
                  </a:lnTo>
                  <a:lnTo>
                    <a:pt x="2724905" y="0"/>
                  </a:lnTo>
                  <a:lnTo>
                    <a:pt x="2726429" y="0"/>
                  </a:lnTo>
                  <a:lnTo>
                    <a:pt x="2729477" y="1523"/>
                  </a:lnTo>
                  <a:lnTo>
                    <a:pt x="2732525" y="4571"/>
                  </a:lnTo>
                  <a:lnTo>
                    <a:pt x="2731001" y="9143"/>
                  </a:lnTo>
                  <a:lnTo>
                    <a:pt x="2731001" y="12191"/>
                  </a:lnTo>
                  <a:lnTo>
                    <a:pt x="2727953" y="12191"/>
                  </a:lnTo>
                  <a:lnTo>
                    <a:pt x="2727953" y="13715"/>
                  </a:lnTo>
                  <a:close/>
                </a:path>
                <a:path w="4686300" h="739139">
                  <a:moveTo>
                    <a:pt x="2753861" y="13715"/>
                  </a:moveTo>
                  <a:lnTo>
                    <a:pt x="2749289" y="12191"/>
                  </a:lnTo>
                  <a:lnTo>
                    <a:pt x="2746241" y="12191"/>
                  </a:lnTo>
                  <a:lnTo>
                    <a:pt x="2746241" y="9143"/>
                  </a:lnTo>
                  <a:lnTo>
                    <a:pt x="2744717" y="9143"/>
                  </a:lnTo>
                  <a:lnTo>
                    <a:pt x="2744717" y="4571"/>
                  </a:lnTo>
                  <a:lnTo>
                    <a:pt x="2747765" y="1523"/>
                  </a:lnTo>
                  <a:lnTo>
                    <a:pt x="2750813" y="0"/>
                  </a:lnTo>
                  <a:lnTo>
                    <a:pt x="2752337" y="0"/>
                  </a:lnTo>
                  <a:lnTo>
                    <a:pt x="2755385" y="1523"/>
                  </a:lnTo>
                  <a:lnTo>
                    <a:pt x="2756909" y="3047"/>
                  </a:lnTo>
                  <a:lnTo>
                    <a:pt x="2756909" y="6095"/>
                  </a:lnTo>
                  <a:lnTo>
                    <a:pt x="2758433" y="6095"/>
                  </a:lnTo>
                  <a:lnTo>
                    <a:pt x="2756909" y="7619"/>
                  </a:lnTo>
                  <a:lnTo>
                    <a:pt x="2755385" y="10667"/>
                  </a:lnTo>
                  <a:lnTo>
                    <a:pt x="2753861" y="12191"/>
                  </a:lnTo>
                  <a:lnTo>
                    <a:pt x="2753861" y="13715"/>
                  </a:lnTo>
                  <a:close/>
                </a:path>
                <a:path w="4686300" h="739139">
                  <a:moveTo>
                    <a:pt x="2804152" y="13715"/>
                  </a:moveTo>
                  <a:lnTo>
                    <a:pt x="2799580" y="12191"/>
                  </a:lnTo>
                  <a:lnTo>
                    <a:pt x="2798056" y="10667"/>
                  </a:lnTo>
                  <a:lnTo>
                    <a:pt x="2796532" y="10667"/>
                  </a:lnTo>
                  <a:lnTo>
                    <a:pt x="2796532" y="3047"/>
                  </a:lnTo>
                  <a:lnTo>
                    <a:pt x="2798056" y="1523"/>
                  </a:lnTo>
                  <a:lnTo>
                    <a:pt x="2801104" y="0"/>
                  </a:lnTo>
                  <a:lnTo>
                    <a:pt x="2802628" y="0"/>
                  </a:lnTo>
                  <a:lnTo>
                    <a:pt x="2805676" y="1523"/>
                  </a:lnTo>
                  <a:lnTo>
                    <a:pt x="2808724" y="4571"/>
                  </a:lnTo>
                  <a:lnTo>
                    <a:pt x="2807200" y="9143"/>
                  </a:lnTo>
                  <a:lnTo>
                    <a:pt x="2807200" y="12191"/>
                  </a:lnTo>
                  <a:lnTo>
                    <a:pt x="2804152" y="12191"/>
                  </a:lnTo>
                  <a:lnTo>
                    <a:pt x="2804152" y="13715"/>
                  </a:lnTo>
                  <a:close/>
                </a:path>
                <a:path w="4686300" h="739139">
                  <a:moveTo>
                    <a:pt x="2830060" y="13715"/>
                  </a:moveTo>
                  <a:lnTo>
                    <a:pt x="2825488" y="12191"/>
                  </a:lnTo>
                  <a:lnTo>
                    <a:pt x="2822440" y="12191"/>
                  </a:lnTo>
                  <a:lnTo>
                    <a:pt x="2822440" y="9143"/>
                  </a:lnTo>
                  <a:lnTo>
                    <a:pt x="2820916" y="9143"/>
                  </a:lnTo>
                  <a:lnTo>
                    <a:pt x="2820916" y="4571"/>
                  </a:lnTo>
                  <a:lnTo>
                    <a:pt x="2823964" y="1523"/>
                  </a:lnTo>
                  <a:lnTo>
                    <a:pt x="2827012" y="0"/>
                  </a:lnTo>
                  <a:lnTo>
                    <a:pt x="2828536" y="0"/>
                  </a:lnTo>
                  <a:lnTo>
                    <a:pt x="2831584" y="1523"/>
                  </a:lnTo>
                  <a:lnTo>
                    <a:pt x="2833108" y="3047"/>
                  </a:lnTo>
                  <a:lnTo>
                    <a:pt x="2833108" y="6095"/>
                  </a:lnTo>
                  <a:lnTo>
                    <a:pt x="2834632" y="6095"/>
                  </a:lnTo>
                  <a:lnTo>
                    <a:pt x="2833108" y="7619"/>
                  </a:lnTo>
                  <a:lnTo>
                    <a:pt x="2831584" y="10667"/>
                  </a:lnTo>
                  <a:lnTo>
                    <a:pt x="2830060" y="12191"/>
                  </a:lnTo>
                  <a:lnTo>
                    <a:pt x="2830060" y="13715"/>
                  </a:lnTo>
                  <a:close/>
                </a:path>
                <a:path w="4686300" h="739139">
                  <a:moveTo>
                    <a:pt x="2880352" y="13715"/>
                  </a:moveTo>
                  <a:lnTo>
                    <a:pt x="2874256" y="10667"/>
                  </a:lnTo>
                  <a:lnTo>
                    <a:pt x="2872732" y="10667"/>
                  </a:lnTo>
                  <a:lnTo>
                    <a:pt x="2872732" y="3047"/>
                  </a:lnTo>
                  <a:lnTo>
                    <a:pt x="2874256" y="1523"/>
                  </a:lnTo>
                  <a:lnTo>
                    <a:pt x="2877304" y="0"/>
                  </a:lnTo>
                  <a:lnTo>
                    <a:pt x="2878828" y="0"/>
                  </a:lnTo>
                  <a:lnTo>
                    <a:pt x="2881876" y="1523"/>
                  </a:lnTo>
                  <a:lnTo>
                    <a:pt x="2884924" y="4571"/>
                  </a:lnTo>
                  <a:lnTo>
                    <a:pt x="2883400" y="10667"/>
                  </a:lnTo>
                  <a:lnTo>
                    <a:pt x="2880352" y="12191"/>
                  </a:lnTo>
                  <a:lnTo>
                    <a:pt x="2880352" y="13715"/>
                  </a:lnTo>
                  <a:close/>
                </a:path>
                <a:path w="4686300" h="739139">
                  <a:moveTo>
                    <a:pt x="2906260" y="13715"/>
                  </a:moveTo>
                  <a:lnTo>
                    <a:pt x="2901688" y="12191"/>
                  </a:lnTo>
                  <a:lnTo>
                    <a:pt x="2898640" y="9143"/>
                  </a:lnTo>
                  <a:lnTo>
                    <a:pt x="2897116" y="9143"/>
                  </a:lnTo>
                  <a:lnTo>
                    <a:pt x="2897116" y="6095"/>
                  </a:lnTo>
                  <a:lnTo>
                    <a:pt x="2898640" y="3047"/>
                  </a:lnTo>
                  <a:lnTo>
                    <a:pt x="2900164" y="1523"/>
                  </a:lnTo>
                  <a:lnTo>
                    <a:pt x="2903212" y="0"/>
                  </a:lnTo>
                  <a:lnTo>
                    <a:pt x="2904736" y="0"/>
                  </a:lnTo>
                  <a:lnTo>
                    <a:pt x="2907784" y="1523"/>
                  </a:lnTo>
                  <a:lnTo>
                    <a:pt x="2909308" y="3047"/>
                  </a:lnTo>
                  <a:lnTo>
                    <a:pt x="2909308" y="6095"/>
                  </a:lnTo>
                  <a:lnTo>
                    <a:pt x="2910832" y="6095"/>
                  </a:lnTo>
                  <a:lnTo>
                    <a:pt x="2909308" y="7619"/>
                  </a:lnTo>
                  <a:lnTo>
                    <a:pt x="2907784" y="10667"/>
                  </a:lnTo>
                  <a:lnTo>
                    <a:pt x="2906260" y="12191"/>
                  </a:lnTo>
                  <a:lnTo>
                    <a:pt x="2906260" y="13715"/>
                  </a:lnTo>
                  <a:close/>
                </a:path>
                <a:path w="4686300" h="739139">
                  <a:moveTo>
                    <a:pt x="2930644" y="13715"/>
                  </a:moveTo>
                  <a:lnTo>
                    <a:pt x="2924548" y="10667"/>
                  </a:lnTo>
                  <a:lnTo>
                    <a:pt x="2923024" y="10667"/>
                  </a:lnTo>
                  <a:lnTo>
                    <a:pt x="2923024" y="4571"/>
                  </a:lnTo>
                  <a:lnTo>
                    <a:pt x="2926072" y="1523"/>
                  </a:lnTo>
                  <a:lnTo>
                    <a:pt x="2929120" y="0"/>
                  </a:lnTo>
                  <a:lnTo>
                    <a:pt x="2930644" y="0"/>
                  </a:lnTo>
                  <a:lnTo>
                    <a:pt x="2933692" y="1523"/>
                  </a:lnTo>
                  <a:lnTo>
                    <a:pt x="2935216" y="3047"/>
                  </a:lnTo>
                  <a:lnTo>
                    <a:pt x="2933692" y="10667"/>
                  </a:lnTo>
                  <a:lnTo>
                    <a:pt x="2930644" y="12191"/>
                  </a:lnTo>
                  <a:lnTo>
                    <a:pt x="2930644" y="13715"/>
                  </a:lnTo>
                  <a:close/>
                </a:path>
                <a:path w="4686300" h="739139">
                  <a:moveTo>
                    <a:pt x="2956552" y="13715"/>
                  </a:moveTo>
                  <a:lnTo>
                    <a:pt x="2950456" y="10667"/>
                  </a:lnTo>
                  <a:lnTo>
                    <a:pt x="2948932" y="10667"/>
                  </a:lnTo>
                  <a:lnTo>
                    <a:pt x="2948932" y="3047"/>
                  </a:lnTo>
                  <a:lnTo>
                    <a:pt x="2950456" y="1523"/>
                  </a:lnTo>
                  <a:lnTo>
                    <a:pt x="2953504" y="0"/>
                  </a:lnTo>
                  <a:lnTo>
                    <a:pt x="2955028" y="0"/>
                  </a:lnTo>
                  <a:lnTo>
                    <a:pt x="2958076" y="1523"/>
                  </a:lnTo>
                  <a:lnTo>
                    <a:pt x="2961124" y="4571"/>
                  </a:lnTo>
                  <a:lnTo>
                    <a:pt x="2959600" y="10667"/>
                  </a:lnTo>
                  <a:lnTo>
                    <a:pt x="2956552" y="12191"/>
                  </a:lnTo>
                  <a:lnTo>
                    <a:pt x="2956552" y="13715"/>
                  </a:lnTo>
                  <a:close/>
                </a:path>
                <a:path w="4686300" h="739139">
                  <a:moveTo>
                    <a:pt x="2982460" y="13715"/>
                  </a:moveTo>
                  <a:lnTo>
                    <a:pt x="2977888" y="12191"/>
                  </a:lnTo>
                  <a:lnTo>
                    <a:pt x="2974840" y="9143"/>
                  </a:lnTo>
                  <a:lnTo>
                    <a:pt x="2973316" y="9143"/>
                  </a:lnTo>
                  <a:lnTo>
                    <a:pt x="2973316" y="6095"/>
                  </a:lnTo>
                  <a:lnTo>
                    <a:pt x="2974840" y="3047"/>
                  </a:lnTo>
                  <a:lnTo>
                    <a:pt x="2976364" y="1523"/>
                  </a:lnTo>
                  <a:lnTo>
                    <a:pt x="2979412" y="0"/>
                  </a:lnTo>
                  <a:lnTo>
                    <a:pt x="2980936" y="0"/>
                  </a:lnTo>
                  <a:lnTo>
                    <a:pt x="2983984" y="1523"/>
                  </a:lnTo>
                  <a:lnTo>
                    <a:pt x="2985508" y="3047"/>
                  </a:lnTo>
                  <a:lnTo>
                    <a:pt x="2985508" y="6095"/>
                  </a:lnTo>
                  <a:lnTo>
                    <a:pt x="2987032" y="6095"/>
                  </a:lnTo>
                  <a:lnTo>
                    <a:pt x="2985508" y="9143"/>
                  </a:lnTo>
                  <a:lnTo>
                    <a:pt x="2982460" y="12191"/>
                  </a:lnTo>
                  <a:lnTo>
                    <a:pt x="2982460" y="13715"/>
                  </a:lnTo>
                  <a:close/>
                </a:path>
                <a:path w="4686300" h="739139">
                  <a:moveTo>
                    <a:pt x="3006844" y="13715"/>
                  </a:moveTo>
                  <a:lnTo>
                    <a:pt x="3000748" y="10667"/>
                  </a:lnTo>
                  <a:lnTo>
                    <a:pt x="2999224" y="10667"/>
                  </a:lnTo>
                  <a:lnTo>
                    <a:pt x="2999224" y="4571"/>
                  </a:lnTo>
                  <a:lnTo>
                    <a:pt x="3002272" y="1523"/>
                  </a:lnTo>
                  <a:lnTo>
                    <a:pt x="3005320" y="0"/>
                  </a:lnTo>
                  <a:lnTo>
                    <a:pt x="3006844" y="0"/>
                  </a:lnTo>
                  <a:lnTo>
                    <a:pt x="3009892" y="1523"/>
                  </a:lnTo>
                  <a:lnTo>
                    <a:pt x="3011416" y="3047"/>
                  </a:lnTo>
                  <a:lnTo>
                    <a:pt x="3009892" y="10667"/>
                  </a:lnTo>
                  <a:lnTo>
                    <a:pt x="3006844" y="12191"/>
                  </a:lnTo>
                  <a:lnTo>
                    <a:pt x="3006844" y="13715"/>
                  </a:lnTo>
                  <a:close/>
                </a:path>
                <a:path w="4686300" h="739139">
                  <a:moveTo>
                    <a:pt x="3058660" y="13715"/>
                  </a:moveTo>
                  <a:lnTo>
                    <a:pt x="3054088" y="12191"/>
                  </a:lnTo>
                  <a:lnTo>
                    <a:pt x="3052564" y="10667"/>
                  </a:lnTo>
                  <a:lnTo>
                    <a:pt x="3051040" y="10667"/>
                  </a:lnTo>
                  <a:lnTo>
                    <a:pt x="3051040" y="7619"/>
                  </a:lnTo>
                  <a:lnTo>
                    <a:pt x="3049516" y="6095"/>
                  </a:lnTo>
                  <a:lnTo>
                    <a:pt x="3051040" y="3047"/>
                  </a:lnTo>
                  <a:lnTo>
                    <a:pt x="3052564" y="1523"/>
                  </a:lnTo>
                  <a:lnTo>
                    <a:pt x="3055612" y="0"/>
                  </a:lnTo>
                  <a:lnTo>
                    <a:pt x="3057136" y="0"/>
                  </a:lnTo>
                  <a:lnTo>
                    <a:pt x="3060184" y="1523"/>
                  </a:lnTo>
                  <a:lnTo>
                    <a:pt x="3061708" y="3047"/>
                  </a:lnTo>
                  <a:lnTo>
                    <a:pt x="3061708" y="6095"/>
                  </a:lnTo>
                  <a:lnTo>
                    <a:pt x="3063232" y="6095"/>
                  </a:lnTo>
                  <a:lnTo>
                    <a:pt x="3061708" y="9143"/>
                  </a:lnTo>
                  <a:lnTo>
                    <a:pt x="3061708" y="12191"/>
                  </a:lnTo>
                  <a:lnTo>
                    <a:pt x="3058660" y="12191"/>
                  </a:lnTo>
                  <a:lnTo>
                    <a:pt x="3058660" y="13715"/>
                  </a:lnTo>
                  <a:close/>
                </a:path>
                <a:path w="4686300" h="739139">
                  <a:moveTo>
                    <a:pt x="3084568" y="13715"/>
                  </a:moveTo>
                  <a:lnTo>
                    <a:pt x="3079996" y="12191"/>
                  </a:lnTo>
                  <a:lnTo>
                    <a:pt x="3076948" y="12191"/>
                  </a:lnTo>
                  <a:lnTo>
                    <a:pt x="3076948" y="9143"/>
                  </a:lnTo>
                  <a:lnTo>
                    <a:pt x="3075424" y="9143"/>
                  </a:lnTo>
                  <a:lnTo>
                    <a:pt x="3075424" y="4571"/>
                  </a:lnTo>
                  <a:lnTo>
                    <a:pt x="3078472" y="1523"/>
                  </a:lnTo>
                  <a:lnTo>
                    <a:pt x="3081520" y="0"/>
                  </a:lnTo>
                  <a:lnTo>
                    <a:pt x="3083044" y="0"/>
                  </a:lnTo>
                  <a:lnTo>
                    <a:pt x="3086092" y="1523"/>
                  </a:lnTo>
                  <a:lnTo>
                    <a:pt x="3087616" y="3047"/>
                  </a:lnTo>
                  <a:lnTo>
                    <a:pt x="3086092" y="10667"/>
                  </a:lnTo>
                  <a:lnTo>
                    <a:pt x="3084568" y="12191"/>
                  </a:lnTo>
                  <a:lnTo>
                    <a:pt x="3084568" y="13715"/>
                  </a:lnTo>
                  <a:close/>
                </a:path>
                <a:path w="4686300" h="739139">
                  <a:moveTo>
                    <a:pt x="3134860" y="13715"/>
                  </a:moveTo>
                  <a:lnTo>
                    <a:pt x="3130288" y="12191"/>
                  </a:lnTo>
                  <a:lnTo>
                    <a:pt x="3128764" y="10667"/>
                  </a:lnTo>
                  <a:lnTo>
                    <a:pt x="3127240" y="10667"/>
                  </a:lnTo>
                  <a:lnTo>
                    <a:pt x="3127240" y="7619"/>
                  </a:lnTo>
                  <a:lnTo>
                    <a:pt x="3125716" y="6095"/>
                  </a:lnTo>
                  <a:lnTo>
                    <a:pt x="3127240" y="3047"/>
                  </a:lnTo>
                  <a:lnTo>
                    <a:pt x="3128764" y="1523"/>
                  </a:lnTo>
                  <a:lnTo>
                    <a:pt x="3131812" y="0"/>
                  </a:lnTo>
                  <a:lnTo>
                    <a:pt x="3133336" y="0"/>
                  </a:lnTo>
                  <a:lnTo>
                    <a:pt x="3136384" y="1523"/>
                  </a:lnTo>
                  <a:lnTo>
                    <a:pt x="3139432" y="4571"/>
                  </a:lnTo>
                  <a:lnTo>
                    <a:pt x="3137908" y="9143"/>
                  </a:lnTo>
                  <a:lnTo>
                    <a:pt x="3137908" y="12191"/>
                  </a:lnTo>
                  <a:lnTo>
                    <a:pt x="3134860" y="12191"/>
                  </a:lnTo>
                  <a:lnTo>
                    <a:pt x="3134860" y="13715"/>
                  </a:lnTo>
                  <a:close/>
                </a:path>
                <a:path w="4686300" h="739139">
                  <a:moveTo>
                    <a:pt x="3160768" y="13715"/>
                  </a:moveTo>
                  <a:lnTo>
                    <a:pt x="3156196" y="12191"/>
                  </a:lnTo>
                  <a:lnTo>
                    <a:pt x="3153148" y="12191"/>
                  </a:lnTo>
                  <a:lnTo>
                    <a:pt x="3153148" y="9143"/>
                  </a:lnTo>
                  <a:lnTo>
                    <a:pt x="3151624" y="9143"/>
                  </a:lnTo>
                  <a:lnTo>
                    <a:pt x="3151624" y="4571"/>
                  </a:lnTo>
                  <a:lnTo>
                    <a:pt x="3154672" y="1523"/>
                  </a:lnTo>
                  <a:lnTo>
                    <a:pt x="3157720" y="0"/>
                  </a:lnTo>
                  <a:lnTo>
                    <a:pt x="3159244" y="0"/>
                  </a:lnTo>
                  <a:lnTo>
                    <a:pt x="3162292" y="1523"/>
                  </a:lnTo>
                  <a:lnTo>
                    <a:pt x="3163816" y="3047"/>
                  </a:lnTo>
                  <a:lnTo>
                    <a:pt x="3162292" y="10667"/>
                  </a:lnTo>
                  <a:lnTo>
                    <a:pt x="3160768" y="12191"/>
                  </a:lnTo>
                  <a:lnTo>
                    <a:pt x="3160768" y="13715"/>
                  </a:lnTo>
                  <a:close/>
                </a:path>
                <a:path w="4686300" h="739139">
                  <a:moveTo>
                    <a:pt x="3211059" y="13715"/>
                  </a:moveTo>
                  <a:lnTo>
                    <a:pt x="3206487" y="12191"/>
                  </a:lnTo>
                  <a:lnTo>
                    <a:pt x="3204963" y="10667"/>
                  </a:lnTo>
                  <a:lnTo>
                    <a:pt x="3203439" y="10667"/>
                  </a:lnTo>
                  <a:lnTo>
                    <a:pt x="3203439" y="7619"/>
                  </a:lnTo>
                  <a:lnTo>
                    <a:pt x="3201915" y="6095"/>
                  </a:lnTo>
                  <a:lnTo>
                    <a:pt x="3203439" y="3047"/>
                  </a:lnTo>
                  <a:lnTo>
                    <a:pt x="3204963" y="1523"/>
                  </a:lnTo>
                  <a:lnTo>
                    <a:pt x="3208011" y="0"/>
                  </a:lnTo>
                  <a:lnTo>
                    <a:pt x="3209535" y="0"/>
                  </a:lnTo>
                  <a:lnTo>
                    <a:pt x="3212583" y="1523"/>
                  </a:lnTo>
                  <a:lnTo>
                    <a:pt x="3215631" y="4571"/>
                  </a:lnTo>
                  <a:lnTo>
                    <a:pt x="3214107" y="9143"/>
                  </a:lnTo>
                  <a:lnTo>
                    <a:pt x="3214107" y="12191"/>
                  </a:lnTo>
                  <a:lnTo>
                    <a:pt x="3211059" y="12191"/>
                  </a:lnTo>
                  <a:lnTo>
                    <a:pt x="3211059" y="13715"/>
                  </a:lnTo>
                  <a:close/>
                </a:path>
                <a:path w="4686300" h="739139">
                  <a:moveTo>
                    <a:pt x="3236967" y="13715"/>
                  </a:moveTo>
                  <a:lnTo>
                    <a:pt x="3232395" y="12191"/>
                  </a:lnTo>
                  <a:lnTo>
                    <a:pt x="3229347" y="12191"/>
                  </a:lnTo>
                  <a:lnTo>
                    <a:pt x="3229347" y="9143"/>
                  </a:lnTo>
                  <a:lnTo>
                    <a:pt x="3227823" y="9143"/>
                  </a:lnTo>
                  <a:lnTo>
                    <a:pt x="3227823" y="4571"/>
                  </a:lnTo>
                  <a:lnTo>
                    <a:pt x="3230871" y="1523"/>
                  </a:lnTo>
                  <a:lnTo>
                    <a:pt x="3233919" y="0"/>
                  </a:lnTo>
                  <a:lnTo>
                    <a:pt x="3235443" y="0"/>
                  </a:lnTo>
                  <a:lnTo>
                    <a:pt x="3238491" y="1523"/>
                  </a:lnTo>
                  <a:lnTo>
                    <a:pt x="3240015" y="3047"/>
                  </a:lnTo>
                  <a:lnTo>
                    <a:pt x="3238491" y="10667"/>
                  </a:lnTo>
                  <a:lnTo>
                    <a:pt x="3236967" y="12191"/>
                  </a:lnTo>
                  <a:lnTo>
                    <a:pt x="3236967" y="13715"/>
                  </a:lnTo>
                  <a:close/>
                </a:path>
                <a:path w="4686300" h="739139">
                  <a:moveTo>
                    <a:pt x="3287259" y="13715"/>
                  </a:moveTo>
                  <a:lnTo>
                    <a:pt x="3282687" y="12191"/>
                  </a:lnTo>
                  <a:lnTo>
                    <a:pt x="3281163" y="10667"/>
                  </a:lnTo>
                  <a:lnTo>
                    <a:pt x="3279639" y="10667"/>
                  </a:lnTo>
                  <a:lnTo>
                    <a:pt x="3279639" y="7619"/>
                  </a:lnTo>
                  <a:lnTo>
                    <a:pt x="3278115" y="6095"/>
                  </a:lnTo>
                  <a:lnTo>
                    <a:pt x="3279639" y="3047"/>
                  </a:lnTo>
                  <a:lnTo>
                    <a:pt x="3281163" y="1523"/>
                  </a:lnTo>
                  <a:lnTo>
                    <a:pt x="3284211" y="0"/>
                  </a:lnTo>
                  <a:lnTo>
                    <a:pt x="3285735" y="0"/>
                  </a:lnTo>
                  <a:lnTo>
                    <a:pt x="3288783" y="1523"/>
                  </a:lnTo>
                  <a:lnTo>
                    <a:pt x="3291831" y="4571"/>
                  </a:lnTo>
                  <a:lnTo>
                    <a:pt x="3290307" y="9143"/>
                  </a:lnTo>
                  <a:lnTo>
                    <a:pt x="3290307" y="12191"/>
                  </a:lnTo>
                  <a:lnTo>
                    <a:pt x="3287259" y="12191"/>
                  </a:lnTo>
                  <a:lnTo>
                    <a:pt x="3287259" y="13715"/>
                  </a:lnTo>
                  <a:close/>
                </a:path>
                <a:path w="4686300" h="739139">
                  <a:moveTo>
                    <a:pt x="3313167" y="13715"/>
                  </a:moveTo>
                  <a:lnTo>
                    <a:pt x="3308595" y="12191"/>
                  </a:lnTo>
                  <a:lnTo>
                    <a:pt x="3305547" y="12191"/>
                  </a:lnTo>
                  <a:lnTo>
                    <a:pt x="3305547" y="9143"/>
                  </a:lnTo>
                  <a:lnTo>
                    <a:pt x="3304023" y="9143"/>
                  </a:lnTo>
                  <a:lnTo>
                    <a:pt x="3304023" y="4571"/>
                  </a:lnTo>
                  <a:lnTo>
                    <a:pt x="3307071" y="1523"/>
                  </a:lnTo>
                  <a:lnTo>
                    <a:pt x="3310119" y="0"/>
                  </a:lnTo>
                  <a:lnTo>
                    <a:pt x="3311643" y="0"/>
                  </a:lnTo>
                  <a:lnTo>
                    <a:pt x="3314691" y="1523"/>
                  </a:lnTo>
                  <a:lnTo>
                    <a:pt x="3316215" y="3047"/>
                  </a:lnTo>
                  <a:lnTo>
                    <a:pt x="3314691" y="10667"/>
                  </a:lnTo>
                  <a:lnTo>
                    <a:pt x="3313167" y="12191"/>
                  </a:lnTo>
                  <a:lnTo>
                    <a:pt x="3313167" y="13715"/>
                  </a:lnTo>
                  <a:close/>
                </a:path>
                <a:path w="4686300" h="739139">
                  <a:moveTo>
                    <a:pt x="3363459" y="13715"/>
                  </a:moveTo>
                  <a:lnTo>
                    <a:pt x="3358887" y="12191"/>
                  </a:lnTo>
                  <a:lnTo>
                    <a:pt x="3357363" y="10667"/>
                  </a:lnTo>
                  <a:lnTo>
                    <a:pt x="3355839" y="10667"/>
                  </a:lnTo>
                  <a:lnTo>
                    <a:pt x="3355839" y="3047"/>
                  </a:lnTo>
                  <a:lnTo>
                    <a:pt x="3357363" y="1523"/>
                  </a:lnTo>
                  <a:lnTo>
                    <a:pt x="3360411" y="0"/>
                  </a:lnTo>
                  <a:lnTo>
                    <a:pt x="3361935" y="0"/>
                  </a:lnTo>
                  <a:lnTo>
                    <a:pt x="3364983" y="1523"/>
                  </a:lnTo>
                  <a:lnTo>
                    <a:pt x="3368031" y="4571"/>
                  </a:lnTo>
                  <a:lnTo>
                    <a:pt x="3366507" y="9143"/>
                  </a:lnTo>
                  <a:lnTo>
                    <a:pt x="3366507" y="12191"/>
                  </a:lnTo>
                  <a:lnTo>
                    <a:pt x="3363459" y="12191"/>
                  </a:lnTo>
                  <a:lnTo>
                    <a:pt x="3363459" y="13715"/>
                  </a:lnTo>
                  <a:close/>
                </a:path>
                <a:path w="4686300" h="739139">
                  <a:moveTo>
                    <a:pt x="3389367" y="13715"/>
                  </a:moveTo>
                  <a:lnTo>
                    <a:pt x="3384795" y="12191"/>
                  </a:lnTo>
                  <a:lnTo>
                    <a:pt x="3381747" y="12191"/>
                  </a:lnTo>
                  <a:lnTo>
                    <a:pt x="3381747" y="9143"/>
                  </a:lnTo>
                  <a:lnTo>
                    <a:pt x="3380223" y="9143"/>
                  </a:lnTo>
                  <a:lnTo>
                    <a:pt x="3380223" y="4571"/>
                  </a:lnTo>
                  <a:lnTo>
                    <a:pt x="3383271" y="1523"/>
                  </a:lnTo>
                  <a:lnTo>
                    <a:pt x="3386319" y="0"/>
                  </a:lnTo>
                  <a:lnTo>
                    <a:pt x="3387843" y="0"/>
                  </a:lnTo>
                  <a:lnTo>
                    <a:pt x="3390891" y="1523"/>
                  </a:lnTo>
                  <a:lnTo>
                    <a:pt x="3392415" y="3047"/>
                  </a:lnTo>
                  <a:lnTo>
                    <a:pt x="3390891" y="10667"/>
                  </a:lnTo>
                  <a:lnTo>
                    <a:pt x="3389367" y="12191"/>
                  </a:lnTo>
                  <a:lnTo>
                    <a:pt x="3389367" y="13715"/>
                  </a:lnTo>
                  <a:close/>
                </a:path>
                <a:path w="4686300" h="739139">
                  <a:moveTo>
                    <a:pt x="3439659" y="13715"/>
                  </a:moveTo>
                  <a:lnTo>
                    <a:pt x="3435087" y="12191"/>
                  </a:lnTo>
                  <a:lnTo>
                    <a:pt x="3433563" y="10667"/>
                  </a:lnTo>
                  <a:lnTo>
                    <a:pt x="3432039" y="10667"/>
                  </a:lnTo>
                  <a:lnTo>
                    <a:pt x="3432039" y="3047"/>
                  </a:lnTo>
                  <a:lnTo>
                    <a:pt x="3433563" y="1523"/>
                  </a:lnTo>
                  <a:lnTo>
                    <a:pt x="3436611" y="0"/>
                  </a:lnTo>
                  <a:lnTo>
                    <a:pt x="3438135" y="0"/>
                  </a:lnTo>
                  <a:lnTo>
                    <a:pt x="3441183" y="1523"/>
                  </a:lnTo>
                  <a:lnTo>
                    <a:pt x="3444231" y="4571"/>
                  </a:lnTo>
                  <a:lnTo>
                    <a:pt x="3442707" y="9143"/>
                  </a:lnTo>
                  <a:lnTo>
                    <a:pt x="3442707" y="12191"/>
                  </a:lnTo>
                  <a:lnTo>
                    <a:pt x="3439659" y="12191"/>
                  </a:lnTo>
                  <a:lnTo>
                    <a:pt x="3439659" y="13715"/>
                  </a:lnTo>
                  <a:close/>
                </a:path>
                <a:path w="4686300" h="739139">
                  <a:moveTo>
                    <a:pt x="3465567" y="13715"/>
                  </a:moveTo>
                  <a:lnTo>
                    <a:pt x="3460995" y="12191"/>
                  </a:lnTo>
                  <a:lnTo>
                    <a:pt x="3457947" y="12191"/>
                  </a:lnTo>
                  <a:lnTo>
                    <a:pt x="3457947" y="9143"/>
                  </a:lnTo>
                  <a:lnTo>
                    <a:pt x="3456423" y="9143"/>
                  </a:lnTo>
                  <a:lnTo>
                    <a:pt x="3456423" y="4571"/>
                  </a:lnTo>
                  <a:lnTo>
                    <a:pt x="3459471" y="1523"/>
                  </a:lnTo>
                  <a:lnTo>
                    <a:pt x="3462519" y="0"/>
                  </a:lnTo>
                  <a:lnTo>
                    <a:pt x="3464043" y="0"/>
                  </a:lnTo>
                  <a:lnTo>
                    <a:pt x="3467091" y="1523"/>
                  </a:lnTo>
                  <a:lnTo>
                    <a:pt x="3468615" y="3047"/>
                  </a:lnTo>
                  <a:lnTo>
                    <a:pt x="3468615" y="6095"/>
                  </a:lnTo>
                  <a:lnTo>
                    <a:pt x="3470139" y="6095"/>
                  </a:lnTo>
                  <a:lnTo>
                    <a:pt x="3468615" y="7619"/>
                  </a:lnTo>
                  <a:lnTo>
                    <a:pt x="3467091" y="10667"/>
                  </a:lnTo>
                  <a:lnTo>
                    <a:pt x="3465567" y="12191"/>
                  </a:lnTo>
                  <a:lnTo>
                    <a:pt x="3465567" y="13715"/>
                  </a:lnTo>
                  <a:close/>
                </a:path>
                <a:path w="4686300" h="739139">
                  <a:moveTo>
                    <a:pt x="3515859" y="13715"/>
                  </a:moveTo>
                  <a:lnTo>
                    <a:pt x="3511287" y="12191"/>
                  </a:lnTo>
                  <a:lnTo>
                    <a:pt x="3509763" y="10667"/>
                  </a:lnTo>
                  <a:lnTo>
                    <a:pt x="3508239" y="10667"/>
                  </a:lnTo>
                  <a:lnTo>
                    <a:pt x="3508239" y="3047"/>
                  </a:lnTo>
                  <a:lnTo>
                    <a:pt x="3509763" y="1523"/>
                  </a:lnTo>
                  <a:lnTo>
                    <a:pt x="3512811" y="0"/>
                  </a:lnTo>
                  <a:lnTo>
                    <a:pt x="3514335" y="0"/>
                  </a:lnTo>
                  <a:lnTo>
                    <a:pt x="3517383" y="1523"/>
                  </a:lnTo>
                  <a:lnTo>
                    <a:pt x="3520431" y="4571"/>
                  </a:lnTo>
                  <a:lnTo>
                    <a:pt x="3518907" y="9143"/>
                  </a:lnTo>
                  <a:lnTo>
                    <a:pt x="3518907" y="12191"/>
                  </a:lnTo>
                  <a:lnTo>
                    <a:pt x="3515859" y="12191"/>
                  </a:lnTo>
                  <a:lnTo>
                    <a:pt x="3515859" y="13715"/>
                  </a:lnTo>
                  <a:close/>
                </a:path>
                <a:path w="4686300" h="739139">
                  <a:moveTo>
                    <a:pt x="3541767" y="13715"/>
                  </a:moveTo>
                  <a:lnTo>
                    <a:pt x="3537195" y="12191"/>
                  </a:lnTo>
                  <a:lnTo>
                    <a:pt x="3534147" y="12191"/>
                  </a:lnTo>
                  <a:lnTo>
                    <a:pt x="3534147" y="9143"/>
                  </a:lnTo>
                  <a:lnTo>
                    <a:pt x="3532623" y="9143"/>
                  </a:lnTo>
                  <a:lnTo>
                    <a:pt x="3532623" y="4571"/>
                  </a:lnTo>
                  <a:lnTo>
                    <a:pt x="3535671" y="1523"/>
                  </a:lnTo>
                  <a:lnTo>
                    <a:pt x="3538719" y="0"/>
                  </a:lnTo>
                  <a:lnTo>
                    <a:pt x="3540243" y="0"/>
                  </a:lnTo>
                  <a:lnTo>
                    <a:pt x="3543291" y="1523"/>
                  </a:lnTo>
                  <a:lnTo>
                    <a:pt x="3544815" y="3047"/>
                  </a:lnTo>
                  <a:lnTo>
                    <a:pt x="3544815" y="6095"/>
                  </a:lnTo>
                  <a:lnTo>
                    <a:pt x="3546339" y="6095"/>
                  </a:lnTo>
                  <a:lnTo>
                    <a:pt x="3544815" y="7619"/>
                  </a:lnTo>
                  <a:lnTo>
                    <a:pt x="3543291" y="10667"/>
                  </a:lnTo>
                  <a:lnTo>
                    <a:pt x="3541767" y="12191"/>
                  </a:lnTo>
                  <a:lnTo>
                    <a:pt x="3541767" y="13715"/>
                  </a:lnTo>
                  <a:close/>
                </a:path>
                <a:path w="4686300" h="739139">
                  <a:moveTo>
                    <a:pt x="3592059" y="13715"/>
                  </a:moveTo>
                  <a:lnTo>
                    <a:pt x="3587487" y="12191"/>
                  </a:lnTo>
                  <a:lnTo>
                    <a:pt x="3585963" y="10667"/>
                  </a:lnTo>
                  <a:lnTo>
                    <a:pt x="3584439" y="10667"/>
                  </a:lnTo>
                  <a:lnTo>
                    <a:pt x="3584439" y="3047"/>
                  </a:lnTo>
                  <a:lnTo>
                    <a:pt x="3585963" y="1523"/>
                  </a:lnTo>
                  <a:lnTo>
                    <a:pt x="3589011" y="0"/>
                  </a:lnTo>
                  <a:lnTo>
                    <a:pt x="3590535" y="0"/>
                  </a:lnTo>
                  <a:lnTo>
                    <a:pt x="3593583" y="1523"/>
                  </a:lnTo>
                  <a:lnTo>
                    <a:pt x="3596630" y="4571"/>
                  </a:lnTo>
                  <a:lnTo>
                    <a:pt x="3595107" y="9143"/>
                  </a:lnTo>
                  <a:lnTo>
                    <a:pt x="3595107" y="12191"/>
                  </a:lnTo>
                  <a:lnTo>
                    <a:pt x="3592059" y="12191"/>
                  </a:lnTo>
                  <a:lnTo>
                    <a:pt x="3592059" y="13715"/>
                  </a:lnTo>
                  <a:close/>
                </a:path>
                <a:path w="4686300" h="739139">
                  <a:moveTo>
                    <a:pt x="3617966" y="13715"/>
                  </a:moveTo>
                  <a:lnTo>
                    <a:pt x="3613394" y="12191"/>
                  </a:lnTo>
                  <a:lnTo>
                    <a:pt x="3610346" y="12191"/>
                  </a:lnTo>
                  <a:lnTo>
                    <a:pt x="3610346" y="9143"/>
                  </a:lnTo>
                  <a:lnTo>
                    <a:pt x="3608822" y="9143"/>
                  </a:lnTo>
                  <a:lnTo>
                    <a:pt x="3608822" y="4571"/>
                  </a:lnTo>
                  <a:lnTo>
                    <a:pt x="3611870" y="1523"/>
                  </a:lnTo>
                  <a:lnTo>
                    <a:pt x="3614918" y="0"/>
                  </a:lnTo>
                  <a:lnTo>
                    <a:pt x="3616442" y="0"/>
                  </a:lnTo>
                  <a:lnTo>
                    <a:pt x="3619490" y="1523"/>
                  </a:lnTo>
                  <a:lnTo>
                    <a:pt x="3621014" y="3047"/>
                  </a:lnTo>
                  <a:lnTo>
                    <a:pt x="3621014" y="6095"/>
                  </a:lnTo>
                  <a:lnTo>
                    <a:pt x="3622538" y="6095"/>
                  </a:lnTo>
                  <a:lnTo>
                    <a:pt x="3621014" y="7619"/>
                  </a:lnTo>
                  <a:lnTo>
                    <a:pt x="3619490" y="10667"/>
                  </a:lnTo>
                  <a:lnTo>
                    <a:pt x="3617966" y="12191"/>
                  </a:lnTo>
                  <a:lnTo>
                    <a:pt x="3617966" y="13715"/>
                  </a:lnTo>
                  <a:close/>
                </a:path>
                <a:path w="4686300" h="739139">
                  <a:moveTo>
                    <a:pt x="3668258" y="13715"/>
                  </a:moveTo>
                  <a:lnTo>
                    <a:pt x="3662162" y="10667"/>
                  </a:lnTo>
                  <a:lnTo>
                    <a:pt x="3660638" y="10667"/>
                  </a:lnTo>
                  <a:lnTo>
                    <a:pt x="3660638" y="3047"/>
                  </a:lnTo>
                  <a:lnTo>
                    <a:pt x="3662162" y="1523"/>
                  </a:lnTo>
                  <a:lnTo>
                    <a:pt x="3665210" y="0"/>
                  </a:lnTo>
                  <a:lnTo>
                    <a:pt x="3666734" y="0"/>
                  </a:lnTo>
                  <a:lnTo>
                    <a:pt x="3669782" y="1523"/>
                  </a:lnTo>
                  <a:lnTo>
                    <a:pt x="3672830" y="4571"/>
                  </a:lnTo>
                  <a:lnTo>
                    <a:pt x="3671306" y="9143"/>
                  </a:lnTo>
                  <a:lnTo>
                    <a:pt x="3671306" y="12191"/>
                  </a:lnTo>
                  <a:lnTo>
                    <a:pt x="3668258" y="12191"/>
                  </a:lnTo>
                  <a:lnTo>
                    <a:pt x="3668258" y="13715"/>
                  </a:lnTo>
                  <a:close/>
                </a:path>
                <a:path w="4686300" h="739139">
                  <a:moveTo>
                    <a:pt x="3694166" y="13715"/>
                  </a:moveTo>
                  <a:lnTo>
                    <a:pt x="3689594" y="12191"/>
                  </a:lnTo>
                  <a:lnTo>
                    <a:pt x="3686546" y="9143"/>
                  </a:lnTo>
                  <a:lnTo>
                    <a:pt x="3685022" y="9143"/>
                  </a:lnTo>
                  <a:lnTo>
                    <a:pt x="3685022" y="6095"/>
                  </a:lnTo>
                  <a:lnTo>
                    <a:pt x="3686546" y="3047"/>
                  </a:lnTo>
                  <a:lnTo>
                    <a:pt x="3688070" y="1523"/>
                  </a:lnTo>
                  <a:lnTo>
                    <a:pt x="3691118" y="0"/>
                  </a:lnTo>
                  <a:lnTo>
                    <a:pt x="3692642" y="0"/>
                  </a:lnTo>
                  <a:lnTo>
                    <a:pt x="3695690" y="1523"/>
                  </a:lnTo>
                  <a:lnTo>
                    <a:pt x="3697214" y="3047"/>
                  </a:lnTo>
                  <a:lnTo>
                    <a:pt x="3697214" y="6095"/>
                  </a:lnTo>
                  <a:lnTo>
                    <a:pt x="3698738" y="6095"/>
                  </a:lnTo>
                  <a:lnTo>
                    <a:pt x="3697214" y="7619"/>
                  </a:lnTo>
                  <a:lnTo>
                    <a:pt x="3695690" y="10667"/>
                  </a:lnTo>
                  <a:lnTo>
                    <a:pt x="3694166" y="12191"/>
                  </a:lnTo>
                  <a:lnTo>
                    <a:pt x="3694166" y="13715"/>
                  </a:lnTo>
                  <a:close/>
                </a:path>
                <a:path w="4686300" h="739139">
                  <a:moveTo>
                    <a:pt x="3744458" y="13715"/>
                  </a:moveTo>
                  <a:lnTo>
                    <a:pt x="3738362" y="10667"/>
                  </a:lnTo>
                  <a:lnTo>
                    <a:pt x="3736838" y="10667"/>
                  </a:lnTo>
                  <a:lnTo>
                    <a:pt x="3736838" y="3047"/>
                  </a:lnTo>
                  <a:lnTo>
                    <a:pt x="3738362" y="1523"/>
                  </a:lnTo>
                  <a:lnTo>
                    <a:pt x="3741410" y="0"/>
                  </a:lnTo>
                  <a:lnTo>
                    <a:pt x="3742934" y="0"/>
                  </a:lnTo>
                  <a:lnTo>
                    <a:pt x="3745982" y="1523"/>
                  </a:lnTo>
                  <a:lnTo>
                    <a:pt x="3749030" y="4571"/>
                  </a:lnTo>
                  <a:lnTo>
                    <a:pt x="3747506" y="10667"/>
                  </a:lnTo>
                  <a:lnTo>
                    <a:pt x="3744458" y="12191"/>
                  </a:lnTo>
                  <a:lnTo>
                    <a:pt x="3744458" y="13715"/>
                  </a:lnTo>
                  <a:close/>
                </a:path>
                <a:path w="4686300" h="739139">
                  <a:moveTo>
                    <a:pt x="3770366" y="13715"/>
                  </a:moveTo>
                  <a:lnTo>
                    <a:pt x="3765794" y="12191"/>
                  </a:lnTo>
                  <a:lnTo>
                    <a:pt x="3762746" y="9143"/>
                  </a:lnTo>
                  <a:lnTo>
                    <a:pt x="3761222" y="9143"/>
                  </a:lnTo>
                  <a:lnTo>
                    <a:pt x="3761222" y="6095"/>
                  </a:lnTo>
                  <a:lnTo>
                    <a:pt x="3762746" y="3047"/>
                  </a:lnTo>
                  <a:lnTo>
                    <a:pt x="3764270" y="1523"/>
                  </a:lnTo>
                  <a:lnTo>
                    <a:pt x="3767318" y="0"/>
                  </a:lnTo>
                  <a:lnTo>
                    <a:pt x="3768842" y="0"/>
                  </a:lnTo>
                  <a:lnTo>
                    <a:pt x="3771890" y="1523"/>
                  </a:lnTo>
                  <a:lnTo>
                    <a:pt x="3773414" y="3047"/>
                  </a:lnTo>
                  <a:lnTo>
                    <a:pt x="3773414" y="6095"/>
                  </a:lnTo>
                  <a:lnTo>
                    <a:pt x="3774938" y="6095"/>
                  </a:lnTo>
                  <a:lnTo>
                    <a:pt x="3773414" y="9143"/>
                  </a:lnTo>
                  <a:lnTo>
                    <a:pt x="3770366" y="12191"/>
                  </a:lnTo>
                  <a:lnTo>
                    <a:pt x="3770366" y="13715"/>
                  </a:lnTo>
                  <a:close/>
                </a:path>
                <a:path w="4686300" h="739139">
                  <a:moveTo>
                    <a:pt x="3794750" y="13715"/>
                  </a:moveTo>
                  <a:lnTo>
                    <a:pt x="3788654" y="10667"/>
                  </a:lnTo>
                  <a:lnTo>
                    <a:pt x="3787130" y="10667"/>
                  </a:lnTo>
                  <a:lnTo>
                    <a:pt x="3787130" y="4571"/>
                  </a:lnTo>
                  <a:lnTo>
                    <a:pt x="3790178" y="1523"/>
                  </a:lnTo>
                  <a:lnTo>
                    <a:pt x="3793226" y="0"/>
                  </a:lnTo>
                  <a:lnTo>
                    <a:pt x="3794750" y="0"/>
                  </a:lnTo>
                  <a:lnTo>
                    <a:pt x="3797798" y="1523"/>
                  </a:lnTo>
                  <a:lnTo>
                    <a:pt x="3799322" y="3047"/>
                  </a:lnTo>
                  <a:lnTo>
                    <a:pt x="3797798" y="10667"/>
                  </a:lnTo>
                  <a:lnTo>
                    <a:pt x="3794750" y="12191"/>
                  </a:lnTo>
                  <a:lnTo>
                    <a:pt x="3794750" y="13715"/>
                  </a:lnTo>
                  <a:close/>
                </a:path>
                <a:path w="4686300" h="739139">
                  <a:moveTo>
                    <a:pt x="3846566" y="13715"/>
                  </a:moveTo>
                  <a:lnTo>
                    <a:pt x="3841994" y="12191"/>
                  </a:lnTo>
                  <a:lnTo>
                    <a:pt x="3840470" y="10667"/>
                  </a:lnTo>
                  <a:lnTo>
                    <a:pt x="3838946" y="10667"/>
                  </a:lnTo>
                  <a:lnTo>
                    <a:pt x="3838946" y="7619"/>
                  </a:lnTo>
                  <a:lnTo>
                    <a:pt x="3837422" y="6095"/>
                  </a:lnTo>
                  <a:lnTo>
                    <a:pt x="3838946" y="3047"/>
                  </a:lnTo>
                  <a:lnTo>
                    <a:pt x="3840470" y="1523"/>
                  </a:lnTo>
                  <a:lnTo>
                    <a:pt x="3843518" y="0"/>
                  </a:lnTo>
                  <a:lnTo>
                    <a:pt x="3845042" y="0"/>
                  </a:lnTo>
                  <a:lnTo>
                    <a:pt x="3848090" y="1523"/>
                  </a:lnTo>
                  <a:lnTo>
                    <a:pt x="3849614" y="3047"/>
                  </a:lnTo>
                  <a:lnTo>
                    <a:pt x="3849614" y="6095"/>
                  </a:lnTo>
                  <a:lnTo>
                    <a:pt x="3851138" y="6095"/>
                  </a:lnTo>
                  <a:lnTo>
                    <a:pt x="3849614" y="9143"/>
                  </a:lnTo>
                  <a:lnTo>
                    <a:pt x="3849614" y="12191"/>
                  </a:lnTo>
                  <a:lnTo>
                    <a:pt x="3846566" y="12191"/>
                  </a:lnTo>
                  <a:lnTo>
                    <a:pt x="3846566" y="13715"/>
                  </a:lnTo>
                  <a:close/>
                </a:path>
                <a:path w="4686300" h="739139">
                  <a:moveTo>
                    <a:pt x="3870950" y="13715"/>
                  </a:moveTo>
                  <a:lnTo>
                    <a:pt x="3867902" y="12191"/>
                  </a:lnTo>
                  <a:lnTo>
                    <a:pt x="3864854" y="12191"/>
                  </a:lnTo>
                  <a:lnTo>
                    <a:pt x="3864854" y="9143"/>
                  </a:lnTo>
                  <a:lnTo>
                    <a:pt x="3863330" y="9143"/>
                  </a:lnTo>
                  <a:lnTo>
                    <a:pt x="3863330" y="4571"/>
                  </a:lnTo>
                  <a:lnTo>
                    <a:pt x="3866378" y="1523"/>
                  </a:lnTo>
                  <a:lnTo>
                    <a:pt x="3869426" y="0"/>
                  </a:lnTo>
                  <a:lnTo>
                    <a:pt x="3870950" y="0"/>
                  </a:lnTo>
                  <a:lnTo>
                    <a:pt x="3873998" y="1523"/>
                  </a:lnTo>
                  <a:lnTo>
                    <a:pt x="3875522" y="3047"/>
                  </a:lnTo>
                  <a:lnTo>
                    <a:pt x="3873998" y="10667"/>
                  </a:lnTo>
                  <a:lnTo>
                    <a:pt x="3870950" y="12191"/>
                  </a:lnTo>
                  <a:lnTo>
                    <a:pt x="3870950" y="13715"/>
                  </a:lnTo>
                  <a:close/>
                </a:path>
                <a:path w="4686300" h="739139">
                  <a:moveTo>
                    <a:pt x="3922766" y="13715"/>
                  </a:moveTo>
                  <a:lnTo>
                    <a:pt x="3918194" y="12191"/>
                  </a:lnTo>
                  <a:lnTo>
                    <a:pt x="3916670" y="10667"/>
                  </a:lnTo>
                  <a:lnTo>
                    <a:pt x="3915146" y="10667"/>
                  </a:lnTo>
                  <a:lnTo>
                    <a:pt x="3915146" y="7619"/>
                  </a:lnTo>
                  <a:lnTo>
                    <a:pt x="3913622" y="6095"/>
                  </a:lnTo>
                  <a:lnTo>
                    <a:pt x="3915146" y="3047"/>
                  </a:lnTo>
                  <a:lnTo>
                    <a:pt x="3916670" y="1523"/>
                  </a:lnTo>
                  <a:lnTo>
                    <a:pt x="3919718" y="0"/>
                  </a:lnTo>
                  <a:lnTo>
                    <a:pt x="3921242" y="0"/>
                  </a:lnTo>
                  <a:lnTo>
                    <a:pt x="3924290" y="1523"/>
                  </a:lnTo>
                  <a:lnTo>
                    <a:pt x="3927338" y="4571"/>
                  </a:lnTo>
                  <a:lnTo>
                    <a:pt x="3925814" y="9143"/>
                  </a:lnTo>
                  <a:lnTo>
                    <a:pt x="3925814" y="12191"/>
                  </a:lnTo>
                  <a:lnTo>
                    <a:pt x="3922766" y="12191"/>
                  </a:lnTo>
                  <a:lnTo>
                    <a:pt x="3922766" y="13715"/>
                  </a:lnTo>
                  <a:close/>
                </a:path>
                <a:path w="4686300" h="739139">
                  <a:moveTo>
                    <a:pt x="3948674" y="13715"/>
                  </a:moveTo>
                  <a:lnTo>
                    <a:pt x="3944102" y="12191"/>
                  </a:lnTo>
                  <a:lnTo>
                    <a:pt x="3941054" y="12191"/>
                  </a:lnTo>
                  <a:lnTo>
                    <a:pt x="3941054" y="9143"/>
                  </a:lnTo>
                  <a:lnTo>
                    <a:pt x="3939530" y="9143"/>
                  </a:lnTo>
                  <a:lnTo>
                    <a:pt x="3939530" y="4571"/>
                  </a:lnTo>
                  <a:lnTo>
                    <a:pt x="3942578" y="1523"/>
                  </a:lnTo>
                  <a:lnTo>
                    <a:pt x="3945626" y="0"/>
                  </a:lnTo>
                  <a:lnTo>
                    <a:pt x="3947150" y="0"/>
                  </a:lnTo>
                  <a:lnTo>
                    <a:pt x="3950198" y="1523"/>
                  </a:lnTo>
                  <a:lnTo>
                    <a:pt x="3951722" y="3047"/>
                  </a:lnTo>
                  <a:lnTo>
                    <a:pt x="3950198" y="10667"/>
                  </a:lnTo>
                  <a:lnTo>
                    <a:pt x="3948674" y="12191"/>
                  </a:lnTo>
                  <a:lnTo>
                    <a:pt x="3948674" y="13715"/>
                  </a:lnTo>
                  <a:close/>
                </a:path>
                <a:path w="4686300" h="739139">
                  <a:moveTo>
                    <a:pt x="3998965" y="13715"/>
                  </a:moveTo>
                  <a:lnTo>
                    <a:pt x="3994394" y="12191"/>
                  </a:lnTo>
                  <a:lnTo>
                    <a:pt x="3992870" y="10667"/>
                  </a:lnTo>
                  <a:lnTo>
                    <a:pt x="3991346" y="10667"/>
                  </a:lnTo>
                  <a:lnTo>
                    <a:pt x="3991346" y="7619"/>
                  </a:lnTo>
                  <a:lnTo>
                    <a:pt x="3989822" y="6095"/>
                  </a:lnTo>
                  <a:lnTo>
                    <a:pt x="3991346" y="3047"/>
                  </a:lnTo>
                  <a:lnTo>
                    <a:pt x="3992870" y="1523"/>
                  </a:lnTo>
                  <a:lnTo>
                    <a:pt x="3995917" y="0"/>
                  </a:lnTo>
                  <a:lnTo>
                    <a:pt x="3997441" y="0"/>
                  </a:lnTo>
                  <a:lnTo>
                    <a:pt x="4000489" y="1523"/>
                  </a:lnTo>
                  <a:lnTo>
                    <a:pt x="4003537" y="4571"/>
                  </a:lnTo>
                  <a:lnTo>
                    <a:pt x="4002013" y="9143"/>
                  </a:lnTo>
                  <a:lnTo>
                    <a:pt x="4002013" y="12191"/>
                  </a:lnTo>
                  <a:lnTo>
                    <a:pt x="3998965" y="12191"/>
                  </a:lnTo>
                  <a:lnTo>
                    <a:pt x="3998965" y="13715"/>
                  </a:lnTo>
                  <a:close/>
                </a:path>
                <a:path w="4686300" h="739139">
                  <a:moveTo>
                    <a:pt x="4024873" y="13715"/>
                  </a:moveTo>
                  <a:lnTo>
                    <a:pt x="4020301" y="12191"/>
                  </a:lnTo>
                  <a:lnTo>
                    <a:pt x="4017253" y="12191"/>
                  </a:lnTo>
                  <a:lnTo>
                    <a:pt x="4017253" y="9143"/>
                  </a:lnTo>
                  <a:lnTo>
                    <a:pt x="4015729" y="9143"/>
                  </a:lnTo>
                  <a:lnTo>
                    <a:pt x="4015729" y="4571"/>
                  </a:lnTo>
                  <a:lnTo>
                    <a:pt x="4018777" y="1523"/>
                  </a:lnTo>
                  <a:lnTo>
                    <a:pt x="4021825" y="0"/>
                  </a:lnTo>
                  <a:lnTo>
                    <a:pt x="4023349" y="0"/>
                  </a:lnTo>
                  <a:lnTo>
                    <a:pt x="4026397" y="1523"/>
                  </a:lnTo>
                  <a:lnTo>
                    <a:pt x="4027921" y="3047"/>
                  </a:lnTo>
                  <a:lnTo>
                    <a:pt x="4026397" y="10667"/>
                  </a:lnTo>
                  <a:lnTo>
                    <a:pt x="4024873" y="12191"/>
                  </a:lnTo>
                  <a:lnTo>
                    <a:pt x="4024873" y="13715"/>
                  </a:lnTo>
                  <a:close/>
                </a:path>
                <a:path w="4686300" h="739139">
                  <a:moveTo>
                    <a:pt x="4075165" y="13715"/>
                  </a:moveTo>
                  <a:lnTo>
                    <a:pt x="4070593" y="12191"/>
                  </a:lnTo>
                  <a:lnTo>
                    <a:pt x="4069069" y="10667"/>
                  </a:lnTo>
                  <a:lnTo>
                    <a:pt x="4067545" y="10667"/>
                  </a:lnTo>
                  <a:lnTo>
                    <a:pt x="4067545" y="7619"/>
                  </a:lnTo>
                  <a:lnTo>
                    <a:pt x="4066021" y="6095"/>
                  </a:lnTo>
                  <a:lnTo>
                    <a:pt x="4067545" y="3047"/>
                  </a:lnTo>
                  <a:lnTo>
                    <a:pt x="4069069" y="1523"/>
                  </a:lnTo>
                  <a:lnTo>
                    <a:pt x="4072117" y="0"/>
                  </a:lnTo>
                  <a:lnTo>
                    <a:pt x="4073641" y="0"/>
                  </a:lnTo>
                  <a:lnTo>
                    <a:pt x="4076689" y="1523"/>
                  </a:lnTo>
                  <a:lnTo>
                    <a:pt x="4079737" y="4571"/>
                  </a:lnTo>
                  <a:lnTo>
                    <a:pt x="4078213" y="9143"/>
                  </a:lnTo>
                  <a:lnTo>
                    <a:pt x="4078213" y="12191"/>
                  </a:lnTo>
                  <a:lnTo>
                    <a:pt x="4075165" y="12191"/>
                  </a:lnTo>
                  <a:lnTo>
                    <a:pt x="4075165" y="13715"/>
                  </a:lnTo>
                  <a:close/>
                </a:path>
                <a:path w="4686300" h="739139">
                  <a:moveTo>
                    <a:pt x="4101073" y="13715"/>
                  </a:moveTo>
                  <a:lnTo>
                    <a:pt x="4096501" y="12191"/>
                  </a:lnTo>
                  <a:lnTo>
                    <a:pt x="4093453" y="12191"/>
                  </a:lnTo>
                  <a:lnTo>
                    <a:pt x="4093453" y="9143"/>
                  </a:lnTo>
                  <a:lnTo>
                    <a:pt x="4091929" y="9143"/>
                  </a:lnTo>
                  <a:lnTo>
                    <a:pt x="4091929" y="4571"/>
                  </a:lnTo>
                  <a:lnTo>
                    <a:pt x="4094977" y="1523"/>
                  </a:lnTo>
                  <a:lnTo>
                    <a:pt x="4098025" y="0"/>
                  </a:lnTo>
                  <a:lnTo>
                    <a:pt x="4099549" y="0"/>
                  </a:lnTo>
                  <a:lnTo>
                    <a:pt x="4102597" y="1523"/>
                  </a:lnTo>
                  <a:lnTo>
                    <a:pt x="4104121" y="3047"/>
                  </a:lnTo>
                  <a:lnTo>
                    <a:pt x="4102597" y="10667"/>
                  </a:lnTo>
                  <a:lnTo>
                    <a:pt x="4101073" y="12191"/>
                  </a:lnTo>
                  <a:lnTo>
                    <a:pt x="4101073" y="13715"/>
                  </a:lnTo>
                  <a:close/>
                </a:path>
                <a:path w="4686300" h="739139">
                  <a:moveTo>
                    <a:pt x="4151365" y="13715"/>
                  </a:moveTo>
                  <a:lnTo>
                    <a:pt x="4146793" y="12191"/>
                  </a:lnTo>
                  <a:lnTo>
                    <a:pt x="4145269" y="10667"/>
                  </a:lnTo>
                  <a:lnTo>
                    <a:pt x="4143745" y="10667"/>
                  </a:lnTo>
                  <a:lnTo>
                    <a:pt x="4143745" y="3047"/>
                  </a:lnTo>
                  <a:lnTo>
                    <a:pt x="4145269" y="1523"/>
                  </a:lnTo>
                  <a:lnTo>
                    <a:pt x="4148317" y="0"/>
                  </a:lnTo>
                  <a:lnTo>
                    <a:pt x="4149841" y="0"/>
                  </a:lnTo>
                  <a:lnTo>
                    <a:pt x="4152889" y="1523"/>
                  </a:lnTo>
                  <a:lnTo>
                    <a:pt x="4155937" y="4571"/>
                  </a:lnTo>
                  <a:lnTo>
                    <a:pt x="4154413" y="9143"/>
                  </a:lnTo>
                  <a:lnTo>
                    <a:pt x="4154413" y="12191"/>
                  </a:lnTo>
                  <a:lnTo>
                    <a:pt x="4151365" y="12191"/>
                  </a:lnTo>
                  <a:lnTo>
                    <a:pt x="4151365" y="13715"/>
                  </a:lnTo>
                  <a:close/>
                </a:path>
                <a:path w="4686300" h="739139">
                  <a:moveTo>
                    <a:pt x="4177273" y="13715"/>
                  </a:moveTo>
                  <a:lnTo>
                    <a:pt x="4172701" y="12191"/>
                  </a:lnTo>
                  <a:lnTo>
                    <a:pt x="4169653" y="12191"/>
                  </a:lnTo>
                  <a:lnTo>
                    <a:pt x="4169653" y="9143"/>
                  </a:lnTo>
                  <a:lnTo>
                    <a:pt x="4168129" y="9143"/>
                  </a:lnTo>
                  <a:lnTo>
                    <a:pt x="4168129" y="4571"/>
                  </a:lnTo>
                  <a:lnTo>
                    <a:pt x="4171177" y="1523"/>
                  </a:lnTo>
                  <a:lnTo>
                    <a:pt x="4174225" y="0"/>
                  </a:lnTo>
                  <a:lnTo>
                    <a:pt x="4175749" y="0"/>
                  </a:lnTo>
                  <a:lnTo>
                    <a:pt x="4178797" y="1523"/>
                  </a:lnTo>
                  <a:lnTo>
                    <a:pt x="4180321" y="3047"/>
                  </a:lnTo>
                  <a:lnTo>
                    <a:pt x="4178797" y="10667"/>
                  </a:lnTo>
                  <a:lnTo>
                    <a:pt x="4177273" y="12191"/>
                  </a:lnTo>
                  <a:lnTo>
                    <a:pt x="4177273" y="13715"/>
                  </a:lnTo>
                  <a:close/>
                </a:path>
                <a:path w="4686300" h="739139">
                  <a:moveTo>
                    <a:pt x="4227565" y="13715"/>
                  </a:moveTo>
                  <a:lnTo>
                    <a:pt x="4222993" y="12191"/>
                  </a:lnTo>
                  <a:lnTo>
                    <a:pt x="4221469" y="10667"/>
                  </a:lnTo>
                  <a:lnTo>
                    <a:pt x="4219945" y="10667"/>
                  </a:lnTo>
                  <a:lnTo>
                    <a:pt x="4219945" y="3047"/>
                  </a:lnTo>
                  <a:lnTo>
                    <a:pt x="4221469" y="1523"/>
                  </a:lnTo>
                  <a:lnTo>
                    <a:pt x="4224517" y="0"/>
                  </a:lnTo>
                  <a:lnTo>
                    <a:pt x="4226041" y="0"/>
                  </a:lnTo>
                  <a:lnTo>
                    <a:pt x="4229089" y="1523"/>
                  </a:lnTo>
                  <a:lnTo>
                    <a:pt x="4232137" y="4571"/>
                  </a:lnTo>
                  <a:lnTo>
                    <a:pt x="4230613" y="9143"/>
                  </a:lnTo>
                  <a:lnTo>
                    <a:pt x="4230613" y="12191"/>
                  </a:lnTo>
                  <a:lnTo>
                    <a:pt x="4227565" y="12191"/>
                  </a:lnTo>
                  <a:lnTo>
                    <a:pt x="4227565" y="13715"/>
                  </a:lnTo>
                  <a:close/>
                </a:path>
                <a:path w="4686300" h="739139">
                  <a:moveTo>
                    <a:pt x="4253473" y="13715"/>
                  </a:moveTo>
                  <a:lnTo>
                    <a:pt x="4248901" y="12191"/>
                  </a:lnTo>
                  <a:lnTo>
                    <a:pt x="4245853" y="12191"/>
                  </a:lnTo>
                  <a:lnTo>
                    <a:pt x="4245853" y="9143"/>
                  </a:lnTo>
                  <a:lnTo>
                    <a:pt x="4244329" y="9143"/>
                  </a:lnTo>
                  <a:lnTo>
                    <a:pt x="4244329" y="4571"/>
                  </a:lnTo>
                  <a:lnTo>
                    <a:pt x="4247377" y="1523"/>
                  </a:lnTo>
                  <a:lnTo>
                    <a:pt x="4250425" y="0"/>
                  </a:lnTo>
                  <a:lnTo>
                    <a:pt x="4251949" y="0"/>
                  </a:lnTo>
                  <a:lnTo>
                    <a:pt x="4254997" y="1523"/>
                  </a:lnTo>
                  <a:lnTo>
                    <a:pt x="4256521" y="3047"/>
                  </a:lnTo>
                  <a:lnTo>
                    <a:pt x="4256521" y="6095"/>
                  </a:lnTo>
                  <a:lnTo>
                    <a:pt x="4258045" y="6095"/>
                  </a:lnTo>
                  <a:lnTo>
                    <a:pt x="4256521" y="7619"/>
                  </a:lnTo>
                  <a:lnTo>
                    <a:pt x="4254997" y="10667"/>
                  </a:lnTo>
                  <a:lnTo>
                    <a:pt x="4253473" y="12191"/>
                  </a:lnTo>
                  <a:lnTo>
                    <a:pt x="4253473" y="13715"/>
                  </a:lnTo>
                  <a:close/>
                </a:path>
                <a:path w="4686300" h="739139">
                  <a:moveTo>
                    <a:pt x="4303765" y="13715"/>
                  </a:moveTo>
                  <a:lnTo>
                    <a:pt x="4299193" y="12191"/>
                  </a:lnTo>
                  <a:lnTo>
                    <a:pt x="4297669" y="10667"/>
                  </a:lnTo>
                  <a:lnTo>
                    <a:pt x="4296145" y="10667"/>
                  </a:lnTo>
                  <a:lnTo>
                    <a:pt x="4296145" y="3047"/>
                  </a:lnTo>
                  <a:lnTo>
                    <a:pt x="4297669" y="1523"/>
                  </a:lnTo>
                  <a:lnTo>
                    <a:pt x="4300717" y="0"/>
                  </a:lnTo>
                  <a:lnTo>
                    <a:pt x="4302241" y="0"/>
                  </a:lnTo>
                  <a:lnTo>
                    <a:pt x="4305289" y="1523"/>
                  </a:lnTo>
                  <a:lnTo>
                    <a:pt x="4308337" y="4571"/>
                  </a:lnTo>
                  <a:lnTo>
                    <a:pt x="4306813" y="9143"/>
                  </a:lnTo>
                  <a:lnTo>
                    <a:pt x="4306813" y="12191"/>
                  </a:lnTo>
                  <a:lnTo>
                    <a:pt x="4303765" y="12191"/>
                  </a:lnTo>
                  <a:lnTo>
                    <a:pt x="4303765" y="13715"/>
                  </a:lnTo>
                  <a:close/>
                </a:path>
                <a:path w="4686300" h="739139">
                  <a:moveTo>
                    <a:pt x="4329673" y="13715"/>
                  </a:moveTo>
                  <a:lnTo>
                    <a:pt x="4325101" y="12191"/>
                  </a:lnTo>
                  <a:lnTo>
                    <a:pt x="4322053" y="12191"/>
                  </a:lnTo>
                  <a:lnTo>
                    <a:pt x="4322053" y="9143"/>
                  </a:lnTo>
                  <a:lnTo>
                    <a:pt x="4320529" y="9143"/>
                  </a:lnTo>
                  <a:lnTo>
                    <a:pt x="4320529" y="4571"/>
                  </a:lnTo>
                  <a:lnTo>
                    <a:pt x="4323577" y="1523"/>
                  </a:lnTo>
                  <a:lnTo>
                    <a:pt x="4326625" y="0"/>
                  </a:lnTo>
                  <a:lnTo>
                    <a:pt x="4328149" y="0"/>
                  </a:lnTo>
                  <a:lnTo>
                    <a:pt x="4331197" y="1523"/>
                  </a:lnTo>
                  <a:lnTo>
                    <a:pt x="4332721" y="3047"/>
                  </a:lnTo>
                  <a:lnTo>
                    <a:pt x="4332721" y="6095"/>
                  </a:lnTo>
                  <a:lnTo>
                    <a:pt x="4334245" y="6095"/>
                  </a:lnTo>
                  <a:lnTo>
                    <a:pt x="4332721" y="7619"/>
                  </a:lnTo>
                  <a:lnTo>
                    <a:pt x="4331197" y="10667"/>
                  </a:lnTo>
                  <a:lnTo>
                    <a:pt x="4329673" y="12191"/>
                  </a:lnTo>
                  <a:lnTo>
                    <a:pt x="4329673" y="13715"/>
                  </a:lnTo>
                  <a:close/>
                </a:path>
                <a:path w="4686300" h="739139">
                  <a:moveTo>
                    <a:pt x="4379965" y="13715"/>
                  </a:moveTo>
                  <a:lnTo>
                    <a:pt x="4375393" y="12191"/>
                  </a:lnTo>
                  <a:lnTo>
                    <a:pt x="4373869" y="10667"/>
                  </a:lnTo>
                  <a:lnTo>
                    <a:pt x="4372345" y="10667"/>
                  </a:lnTo>
                  <a:lnTo>
                    <a:pt x="4372345" y="3047"/>
                  </a:lnTo>
                  <a:lnTo>
                    <a:pt x="4373869" y="1523"/>
                  </a:lnTo>
                  <a:lnTo>
                    <a:pt x="4376917" y="0"/>
                  </a:lnTo>
                  <a:lnTo>
                    <a:pt x="4378441" y="0"/>
                  </a:lnTo>
                  <a:lnTo>
                    <a:pt x="4381489" y="1523"/>
                  </a:lnTo>
                  <a:lnTo>
                    <a:pt x="4384537" y="4571"/>
                  </a:lnTo>
                  <a:lnTo>
                    <a:pt x="4383013" y="9143"/>
                  </a:lnTo>
                  <a:lnTo>
                    <a:pt x="4383013" y="12191"/>
                  </a:lnTo>
                  <a:lnTo>
                    <a:pt x="4379965" y="12191"/>
                  </a:lnTo>
                  <a:lnTo>
                    <a:pt x="4379965" y="13715"/>
                  </a:lnTo>
                  <a:close/>
                </a:path>
                <a:path w="4686300" h="739139">
                  <a:moveTo>
                    <a:pt x="4405872" y="13715"/>
                  </a:moveTo>
                  <a:lnTo>
                    <a:pt x="4401300" y="12191"/>
                  </a:lnTo>
                  <a:lnTo>
                    <a:pt x="4398252" y="12191"/>
                  </a:lnTo>
                  <a:lnTo>
                    <a:pt x="4398252" y="9143"/>
                  </a:lnTo>
                  <a:lnTo>
                    <a:pt x="4396728" y="9143"/>
                  </a:lnTo>
                  <a:lnTo>
                    <a:pt x="4396728" y="4571"/>
                  </a:lnTo>
                  <a:lnTo>
                    <a:pt x="4399776" y="1523"/>
                  </a:lnTo>
                  <a:lnTo>
                    <a:pt x="4402824" y="0"/>
                  </a:lnTo>
                  <a:lnTo>
                    <a:pt x="4404348" y="0"/>
                  </a:lnTo>
                  <a:lnTo>
                    <a:pt x="4407396" y="1523"/>
                  </a:lnTo>
                  <a:lnTo>
                    <a:pt x="4408920" y="3047"/>
                  </a:lnTo>
                  <a:lnTo>
                    <a:pt x="4408920" y="6095"/>
                  </a:lnTo>
                  <a:lnTo>
                    <a:pt x="4410444" y="6095"/>
                  </a:lnTo>
                  <a:lnTo>
                    <a:pt x="4408920" y="7619"/>
                  </a:lnTo>
                  <a:lnTo>
                    <a:pt x="4407396" y="10667"/>
                  </a:lnTo>
                  <a:lnTo>
                    <a:pt x="4405872" y="12191"/>
                  </a:lnTo>
                  <a:lnTo>
                    <a:pt x="4405872" y="13715"/>
                  </a:lnTo>
                  <a:close/>
                </a:path>
                <a:path w="4686300" h="739139">
                  <a:moveTo>
                    <a:pt x="4456164" y="13715"/>
                  </a:moveTo>
                  <a:lnTo>
                    <a:pt x="4451592" y="12191"/>
                  </a:lnTo>
                  <a:lnTo>
                    <a:pt x="4450068" y="10667"/>
                  </a:lnTo>
                  <a:lnTo>
                    <a:pt x="4448544" y="10667"/>
                  </a:lnTo>
                  <a:lnTo>
                    <a:pt x="4448544" y="3047"/>
                  </a:lnTo>
                  <a:lnTo>
                    <a:pt x="4450068" y="1523"/>
                  </a:lnTo>
                  <a:lnTo>
                    <a:pt x="4453116" y="0"/>
                  </a:lnTo>
                  <a:lnTo>
                    <a:pt x="4454640" y="0"/>
                  </a:lnTo>
                  <a:lnTo>
                    <a:pt x="4457688" y="1523"/>
                  </a:lnTo>
                  <a:lnTo>
                    <a:pt x="4460736" y="4571"/>
                  </a:lnTo>
                  <a:lnTo>
                    <a:pt x="4459212" y="9143"/>
                  </a:lnTo>
                  <a:lnTo>
                    <a:pt x="4459212" y="12191"/>
                  </a:lnTo>
                  <a:lnTo>
                    <a:pt x="4456164" y="12191"/>
                  </a:lnTo>
                  <a:lnTo>
                    <a:pt x="4456164" y="13715"/>
                  </a:lnTo>
                  <a:close/>
                </a:path>
                <a:path w="4686300" h="739139">
                  <a:moveTo>
                    <a:pt x="4482072" y="13715"/>
                  </a:moveTo>
                  <a:lnTo>
                    <a:pt x="4477500" y="12191"/>
                  </a:lnTo>
                  <a:lnTo>
                    <a:pt x="4474452" y="12191"/>
                  </a:lnTo>
                  <a:lnTo>
                    <a:pt x="4474452" y="9143"/>
                  </a:lnTo>
                  <a:lnTo>
                    <a:pt x="4472928" y="9143"/>
                  </a:lnTo>
                  <a:lnTo>
                    <a:pt x="4472928" y="6095"/>
                  </a:lnTo>
                  <a:lnTo>
                    <a:pt x="4474452" y="3047"/>
                  </a:lnTo>
                  <a:lnTo>
                    <a:pt x="4475976" y="1523"/>
                  </a:lnTo>
                  <a:lnTo>
                    <a:pt x="4479024" y="0"/>
                  </a:lnTo>
                  <a:lnTo>
                    <a:pt x="4480548" y="0"/>
                  </a:lnTo>
                  <a:lnTo>
                    <a:pt x="4483596" y="1523"/>
                  </a:lnTo>
                  <a:lnTo>
                    <a:pt x="4485120" y="3047"/>
                  </a:lnTo>
                  <a:lnTo>
                    <a:pt x="4485120" y="6095"/>
                  </a:lnTo>
                  <a:lnTo>
                    <a:pt x="4486644" y="6095"/>
                  </a:lnTo>
                  <a:lnTo>
                    <a:pt x="4485120" y="7619"/>
                  </a:lnTo>
                  <a:lnTo>
                    <a:pt x="4483596" y="10667"/>
                  </a:lnTo>
                  <a:lnTo>
                    <a:pt x="4482072" y="12191"/>
                  </a:lnTo>
                  <a:lnTo>
                    <a:pt x="4482072" y="13715"/>
                  </a:lnTo>
                  <a:close/>
                </a:path>
                <a:path w="4686300" h="739139">
                  <a:moveTo>
                    <a:pt x="4532364" y="13715"/>
                  </a:moveTo>
                  <a:lnTo>
                    <a:pt x="4526268" y="10667"/>
                  </a:lnTo>
                  <a:lnTo>
                    <a:pt x="4524744" y="10667"/>
                  </a:lnTo>
                  <a:lnTo>
                    <a:pt x="4524744" y="3047"/>
                  </a:lnTo>
                  <a:lnTo>
                    <a:pt x="4526268" y="1523"/>
                  </a:lnTo>
                  <a:lnTo>
                    <a:pt x="4529316" y="0"/>
                  </a:lnTo>
                  <a:lnTo>
                    <a:pt x="4530840" y="0"/>
                  </a:lnTo>
                  <a:lnTo>
                    <a:pt x="4533888" y="1523"/>
                  </a:lnTo>
                  <a:lnTo>
                    <a:pt x="4536936" y="4571"/>
                  </a:lnTo>
                  <a:lnTo>
                    <a:pt x="4535412" y="10667"/>
                  </a:lnTo>
                  <a:lnTo>
                    <a:pt x="4532364" y="12191"/>
                  </a:lnTo>
                  <a:lnTo>
                    <a:pt x="4532364" y="13715"/>
                  </a:lnTo>
                  <a:close/>
                </a:path>
                <a:path w="4686300" h="739139">
                  <a:moveTo>
                    <a:pt x="4558272" y="13715"/>
                  </a:moveTo>
                  <a:lnTo>
                    <a:pt x="4553700" y="12191"/>
                  </a:lnTo>
                  <a:lnTo>
                    <a:pt x="4550652" y="9143"/>
                  </a:lnTo>
                  <a:lnTo>
                    <a:pt x="4549128" y="9143"/>
                  </a:lnTo>
                  <a:lnTo>
                    <a:pt x="4549128" y="6095"/>
                  </a:lnTo>
                  <a:lnTo>
                    <a:pt x="4550652" y="3047"/>
                  </a:lnTo>
                  <a:lnTo>
                    <a:pt x="4552176" y="1523"/>
                  </a:lnTo>
                  <a:lnTo>
                    <a:pt x="4555224" y="0"/>
                  </a:lnTo>
                  <a:lnTo>
                    <a:pt x="4556748" y="0"/>
                  </a:lnTo>
                  <a:lnTo>
                    <a:pt x="4559796" y="1523"/>
                  </a:lnTo>
                  <a:lnTo>
                    <a:pt x="4561320" y="3047"/>
                  </a:lnTo>
                  <a:lnTo>
                    <a:pt x="4561320" y="6095"/>
                  </a:lnTo>
                  <a:lnTo>
                    <a:pt x="4562844" y="6095"/>
                  </a:lnTo>
                  <a:lnTo>
                    <a:pt x="4561320" y="9143"/>
                  </a:lnTo>
                  <a:lnTo>
                    <a:pt x="4558272" y="12191"/>
                  </a:lnTo>
                  <a:lnTo>
                    <a:pt x="4558272" y="13715"/>
                  </a:lnTo>
                  <a:close/>
                </a:path>
                <a:path w="4686300" h="739139">
                  <a:moveTo>
                    <a:pt x="4582656" y="13715"/>
                  </a:moveTo>
                  <a:lnTo>
                    <a:pt x="4576560" y="10667"/>
                  </a:lnTo>
                  <a:lnTo>
                    <a:pt x="4575036" y="10667"/>
                  </a:lnTo>
                  <a:lnTo>
                    <a:pt x="4575036" y="4571"/>
                  </a:lnTo>
                  <a:lnTo>
                    <a:pt x="4578084" y="1523"/>
                  </a:lnTo>
                  <a:lnTo>
                    <a:pt x="4581132" y="0"/>
                  </a:lnTo>
                  <a:lnTo>
                    <a:pt x="4582656" y="0"/>
                  </a:lnTo>
                  <a:lnTo>
                    <a:pt x="4585704" y="1523"/>
                  </a:lnTo>
                  <a:lnTo>
                    <a:pt x="4587228" y="3047"/>
                  </a:lnTo>
                  <a:lnTo>
                    <a:pt x="4585704" y="10667"/>
                  </a:lnTo>
                  <a:lnTo>
                    <a:pt x="4582656" y="12191"/>
                  </a:lnTo>
                  <a:lnTo>
                    <a:pt x="4582656" y="13715"/>
                  </a:lnTo>
                  <a:close/>
                </a:path>
                <a:path w="4686300" h="739139">
                  <a:moveTo>
                    <a:pt x="4599420" y="12191"/>
                  </a:moveTo>
                  <a:lnTo>
                    <a:pt x="4591800" y="10667"/>
                  </a:lnTo>
                  <a:lnTo>
                    <a:pt x="4590276" y="10667"/>
                  </a:lnTo>
                  <a:lnTo>
                    <a:pt x="4590276" y="3047"/>
                  </a:lnTo>
                  <a:lnTo>
                    <a:pt x="4593324" y="0"/>
                  </a:lnTo>
                  <a:lnTo>
                    <a:pt x="4596372" y="0"/>
                  </a:lnTo>
                  <a:lnTo>
                    <a:pt x="4600944" y="1523"/>
                  </a:lnTo>
                  <a:lnTo>
                    <a:pt x="4600944" y="4571"/>
                  </a:lnTo>
                  <a:lnTo>
                    <a:pt x="4602468" y="4571"/>
                  </a:lnTo>
                  <a:lnTo>
                    <a:pt x="4600944" y="9143"/>
                  </a:lnTo>
                  <a:lnTo>
                    <a:pt x="4599420" y="10667"/>
                  </a:lnTo>
                  <a:lnTo>
                    <a:pt x="4599420" y="12191"/>
                  </a:lnTo>
                  <a:close/>
                </a:path>
                <a:path w="4686300" h="739139">
                  <a:moveTo>
                    <a:pt x="86867" y="13715"/>
                  </a:moveTo>
                  <a:lnTo>
                    <a:pt x="80771" y="12191"/>
                  </a:lnTo>
                  <a:lnTo>
                    <a:pt x="79247" y="10667"/>
                  </a:lnTo>
                  <a:lnTo>
                    <a:pt x="77723" y="10667"/>
                  </a:lnTo>
                  <a:lnTo>
                    <a:pt x="77723" y="3047"/>
                  </a:lnTo>
                  <a:lnTo>
                    <a:pt x="79247" y="1523"/>
                  </a:lnTo>
                  <a:lnTo>
                    <a:pt x="86867" y="1523"/>
                  </a:lnTo>
                  <a:lnTo>
                    <a:pt x="89915" y="4571"/>
                  </a:lnTo>
                  <a:lnTo>
                    <a:pt x="88391" y="10667"/>
                  </a:lnTo>
                  <a:lnTo>
                    <a:pt x="86867" y="12191"/>
                  </a:lnTo>
                  <a:lnTo>
                    <a:pt x="86867" y="13715"/>
                  </a:lnTo>
                  <a:close/>
                </a:path>
                <a:path w="4686300" h="739139">
                  <a:moveTo>
                    <a:pt x="135635" y="13715"/>
                  </a:moveTo>
                  <a:lnTo>
                    <a:pt x="129539" y="10667"/>
                  </a:lnTo>
                  <a:lnTo>
                    <a:pt x="128015" y="10667"/>
                  </a:lnTo>
                  <a:lnTo>
                    <a:pt x="128015" y="3047"/>
                  </a:lnTo>
                  <a:lnTo>
                    <a:pt x="129539" y="1523"/>
                  </a:lnTo>
                  <a:lnTo>
                    <a:pt x="138683" y="1523"/>
                  </a:lnTo>
                  <a:lnTo>
                    <a:pt x="140207" y="3047"/>
                  </a:lnTo>
                  <a:lnTo>
                    <a:pt x="138683" y="10667"/>
                  </a:lnTo>
                  <a:lnTo>
                    <a:pt x="135635" y="12191"/>
                  </a:lnTo>
                  <a:lnTo>
                    <a:pt x="135635" y="13715"/>
                  </a:lnTo>
                  <a:close/>
                </a:path>
                <a:path w="4686300" h="739139">
                  <a:moveTo>
                    <a:pt x="211835" y="13715"/>
                  </a:moveTo>
                  <a:lnTo>
                    <a:pt x="205739" y="10667"/>
                  </a:lnTo>
                  <a:lnTo>
                    <a:pt x="204215" y="10667"/>
                  </a:lnTo>
                  <a:lnTo>
                    <a:pt x="204215" y="3047"/>
                  </a:lnTo>
                  <a:lnTo>
                    <a:pt x="205739" y="1523"/>
                  </a:lnTo>
                  <a:lnTo>
                    <a:pt x="214883" y="1523"/>
                  </a:lnTo>
                  <a:lnTo>
                    <a:pt x="216407" y="3047"/>
                  </a:lnTo>
                  <a:lnTo>
                    <a:pt x="214883" y="10667"/>
                  </a:lnTo>
                  <a:lnTo>
                    <a:pt x="211835" y="12191"/>
                  </a:lnTo>
                  <a:lnTo>
                    <a:pt x="211835" y="13715"/>
                  </a:lnTo>
                  <a:close/>
                </a:path>
                <a:path w="4686300" h="739139">
                  <a:moveTo>
                    <a:pt x="288035" y="13715"/>
                  </a:moveTo>
                  <a:lnTo>
                    <a:pt x="281939" y="10667"/>
                  </a:lnTo>
                  <a:lnTo>
                    <a:pt x="280415" y="10667"/>
                  </a:lnTo>
                  <a:lnTo>
                    <a:pt x="280415" y="3047"/>
                  </a:lnTo>
                  <a:lnTo>
                    <a:pt x="281939" y="1523"/>
                  </a:lnTo>
                  <a:lnTo>
                    <a:pt x="291083" y="1523"/>
                  </a:lnTo>
                  <a:lnTo>
                    <a:pt x="292607" y="3047"/>
                  </a:lnTo>
                  <a:lnTo>
                    <a:pt x="291083" y="10667"/>
                  </a:lnTo>
                  <a:lnTo>
                    <a:pt x="288035" y="12191"/>
                  </a:lnTo>
                  <a:lnTo>
                    <a:pt x="288035" y="13715"/>
                  </a:lnTo>
                  <a:close/>
                </a:path>
                <a:path w="4686300" h="739139">
                  <a:moveTo>
                    <a:pt x="364235" y="13715"/>
                  </a:moveTo>
                  <a:lnTo>
                    <a:pt x="358139" y="10667"/>
                  </a:lnTo>
                  <a:lnTo>
                    <a:pt x="356615" y="10667"/>
                  </a:lnTo>
                  <a:lnTo>
                    <a:pt x="356615" y="3047"/>
                  </a:lnTo>
                  <a:lnTo>
                    <a:pt x="358139" y="1523"/>
                  </a:lnTo>
                  <a:lnTo>
                    <a:pt x="367283" y="1523"/>
                  </a:lnTo>
                  <a:lnTo>
                    <a:pt x="368807" y="3047"/>
                  </a:lnTo>
                  <a:lnTo>
                    <a:pt x="367283" y="10667"/>
                  </a:lnTo>
                  <a:lnTo>
                    <a:pt x="364235" y="12191"/>
                  </a:lnTo>
                  <a:lnTo>
                    <a:pt x="364235" y="13715"/>
                  </a:lnTo>
                  <a:close/>
                </a:path>
                <a:path w="4686300" h="739139">
                  <a:moveTo>
                    <a:pt x="440434" y="13715"/>
                  </a:moveTo>
                  <a:lnTo>
                    <a:pt x="434338" y="10667"/>
                  </a:lnTo>
                  <a:lnTo>
                    <a:pt x="432814" y="10667"/>
                  </a:lnTo>
                  <a:lnTo>
                    <a:pt x="432814" y="3047"/>
                  </a:lnTo>
                  <a:lnTo>
                    <a:pt x="434338" y="1523"/>
                  </a:lnTo>
                  <a:lnTo>
                    <a:pt x="443482" y="1523"/>
                  </a:lnTo>
                  <a:lnTo>
                    <a:pt x="445006" y="3047"/>
                  </a:lnTo>
                  <a:lnTo>
                    <a:pt x="443482" y="10667"/>
                  </a:lnTo>
                  <a:lnTo>
                    <a:pt x="440434" y="12191"/>
                  </a:lnTo>
                  <a:lnTo>
                    <a:pt x="440434" y="13715"/>
                  </a:lnTo>
                  <a:close/>
                </a:path>
                <a:path w="4686300" h="739139">
                  <a:moveTo>
                    <a:pt x="516634" y="13715"/>
                  </a:moveTo>
                  <a:lnTo>
                    <a:pt x="510538" y="10667"/>
                  </a:lnTo>
                  <a:lnTo>
                    <a:pt x="509014" y="10667"/>
                  </a:lnTo>
                  <a:lnTo>
                    <a:pt x="509014" y="3047"/>
                  </a:lnTo>
                  <a:lnTo>
                    <a:pt x="510538" y="1523"/>
                  </a:lnTo>
                  <a:lnTo>
                    <a:pt x="519682" y="1523"/>
                  </a:lnTo>
                  <a:lnTo>
                    <a:pt x="521206" y="3047"/>
                  </a:lnTo>
                  <a:lnTo>
                    <a:pt x="519682" y="10667"/>
                  </a:lnTo>
                  <a:lnTo>
                    <a:pt x="516634" y="12191"/>
                  </a:lnTo>
                  <a:lnTo>
                    <a:pt x="516634" y="13715"/>
                  </a:lnTo>
                  <a:close/>
                </a:path>
                <a:path w="4686300" h="739139">
                  <a:moveTo>
                    <a:pt x="592834" y="13715"/>
                  </a:moveTo>
                  <a:lnTo>
                    <a:pt x="586738" y="10667"/>
                  </a:lnTo>
                  <a:lnTo>
                    <a:pt x="585214" y="10667"/>
                  </a:lnTo>
                  <a:lnTo>
                    <a:pt x="585214" y="4571"/>
                  </a:lnTo>
                  <a:lnTo>
                    <a:pt x="586738" y="1523"/>
                  </a:lnTo>
                  <a:lnTo>
                    <a:pt x="595882" y="1523"/>
                  </a:lnTo>
                  <a:lnTo>
                    <a:pt x="597406" y="3047"/>
                  </a:lnTo>
                  <a:lnTo>
                    <a:pt x="595882" y="10667"/>
                  </a:lnTo>
                  <a:lnTo>
                    <a:pt x="592834" y="12191"/>
                  </a:lnTo>
                  <a:lnTo>
                    <a:pt x="592834" y="13715"/>
                  </a:lnTo>
                  <a:close/>
                </a:path>
                <a:path w="4686300" h="739139">
                  <a:moveTo>
                    <a:pt x="669034" y="13715"/>
                  </a:moveTo>
                  <a:lnTo>
                    <a:pt x="662938" y="10667"/>
                  </a:lnTo>
                  <a:lnTo>
                    <a:pt x="661414" y="10667"/>
                  </a:lnTo>
                  <a:lnTo>
                    <a:pt x="661414" y="4571"/>
                  </a:lnTo>
                  <a:lnTo>
                    <a:pt x="662938" y="1523"/>
                  </a:lnTo>
                  <a:lnTo>
                    <a:pt x="672082" y="1523"/>
                  </a:lnTo>
                  <a:lnTo>
                    <a:pt x="673606" y="3047"/>
                  </a:lnTo>
                  <a:lnTo>
                    <a:pt x="672082" y="10667"/>
                  </a:lnTo>
                  <a:lnTo>
                    <a:pt x="669034" y="12191"/>
                  </a:lnTo>
                  <a:lnTo>
                    <a:pt x="669034" y="13715"/>
                  </a:lnTo>
                  <a:close/>
                </a:path>
                <a:path w="4686300" h="739139">
                  <a:moveTo>
                    <a:pt x="745234" y="13715"/>
                  </a:moveTo>
                  <a:lnTo>
                    <a:pt x="739138" y="10667"/>
                  </a:lnTo>
                  <a:lnTo>
                    <a:pt x="737614" y="10667"/>
                  </a:lnTo>
                  <a:lnTo>
                    <a:pt x="737614" y="4571"/>
                  </a:lnTo>
                  <a:lnTo>
                    <a:pt x="739138" y="1523"/>
                  </a:lnTo>
                  <a:lnTo>
                    <a:pt x="748282" y="1523"/>
                  </a:lnTo>
                  <a:lnTo>
                    <a:pt x="749806" y="3047"/>
                  </a:lnTo>
                  <a:lnTo>
                    <a:pt x="748282" y="10667"/>
                  </a:lnTo>
                  <a:lnTo>
                    <a:pt x="745234" y="12191"/>
                  </a:lnTo>
                  <a:lnTo>
                    <a:pt x="745234" y="13715"/>
                  </a:lnTo>
                  <a:close/>
                </a:path>
                <a:path w="4686300" h="739139">
                  <a:moveTo>
                    <a:pt x="821433" y="13715"/>
                  </a:moveTo>
                  <a:lnTo>
                    <a:pt x="815337" y="10667"/>
                  </a:lnTo>
                  <a:lnTo>
                    <a:pt x="813813" y="10667"/>
                  </a:lnTo>
                  <a:lnTo>
                    <a:pt x="813813" y="4571"/>
                  </a:lnTo>
                  <a:lnTo>
                    <a:pt x="815337" y="1523"/>
                  </a:lnTo>
                  <a:lnTo>
                    <a:pt x="824481" y="1523"/>
                  </a:lnTo>
                  <a:lnTo>
                    <a:pt x="826005" y="3047"/>
                  </a:lnTo>
                  <a:lnTo>
                    <a:pt x="824481" y="10667"/>
                  </a:lnTo>
                  <a:lnTo>
                    <a:pt x="821433" y="12191"/>
                  </a:lnTo>
                  <a:lnTo>
                    <a:pt x="821433" y="13715"/>
                  </a:lnTo>
                  <a:close/>
                </a:path>
                <a:path w="4686300" h="739139">
                  <a:moveTo>
                    <a:pt x="897633" y="13715"/>
                  </a:moveTo>
                  <a:lnTo>
                    <a:pt x="891537" y="10667"/>
                  </a:lnTo>
                  <a:lnTo>
                    <a:pt x="890013" y="10667"/>
                  </a:lnTo>
                  <a:lnTo>
                    <a:pt x="890013" y="4571"/>
                  </a:lnTo>
                  <a:lnTo>
                    <a:pt x="891537" y="1523"/>
                  </a:lnTo>
                  <a:lnTo>
                    <a:pt x="900681" y="1523"/>
                  </a:lnTo>
                  <a:lnTo>
                    <a:pt x="902205" y="3047"/>
                  </a:lnTo>
                  <a:lnTo>
                    <a:pt x="900681" y="10667"/>
                  </a:lnTo>
                  <a:lnTo>
                    <a:pt x="897633" y="12191"/>
                  </a:lnTo>
                  <a:lnTo>
                    <a:pt x="897633" y="13715"/>
                  </a:lnTo>
                  <a:close/>
                </a:path>
                <a:path w="4686300" h="739139">
                  <a:moveTo>
                    <a:pt x="973833" y="13715"/>
                  </a:moveTo>
                  <a:lnTo>
                    <a:pt x="967737" y="10667"/>
                  </a:lnTo>
                  <a:lnTo>
                    <a:pt x="966213" y="10667"/>
                  </a:lnTo>
                  <a:lnTo>
                    <a:pt x="966213" y="4571"/>
                  </a:lnTo>
                  <a:lnTo>
                    <a:pt x="967737" y="1523"/>
                  </a:lnTo>
                  <a:lnTo>
                    <a:pt x="976881" y="1523"/>
                  </a:lnTo>
                  <a:lnTo>
                    <a:pt x="978405" y="3047"/>
                  </a:lnTo>
                  <a:lnTo>
                    <a:pt x="976881" y="10667"/>
                  </a:lnTo>
                  <a:lnTo>
                    <a:pt x="973833" y="12191"/>
                  </a:lnTo>
                  <a:lnTo>
                    <a:pt x="973833" y="13715"/>
                  </a:lnTo>
                  <a:close/>
                </a:path>
                <a:path w="4686300" h="739139">
                  <a:moveTo>
                    <a:pt x="1050033" y="13715"/>
                  </a:moveTo>
                  <a:lnTo>
                    <a:pt x="1043937" y="10667"/>
                  </a:lnTo>
                  <a:lnTo>
                    <a:pt x="1042413" y="10667"/>
                  </a:lnTo>
                  <a:lnTo>
                    <a:pt x="1042413" y="4571"/>
                  </a:lnTo>
                  <a:lnTo>
                    <a:pt x="1043937" y="1523"/>
                  </a:lnTo>
                  <a:lnTo>
                    <a:pt x="1053081" y="1523"/>
                  </a:lnTo>
                  <a:lnTo>
                    <a:pt x="1054605" y="3047"/>
                  </a:lnTo>
                  <a:lnTo>
                    <a:pt x="1053081" y="10667"/>
                  </a:lnTo>
                  <a:lnTo>
                    <a:pt x="1050033" y="12191"/>
                  </a:lnTo>
                  <a:lnTo>
                    <a:pt x="1050033" y="13715"/>
                  </a:lnTo>
                  <a:close/>
                </a:path>
                <a:path w="4686300" h="739139">
                  <a:moveTo>
                    <a:pt x="1126233" y="13715"/>
                  </a:moveTo>
                  <a:lnTo>
                    <a:pt x="1120137" y="10667"/>
                  </a:lnTo>
                  <a:lnTo>
                    <a:pt x="1118613" y="10667"/>
                  </a:lnTo>
                  <a:lnTo>
                    <a:pt x="1118613" y="4571"/>
                  </a:lnTo>
                  <a:lnTo>
                    <a:pt x="1120137" y="1523"/>
                  </a:lnTo>
                  <a:lnTo>
                    <a:pt x="1129281" y="1523"/>
                  </a:lnTo>
                  <a:lnTo>
                    <a:pt x="1130805" y="3047"/>
                  </a:lnTo>
                  <a:lnTo>
                    <a:pt x="1129281" y="10667"/>
                  </a:lnTo>
                  <a:lnTo>
                    <a:pt x="1126233" y="12191"/>
                  </a:lnTo>
                  <a:lnTo>
                    <a:pt x="1126233" y="13715"/>
                  </a:lnTo>
                  <a:close/>
                </a:path>
                <a:path w="4686300" h="739139">
                  <a:moveTo>
                    <a:pt x="1202432" y="13715"/>
                  </a:moveTo>
                  <a:lnTo>
                    <a:pt x="1196337" y="10667"/>
                  </a:lnTo>
                  <a:lnTo>
                    <a:pt x="1194813" y="10667"/>
                  </a:lnTo>
                  <a:lnTo>
                    <a:pt x="1194813" y="4571"/>
                  </a:lnTo>
                  <a:lnTo>
                    <a:pt x="1196337" y="1523"/>
                  </a:lnTo>
                  <a:lnTo>
                    <a:pt x="1205480" y="1523"/>
                  </a:lnTo>
                  <a:lnTo>
                    <a:pt x="1207004" y="3047"/>
                  </a:lnTo>
                  <a:lnTo>
                    <a:pt x="1205480" y="10667"/>
                  </a:lnTo>
                  <a:lnTo>
                    <a:pt x="1202432" y="12191"/>
                  </a:lnTo>
                  <a:lnTo>
                    <a:pt x="1202432" y="13715"/>
                  </a:lnTo>
                  <a:close/>
                </a:path>
                <a:path w="4686300" h="739139">
                  <a:moveTo>
                    <a:pt x="1380740" y="13715"/>
                  </a:moveTo>
                  <a:lnTo>
                    <a:pt x="1374644" y="10667"/>
                  </a:lnTo>
                  <a:lnTo>
                    <a:pt x="1373120" y="10667"/>
                  </a:lnTo>
                  <a:lnTo>
                    <a:pt x="1373120" y="3047"/>
                  </a:lnTo>
                  <a:lnTo>
                    <a:pt x="1374644" y="1523"/>
                  </a:lnTo>
                  <a:lnTo>
                    <a:pt x="1383788" y="1523"/>
                  </a:lnTo>
                  <a:lnTo>
                    <a:pt x="1383788" y="4571"/>
                  </a:lnTo>
                  <a:lnTo>
                    <a:pt x="1385312" y="4571"/>
                  </a:lnTo>
                  <a:lnTo>
                    <a:pt x="1383788" y="10667"/>
                  </a:lnTo>
                  <a:lnTo>
                    <a:pt x="1380740" y="12191"/>
                  </a:lnTo>
                  <a:lnTo>
                    <a:pt x="1380740" y="13715"/>
                  </a:lnTo>
                  <a:close/>
                </a:path>
                <a:path w="4686300" h="739139">
                  <a:moveTo>
                    <a:pt x="1456940" y="13715"/>
                  </a:moveTo>
                  <a:lnTo>
                    <a:pt x="1450844" y="10667"/>
                  </a:lnTo>
                  <a:lnTo>
                    <a:pt x="1449320" y="10667"/>
                  </a:lnTo>
                  <a:lnTo>
                    <a:pt x="1449320" y="3047"/>
                  </a:lnTo>
                  <a:lnTo>
                    <a:pt x="1450844" y="1523"/>
                  </a:lnTo>
                  <a:lnTo>
                    <a:pt x="1459988" y="1523"/>
                  </a:lnTo>
                  <a:lnTo>
                    <a:pt x="1459988" y="4571"/>
                  </a:lnTo>
                  <a:lnTo>
                    <a:pt x="1461512" y="4571"/>
                  </a:lnTo>
                  <a:lnTo>
                    <a:pt x="1459988" y="10667"/>
                  </a:lnTo>
                  <a:lnTo>
                    <a:pt x="1456940" y="12191"/>
                  </a:lnTo>
                  <a:lnTo>
                    <a:pt x="1456940" y="13715"/>
                  </a:lnTo>
                  <a:close/>
                </a:path>
                <a:path w="4686300" h="739139">
                  <a:moveTo>
                    <a:pt x="1533140" y="13715"/>
                  </a:moveTo>
                  <a:lnTo>
                    <a:pt x="1527044" y="10667"/>
                  </a:lnTo>
                  <a:lnTo>
                    <a:pt x="1525520" y="10667"/>
                  </a:lnTo>
                  <a:lnTo>
                    <a:pt x="1525520" y="3047"/>
                  </a:lnTo>
                  <a:lnTo>
                    <a:pt x="1527044" y="1523"/>
                  </a:lnTo>
                  <a:lnTo>
                    <a:pt x="1536188" y="1523"/>
                  </a:lnTo>
                  <a:lnTo>
                    <a:pt x="1536188" y="4571"/>
                  </a:lnTo>
                  <a:lnTo>
                    <a:pt x="1537712" y="4571"/>
                  </a:lnTo>
                  <a:lnTo>
                    <a:pt x="1536188" y="10667"/>
                  </a:lnTo>
                  <a:lnTo>
                    <a:pt x="1533140" y="12191"/>
                  </a:lnTo>
                  <a:lnTo>
                    <a:pt x="1533140" y="13715"/>
                  </a:lnTo>
                  <a:close/>
                </a:path>
                <a:path w="4686300" h="739139">
                  <a:moveTo>
                    <a:pt x="1609339" y="13715"/>
                  </a:moveTo>
                  <a:lnTo>
                    <a:pt x="1603243" y="10667"/>
                  </a:lnTo>
                  <a:lnTo>
                    <a:pt x="1601719" y="10667"/>
                  </a:lnTo>
                  <a:lnTo>
                    <a:pt x="1601719" y="3047"/>
                  </a:lnTo>
                  <a:lnTo>
                    <a:pt x="1603243" y="1523"/>
                  </a:lnTo>
                  <a:lnTo>
                    <a:pt x="1612387" y="1523"/>
                  </a:lnTo>
                  <a:lnTo>
                    <a:pt x="1612387" y="4571"/>
                  </a:lnTo>
                  <a:lnTo>
                    <a:pt x="1613911" y="4571"/>
                  </a:lnTo>
                  <a:lnTo>
                    <a:pt x="1612387" y="10667"/>
                  </a:lnTo>
                  <a:lnTo>
                    <a:pt x="1609339" y="12191"/>
                  </a:lnTo>
                  <a:lnTo>
                    <a:pt x="1609339" y="13715"/>
                  </a:lnTo>
                  <a:close/>
                </a:path>
                <a:path w="4686300" h="739139">
                  <a:moveTo>
                    <a:pt x="1685539" y="13715"/>
                  </a:moveTo>
                  <a:lnTo>
                    <a:pt x="1679443" y="10667"/>
                  </a:lnTo>
                  <a:lnTo>
                    <a:pt x="1677919" y="10667"/>
                  </a:lnTo>
                  <a:lnTo>
                    <a:pt x="1677919" y="3047"/>
                  </a:lnTo>
                  <a:lnTo>
                    <a:pt x="1679443" y="1523"/>
                  </a:lnTo>
                  <a:lnTo>
                    <a:pt x="1688587" y="1523"/>
                  </a:lnTo>
                  <a:lnTo>
                    <a:pt x="1688587" y="4571"/>
                  </a:lnTo>
                  <a:lnTo>
                    <a:pt x="1690111" y="4571"/>
                  </a:lnTo>
                  <a:lnTo>
                    <a:pt x="1688587" y="10667"/>
                  </a:lnTo>
                  <a:lnTo>
                    <a:pt x="1685539" y="12191"/>
                  </a:lnTo>
                  <a:lnTo>
                    <a:pt x="1685539" y="13715"/>
                  </a:lnTo>
                  <a:close/>
                </a:path>
                <a:path w="4686300" h="739139">
                  <a:moveTo>
                    <a:pt x="1761739" y="13715"/>
                  </a:moveTo>
                  <a:lnTo>
                    <a:pt x="1755643" y="10667"/>
                  </a:lnTo>
                  <a:lnTo>
                    <a:pt x="1754119" y="10667"/>
                  </a:lnTo>
                  <a:lnTo>
                    <a:pt x="1754119" y="3047"/>
                  </a:lnTo>
                  <a:lnTo>
                    <a:pt x="1755643" y="1523"/>
                  </a:lnTo>
                  <a:lnTo>
                    <a:pt x="1764787" y="1523"/>
                  </a:lnTo>
                  <a:lnTo>
                    <a:pt x="1766311" y="3047"/>
                  </a:lnTo>
                  <a:lnTo>
                    <a:pt x="1764787" y="10667"/>
                  </a:lnTo>
                  <a:lnTo>
                    <a:pt x="1761739" y="12191"/>
                  </a:lnTo>
                  <a:lnTo>
                    <a:pt x="1761739" y="13715"/>
                  </a:lnTo>
                  <a:close/>
                </a:path>
                <a:path w="4686300" h="739139">
                  <a:moveTo>
                    <a:pt x="1837939" y="13715"/>
                  </a:moveTo>
                  <a:lnTo>
                    <a:pt x="1831843" y="10667"/>
                  </a:lnTo>
                  <a:lnTo>
                    <a:pt x="1830319" y="10667"/>
                  </a:lnTo>
                  <a:lnTo>
                    <a:pt x="1830319" y="4571"/>
                  </a:lnTo>
                  <a:lnTo>
                    <a:pt x="1831843" y="1523"/>
                  </a:lnTo>
                  <a:lnTo>
                    <a:pt x="1840987" y="1523"/>
                  </a:lnTo>
                  <a:lnTo>
                    <a:pt x="1842511" y="3047"/>
                  </a:lnTo>
                  <a:lnTo>
                    <a:pt x="1840987" y="10667"/>
                  </a:lnTo>
                  <a:lnTo>
                    <a:pt x="1837939" y="12191"/>
                  </a:lnTo>
                  <a:lnTo>
                    <a:pt x="1837939" y="13715"/>
                  </a:lnTo>
                  <a:close/>
                </a:path>
                <a:path w="4686300" h="739139">
                  <a:moveTo>
                    <a:pt x="1914139" y="13715"/>
                  </a:moveTo>
                  <a:lnTo>
                    <a:pt x="1908043" y="10667"/>
                  </a:lnTo>
                  <a:lnTo>
                    <a:pt x="1906519" y="10667"/>
                  </a:lnTo>
                  <a:lnTo>
                    <a:pt x="1906519" y="4571"/>
                  </a:lnTo>
                  <a:lnTo>
                    <a:pt x="1908043" y="1523"/>
                  </a:lnTo>
                  <a:lnTo>
                    <a:pt x="1917187" y="1523"/>
                  </a:lnTo>
                  <a:lnTo>
                    <a:pt x="1918711" y="3047"/>
                  </a:lnTo>
                  <a:lnTo>
                    <a:pt x="1917187" y="10667"/>
                  </a:lnTo>
                  <a:lnTo>
                    <a:pt x="1914139" y="12191"/>
                  </a:lnTo>
                  <a:lnTo>
                    <a:pt x="1914139" y="13715"/>
                  </a:lnTo>
                  <a:close/>
                </a:path>
                <a:path w="4686300" h="739139">
                  <a:moveTo>
                    <a:pt x="1990339" y="13715"/>
                  </a:moveTo>
                  <a:lnTo>
                    <a:pt x="1984243" y="10667"/>
                  </a:lnTo>
                  <a:lnTo>
                    <a:pt x="1982719" y="10667"/>
                  </a:lnTo>
                  <a:lnTo>
                    <a:pt x="1982719" y="4571"/>
                  </a:lnTo>
                  <a:lnTo>
                    <a:pt x="1984243" y="1523"/>
                  </a:lnTo>
                  <a:lnTo>
                    <a:pt x="1993387" y="1523"/>
                  </a:lnTo>
                  <a:lnTo>
                    <a:pt x="1994911" y="3047"/>
                  </a:lnTo>
                  <a:lnTo>
                    <a:pt x="1993387" y="10667"/>
                  </a:lnTo>
                  <a:lnTo>
                    <a:pt x="1990339" y="12191"/>
                  </a:lnTo>
                  <a:lnTo>
                    <a:pt x="1990339" y="13715"/>
                  </a:lnTo>
                  <a:close/>
                </a:path>
                <a:path w="4686300" h="739139">
                  <a:moveTo>
                    <a:pt x="2066538" y="13715"/>
                  </a:moveTo>
                  <a:lnTo>
                    <a:pt x="2060442" y="10667"/>
                  </a:lnTo>
                  <a:lnTo>
                    <a:pt x="2058918" y="10667"/>
                  </a:lnTo>
                  <a:lnTo>
                    <a:pt x="2058918" y="4571"/>
                  </a:lnTo>
                  <a:lnTo>
                    <a:pt x="2060442" y="1523"/>
                  </a:lnTo>
                  <a:lnTo>
                    <a:pt x="2069586" y="1523"/>
                  </a:lnTo>
                  <a:lnTo>
                    <a:pt x="2071110" y="3047"/>
                  </a:lnTo>
                  <a:lnTo>
                    <a:pt x="2069586" y="10667"/>
                  </a:lnTo>
                  <a:lnTo>
                    <a:pt x="2066538" y="12191"/>
                  </a:lnTo>
                  <a:lnTo>
                    <a:pt x="2066538" y="13715"/>
                  </a:lnTo>
                  <a:close/>
                </a:path>
                <a:path w="4686300" h="739139">
                  <a:moveTo>
                    <a:pt x="2244846" y="13715"/>
                  </a:moveTo>
                  <a:lnTo>
                    <a:pt x="2238750" y="10667"/>
                  </a:lnTo>
                  <a:lnTo>
                    <a:pt x="2237226" y="10667"/>
                  </a:lnTo>
                  <a:lnTo>
                    <a:pt x="2237226" y="3047"/>
                  </a:lnTo>
                  <a:lnTo>
                    <a:pt x="2238750" y="1523"/>
                  </a:lnTo>
                  <a:lnTo>
                    <a:pt x="2247894" y="1523"/>
                  </a:lnTo>
                  <a:lnTo>
                    <a:pt x="2247894" y="4571"/>
                  </a:lnTo>
                  <a:lnTo>
                    <a:pt x="2249418" y="4571"/>
                  </a:lnTo>
                  <a:lnTo>
                    <a:pt x="2247894" y="10667"/>
                  </a:lnTo>
                  <a:lnTo>
                    <a:pt x="2244846" y="12191"/>
                  </a:lnTo>
                  <a:lnTo>
                    <a:pt x="2244846" y="13715"/>
                  </a:lnTo>
                  <a:close/>
                </a:path>
                <a:path w="4686300" h="739139">
                  <a:moveTo>
                    <a:pt x="2321046" y="13715"/>
                  </a:moveTo>
                  <a:lnTo>
                    <a:pt x="2314950" y="10667"/>
                  </a:lnTo>
                  <a:lnTo>
                    <a:pt x="2313426" y="10667"/>
                  </a:lnTo>
                  <a:lnTo>
                    <a:pt x="2313426" y="3047"/>
                  </a:lnTo>
                  <a:lnTo>
                    <a:pt x="2314950" y="1523"/>
                  </a:lnTo>
                  <a:lnTo>
                    <a:pt x="2324094" y="1523"/>
                  </a:lnTo>
                  <a:lnTo>
                    <a:pt x="2324094" y="4571"/>
                  </a:lnTo>
                  <a:lnTo>
                    <a:pt x="2325618" y="4571"/>
                  </a:lnTo>
                  <a:lnTo>
                    <a:pt x="2324094" y="10667"/>
                  </a:lnTo>
                  <a:lnTo>
                    <a:pt x="2321046" y="12191"/>
                  </a:lnTo>
                  <a:lnTo>
                    <a:pt x="2321046" y="13715"/>
                  </a:lnTo>
                  <a:close/>
                </a:path>
                <a:path w="4686300" h="739139">
                  <a:moveTo>
                    <a:pt x="2397245" y="13715"/>
                  </a:moveTo>
                  <a:lnTo>
                    <a:pt x="2391150" y="10667"/>
                  </a:lnTo>
                  <a:lnTo>
                    <a:pt x="2389626" y="10667"/>
                  </a:lnTo>
                  <a:lnTo>
                    <a:pt x="2389626" y="3047"/>
                  </a:lnTo>
                  <a:lnTo>
                    <a:pt x="2391150" y="1523"/>
                  </a:lnTo>
                  <a:lnTo>
                    <a:pt x="2400293" y="1523"/>
                  </a:lnTo>
                  <a:lnTo>
                    <a:pt x="2400293" y="4571"/>
                  </a:lnTo>
                  <a:lnTo>
                    <a:pt x="2401817" y="4571"/>
                  </a:lnTo>
                  <a:lnTo>
                    <a:pt x="2400293" y="10667"/>
                  </a:lnTo>
                  <a:lnTo>
                    <a:pt x="2397245" y="12191"/>
                  </a:lnTo>
                  <a:lnTo>
                    <a:pt x="2397245" y="13715"/>
                  </a:lnTo>
                  <a:close/>
                </a:path>
                <a:path w="4686300" h="739139">
                  <a:moveTo>
                    <a:pt x="2473445" y="13715"/>
                  </a:moveTo>
                  <a:lnTo>
                    <a:pt x="2467349" y="10667"/>
                  </a:lnTo>
                  <a:lnTo>
                    <a:pt x="2465825" y="10667"/>
                  </a:lnTo>
                  <a:lnTo>
                    <a:pt x="2465825" y="3047"/>
                  </a:lnTo>
                  <a:lnTo>
                    <a:pt x="2467349" y="1523"/>
                  </a:lnTo>
                  <a:lnTo>
                    <a:pt x="2476493" y="1523"/>
                  </a:lnTo>
                  <a:lnTo>
                    <a:pt x="2476493" y="4571"/>
                  </a:lnTo>
                  <a:lnTo>
                    <a:pt x="2478017" y="4571"/>
                  </a:lnTo>
                  <a:lnTo>
                    <a:pt x="2476493" y="10667"/>
                  </a:lnTo>
                  <a:lnTo>
                    <a:pt x="2473445" y="12191"/>
                  </a:lnTo>
                  <a:lnTo>
                    <a:pt x="2473445" y="13715"/>
                  </a:lnTo>
                  <a:close/>
                </a:path>
                <a:path w="4686300" h="739139">
                  <a:moveTo>
                    <a:pt x="2549645" y="13715"/>
                  </a:moveTo>
                  <a:lnTo>
                    <a:pt x="2543549" y="10667"/>
                  </a:lnTo>
                  <a:lnTo>
                    <a:pt x="2542025" y="10667"/>
                  </a:lnTo>
                  <a:lnTo>
                    <a:pt x="2542025" y="3047"/>
                  </a:lnTo>
                  <a:lnTo>
                    <a:pt x="2543549" y="1523"/>
                  </a:lnTo>
                  <a:lnTo>
                    <a:pt x="2552693" y="1523"/>
                  </a:lnTo>
                  <a:lnTo>
                    <a:pt x="2554217" y="3047"/>
                  </a:lnTo>
                  <a:lnTo>
                    <a:pt x="2552693" y="10667"/>
                  </a:lnTo>
                  <a:lnTo>
                    <a:pt x="2549645" y="12191"/>
                  </a:lnTo>
                  <a:lnTo>
                    <a:pt x="2549645" y="13715"/>
                  </a:lnTo>
                  <a:close/>
                </a:path>
                <a:path w="4686300" h="739139">
                  <a:moveTo>
                    <a:pt x="2625845" y="13715"/>
                  </a:moveTo>
                  <a:lnTo>
                    <a:pt x="2619749" y="10667"/>
                  </a:lnTo>
                  <a:lnTo>
                    <a:pt x="2618225" y="10667"/>
                  </a:lnTo>
                  <a:lnTo>
                    <a:pt x="2618225" y="4571"/>
                  </a:lnTo>
                  <a:lnTo>
                    <a:pt x="2619749" y="1523"/>
                  </a:lnTo>
                  <a:lnTo>
                    <a:pt x="2628893" y="1523"/>
                  </a:lnTo>
                  <a:lnTo>
                    <a:pt x="2630417" y="3047"/>
                  </a:lnTo>
                  <a:lnTo>
                    <a:pt x="2628893" y="10667"/>
                  </a:lnTo>
                  <a:lnTo>
                    <a:pt x="2625845" y="12191"/>
                  </a:lnTo>
                  <a:lnTo>
                    <a:pt x="2625845" y="13715"/>
                  </a:lnTo>
                  <a:close/>
                </a:path>
                <a:path w="4686300" h="739139">
                  <a:moveTo>
                    <a:pt x="2702045" y="13715"/>
                  </a:moveTo>
                  <a:lnTo>
                    <a:pt x="2695949" y="10667"/>
                  </a:lnTo>
                  <a:lnTo>
                    <a:pt x="2694425" y="10667"/>
                  </a:lnTo>
                  <a:lnTo>
                    <a:pt x="2694425" y="4571"/>
                  </a:lnTo>
                  <a:lnTo>
                    <a:pt x="2695949" y="1523"/>
                  </a:lnTo>
                  <a:lnTo>
                    <a:pt x="2705093" y="1523"/>
                  </a:lnTo>
                  <a:lnTo>
                    <a:pt x="2706617" y="3047"/>
                  </a:lnTo>
                  <a:lnTo>
                    <a:pt x="2705093" y="10667"/>
                  </a:lnTo>
                  <a:lnTo>
                    <a:pt x="2702045" y="12191"/>
                  </a:lnTo>
                  <a:lnTo>
                    <a:pt x="2702045" y="13715"/>
                  </a:lnTo>
                  <a:close/>
                </a:path>
                <a:path w="4686300" h="739139">
                  <a:moveTo>
                    <a:pt x="2778245" y="13715"/>
                  </a:moveTo>
                  <a:lnTo>
                    <a:pt x="2772149" y="10667"/>
                  </a:lnTo>
                  <a:lnTo>
                    <a:pt x="2770625" y="10667"/>
                  </a:lnTo>
                  <a:lnTo>
                    <a:pt x="2770625" y="4571"/>
                  </a:lnTo>
                  <a:lnTo>
                    <a:pt x="2772149" y="1523"/>
                  </a:lnTo>
                  <a:lnTo>
                    <a:pt x="2781293" y="1523"/>
                  </a:lnTo>
                  <a:lnTo>
                    <a:pt x="2782817" y="3047"/>
                  </a:lnTo>
                  <a:lnTo>
                    <a:pt x="2781293" y="10667"/>
                  </a:lnTo>
                  <a:lnTo>
                    <a:pt x="2778245" y="12191"/>
                  </a:lnTo>
                  <a:lnTo>
                    <a:pt x="2778245" y="13715"/>
                  </a:lnTo>
                  <a:close/>
                </a:path>
                <a:path w="4686300" h="739139">
                  <a:moveTo>
                    <a:pt x="2854444" y="13715"/>
                  </a:moveTo>
                  <a:lnTo>
                    <a:pt x="2848348" y="10667"/>
                  </a:lnTo>
                  <a:lnTo>
                    <a:pt x="2846824" y="10667"/>
                  </a:lnTo>
                  <a:lnTo>
                    <a:pt x="2846824" y="4571"/>
                  </a:lnTo>
                  <a:lnTo>
                    <a:pt x="2848348" y="1523"/>
                  </a:lnTo>
                  <a:lnTo>
                    <a:pt x="2857492" y="1523"/>
                  </a:lnTo>
                  <a:lnTo>
                    <a:pt x="2859016" y="3047"/>
                  </a:lnTo>
                  <a:lnTo>
                    <a:pt x="2857492" y="10667"/>
                  </a:lnTo>
                  <a:lnTo>
                    <a:pt x="2854444" y="12191"/>
                  </a:lnTo>
                  <a:lnTo>
                    <a:pt x="2854444" y="13715"/>
                  </a:lnTo>
                  <a:close/>
                </a:path>
                <a:path w="4686300" h="739139">
                  <a:moveTo>
                    <a:pt x="3032752" y="13715"/>
                  </a:moveTo>
                  <a:lnTo>
                    <a:pt x="3026656" y="10667"/>
                  </a:lnTo>
                  <a:lnTo>
                    <a:pt x="3025132" y="10667"/>
                  </a:lnTo>
                  <a:lnTo>
                    <a:pt x="3025132" y="3047"/>
                  </a:lnTo>
                  <a:lnTo>
                    <a:pt x="3026656" y="1523"/>
                  </a:lnTo>
                  <a:lnTo>
                    <a:pt x="3035800" y="1523"/>
                  </a:lnTo>
                  <a:lnTo>
                    <a:pt x="3035800" y="4571"/>
                  </a:lnTo>
                  <a:lnTo>
                    <a:pt x="3037324" y="4571"/>
                  </a:lnTo>
                  <a:lnTo>
                    <a:pt x="3035800" y="10667"/>
                  </a:lnTo>
                  <a:lnTo>
                    <a:pt x="3032752" y="12191"/>
                  </a:lnTo>
                  <a:lnTo>
                    <a:pt x="3032752" y="13715"/>
                  </a:lnTo>
                  <a:close/>
                </a:path>
                <a:path w="4686300" h="739139">
                  <a:moveTo>
                    <a:pt x="3108952" y="13715"/>
                  </a:moveTo>
                  <a:lnTo>
                    <a:pt x="3102856" y="10667"/>
                  </a:lnTo>
                  <a:lnTo>
                    <a:pt x="3101332" y="10667"/>
                  </a:lnTo>
                  <a:lnTo>
                    <a:pt x="3101332" y="3047"/>
                  </a:lnTo>
                  <a:lnTo>
                    <a:pt x="3102856" y="1523"/>
                  </a:lnTo>
                  <a:lnTo>
                    <a:pt x="3112000" y="1523"/>
                  </a:lnTo>
                  <a:lnTo>
                    <a:pt x="3112000" y="4571"/>
                  </a:lnTo>
                  <a:lnTo>
                    <a:pt x="3113524" y="4571"/>
                  </a:lnTo>
                  <a:lnTo>
                    <a:pt x="3112000" y="10667"/>
                  </a:lnTo>
                  <a:lnTo>
                    <a:pt x="3108952" y="12191"/>
                  </a:lnTo>
                  <a:lnTo>
                    <a:pt x="3108952" y="13715"/>
                  </a:lnTo>
                  <a:close/>
                </a:path>
                <a:path w="4686300" h="739139">
                  <a:moveTo>
                    <a:pt x="3185152" y="13715"/>
                  </a:moveTo>
                  <a:lnTo>
                    <a:pt x="3179056" y="10667"/>
                  </a:lnTo>
                  <a:lnTo>
                    <a:pt x="3177532" y="10667"/>
                  </a:lnTo>
                  <a:lnTo>
                    <a:pt x="3177532" y="3047"/>
                  </a:lnTo>
                  <a:lnTo>
                    <a:pt x="3179056" y="1523"/>
                  </a:lnTo>
                  <a:lnTo>
                    <a:pt x="3188200" y="1523"/>
                  </a:lnTo>
                  <a:lnTo>
                    <a:pt x="3188200" y="4571"/>
                  </a:lnTo>
                  <a:lnTo>
                    <a:pt x="3189724" y="4571"/>
                  </a:lnTo>
                  <a:lnTo>
                    <a:pt x="3188200" y="10667"/>
                  </a:lnTo>
                  <a:lnTo>
                    <a:pt x="3185152" y="12191"/>
                  </a:lnTo>
                  <a:lnTo>
                    <a:pt x="3185152" y="13715"/>
                  </a:lnTo>
                  <a:close/>
                </a:path>
                <a:path w="4686300" h="739139">
                  <a:moveTo>
                    <a:pt x="3261351" y="13715"/>
                  </a:moveTo>
                  <a:lnTo>
                    <a:pt x="3255255" y="10667"/>
                  </a:lnTo>
                  <a:lnTo>
                    <a:pt x="3253731" y="10667"/>
                  </a:lnTo>
                  <a:lnTo>
                    <a:pt x="3253731" y="3047"/>
                  </a:lnTo>
                  <a:lnTo>
                    <a:pt x="3255255" y="1523"/>
                  </a:lnTo>
                  <a:lnTo>
                    <a:pt x="3264399" y="1523"/>
                  </a:lnTo>
                  <a:lnTo>
                    <a:pt x="3264399" y="4571"/>
                  </a:lnTo>
                  <a:lnTo>
                    <a:pt x="3265923" y="4571"/>
                  </a:lnTo>
                  <a:lnTo>
                    <a:pt x="3264399" y="10667"/>
                  </a:lnTo>
                  <a:lnTo>
                    <a:pt x="3261351" y="12191"/>
                  </a:lnTo>
                  <a:lnTo>
                    <a:pt x="3261351" y="13715"/>
                  </a:lnTo>
                  <a:close/>
                </a:path>
                <a:path w="4686300" h="739139">
                  <a:moveTo>
                    <a:pt x="3337551" y="13715"/>
                  </a:moveTo>
                  <a:lnTo>
                    <a:pt x="3331455" y="10667"/>
                  </a:lnTo>
                  <a:lnTo>
                    <a:pt x="3329931" y="10667"/>
                  </a:lnTo>
                  <a:lnTo>
                    <a:pt x="3329931" y="3047"/>
                  </a:lnTo>
                  <a:lnTo>
                    <a:pt x="3331455" y="1523"/>
                  </a:lnTo>
                  <a:lnTo>
                    <a:pt x="3340599" y="1523"/>
                  </a:lnTo>
                  <a:lnTo>
                    <a:pt x="3342123" y="3047"/>
                  </a:lnTo>
                  <a:lnTo>
                    <a:pt x="3340599" y="10667"/>
                  </a:lnTo>
                  <a:lnTo>
                    <a:pt x="3337551" y="12191"/>
                  </a:lnTo>
                  <a:lnTo>
                    <a:pt x="3337551" y="13715"/>
                  </a:lnTo>
                  <a:close/>
                </a:path>
                <a:path w="4686300" h="739139">
                  <a:moveTo>
                    <a:pt x="3413751" y="13715"/>
                  </a:moveTo>
                  <a:lnTo>
                    <a:pt x="3407655" y="10667"/>
                  </a:lnTo>
                  <a:lnTo>
                    <a:pt x="3406131" y="10667"/>
                  </a:lnTo>
                  <a:lnTo>
                    <a:pt x="3406131" y="4571"/>
                  </a:lnTo>
                  <a:lnTo>
                    <a:pt x="3407655" y="1523"/>
                  </a:lnTo>
                  <a:lnTo>
                    <a:pt x="3416799" y="1523"/>
                  </a:lnTo>
                  <a:lnTo>
                    <a:pt x="3418323" y="3047"/>
                  </a:lnTo>
                  <a:lnTo>
                    <a:pt x="3416799" y="10667"/>
                  </a:lnTo>
                  <a:lnTo>
                    <a:pt x="3413751" y="12191"/>
                  </a:lnTo>
                  <a:lnTo>
                    <a:pt x="3413751" y="13715"/>
                  </a:lnTo>
                  <a:close/>
                </a:path>
                <a:path w="4686300" h="739139">
                  <a:moveTo>
                    <a:pt x="3489951" y="13715"/>
                  </a:moveTo>
                  <a:lnTo>
                    <a:pt x="3483855" y="10667"/>
                  </a:lnTo>
                  <a:lnTo>
                    <a:pt x="3482331" y="10667"/>
                  </a:lnTo>
                  <a:lnTo>
                    <a:pt x="3482331" y="4571"/>
                  </a:lnTo>
                  <a:lnTo>
                    <a:pt x="3483855" y="1523"/>
                  </a:lnTo>
                  <a:lnTo>
                    <a:pt x="3492999" y="1523"/>
                  </a:lnTo>
                  <a:lnTo>
                    <a:pt x="3494523" y="3047"/>
                  </a:lnTo>
                  <a:lnTo>
                    <a:pt x="3492999" y="10667"/>
                  </a:lnTo>
                  <a:lnTo>
                    <a:pt x="3489951" y="12191"/>
                  </a:lnTo>
                  <a:lnTo>
                    <a:pt x="3489951" y="13715"/>
                  </a:lnTo>
                  <a:close/>
                </a:path>
                <a:path w="4686300" h="739139">
                  <a:moveTo>
                    <a:pt x="3566151" y="13715"/>
                  </a:moveTo>
                  <a:lnTo>
                    <a:pt x="3560055" y="10667"/>
                  </a:lnTo>
                  <a:lnTo>
                    <a:pt x="3558531" y="10667"/>
                  </a:lnTo>
                  <a:lnTo>
                    <a:pt x="3558531" y="4571"/>
                  </a:lnTo>
                  <a:lnTo>
                    <a:pt x="3560055" y="1523"/>
                  </a:lnTo>
                  <a:lnTo>
                    <a:pt x="3569199" y="1523"/>
                  </a:lnTo>
                  <a:lnTo>
                    <a:pt x="3570723" y="3047"/>
                  </a:lnTo>
                  <a:lnTo>
                    <a:pt x="3569199" y="10667"/>
                  </a:lnTo>
                  <a:lnTo>
                    <a:pt x="3566151" y="12191"/>
                  </a:lnTo>
                  <a:lnTo>
                    <a:pt x="3566151" y="13715"/>
                  </a:lnTo>
                  <a:close/>
                </a:path>
                <a:path w="4686300" h="739139">
                  <a:moveTo>
                    <a:pt x="3642350" y="13715"/>
                  </a:moveTo>
                  <a:lnTo>
                    <a:pt x="3636254" y="10667"/>
                  </a:lnTo>
                  <a:lnTo>
                    <a:pt x="3634730" y="10667"/>
                  </a:lnTo>
                  <a:lnTo>
                    <a:pt x="3634730" y="4571"/>
                  </a:lnTo>
                  <a:lnTo>
                    <a:pt x="3636254" y="1523"/>
                  </a:lnTo>
                  <a:lnTo>
                    <a:pt x="3645398" y="1523"/>
                  </a:lnTo>
                  <a:lnTo>
                    <a:pt x="3646922" y="3047"/>
                  </a:lnTo>
                  <a:lnTo>
                    <a:pt x="3645398" y="10667"/>
                  </a:lnTo>
                  <a:lnTo>
                    <a:pt x="3642350" y="12191"/>
                  </a:lnTo>
                  <a:lnTo>
                    <a:pt x="3642350" y="13715"/>
                  </a:lnTo>
                  <a:close/>
                </a:path>
                <a:path w="4686300" h="739139">
                  <a:moveTo>
                    <a:pt x="3718550" y="13715"/>
                  </a:moveTo>
                  <a:lnTo>
                    <a:pt x="3712454" y="10667"/>
                  </a:lnTo>
                  <a:lnTo>
                    <a:pt x="3710930" y="10667"/>
                  </a:lnTo>
                  <a:lnTo>
                    <a:pt x="3710930" y="4571"/>
                  </a:lnTo>
                  <a:lnTo>
                    <a:pt x="3712454" y="1523"/>
                  </a:lnTo>
                  <a:lnTo>
                    <a:pt x="3721598" y="1523"/>
                  </a:lnTo>
                  <a:lnTo>
                    <a:pt x="3723122" y="3047"/>
                  </a:lnTo>
                  <a:lnTo>
                    <a:pt x="3721598" y="10667"/>
                  </a:lnTo>
                  <a:lnTo>
                    <a:pt x="3718550" y="12191"/>
                  </a:lnTo>
                  <a:lnTo>
                    <a:pt x="3718550" y="13715"/>
                  </a:lnTo>
                  <a:close/>
                </a:path>
                <a:path w="4686300" h="739139">
                  <a:moveTo>
                    <a:pt x="3820658" y="13715"/>
                  </a:moveTo>
                  <a:lnTo>
                    <a:pt x="3814562" y="10667"/>
                  </a:lnTo>
                  <a:lnTo>
                    <a:pt x="3813038" y="10667"/>
                  </a:lnTo>
                  <a:lnTo>
                    <a:pt x="3813038" y="3047"/>
                  </a:lnTo>
                  <a:lnTo>
                    <a:pt x="3814562" y="1523"/>
                  </a:lnTo>
                  <a:lnTo>
                    <a:pt x="3823706" y="1523"/>
                  </a:lnTo>
                  <a:lnTo>
                    <a:pt x="3823706" y="4571"/>
                  </a:lnTo>
                  <a:lnTo>
                    <a:pt x="3825230" y="4571"/>
                  </a:lnTo>
                  <a:lnTo>
                    <a:pt x="3823706" y="10667"/>
                  </a:lnTo>
                  <a:lnTo>
                    <a:pt x="3820658" y="12191"/>
                  </a:lnTo>
                  <a:lnTo>
                    <a:pt x="3820658" y="13715"/>
                  </a:lnTo>
                  <a:close/>
                </a:path>
                <a:path w="4686300" h="739139">
                  <a:moveTo>
                    <a:pt x="3896858" y="13715"/>
                  </a:moveTo>
                  <a:lnTo>
                    <a:pt x="3890762" y="10667"/>
                  </a:lnTo>
                  <a:lnTo>
                    <a:pt x="3889238" y="10667"/>
                  </a:lnTo>
                  <a:lnTo>
                    <a:pt x="3889238" y="3047"/>
                  </a:lnTo>
                  <a:lnTo>
                    <a:pt x="3890762" y="1523"/>
                  </a:lnTo>
                  <a:lnTo>
                    <a:pt x="3899906" y="1523"/>
                  </a:lnTo>
                  <a:lnTo>
                    <a:pt x="3899906" y="4571"/>
                  </a:lnTo>
                  <a:lnTo>
                    <a:pt x="3901430" y="4571"/>
                  </a:lnTo>
                  <a:lnTo>
                    <a:pt x="3899906" y="10667"/>
                  </a:lnTo>
                  <a:lnTo>
                    <a:pt x="3896858" y="12191"/>
                  </a:lnTo>
                  <a:lnTo>
                    <a:pt x="3896858" y="13715"/>
                  </a:lnTo>
                  <a:close/>
                </a:path>
                <a:path w="4686300" h="739139">
                  <a:moveTo>
                    <a:pt x="3973058" y="13715"/>
                  </a:moveTo>
                  <a:lnTo>
                    <a:pt x="3966962" y="10667"/>
                  </a:lnTo>
                  <a:lnTo>
                    <a:pt x="3965438" y="10667"/>
                  </a:lnTo>
                  <a:lnTo>
                    <a:pt x="3965438" y="3047"/>
                  </a:lnTo>
                  <a:lnTo>
                    <a:pt x="3966962" y="1523"/>
                  </a:lnTo>
                  <a:lnTo>
                    <a:pt x="3976106" y="1523"/>
                  </a:lnTo>
                  <a:lnTo>
                    <a:pt x="3976106" y="4571"/>
                  </a:lnTo>
                  <a:lnTo>
                    <a:pt x="3977630" y="4571"/>
                  </a:lnTo>
                  <a:lnTo>
                    <a:pt x="3976106" y="10667"/>
                  </a:lnTo>
                  <a:lnTo>
                    <a:pt x="3973058" y="12191"/>
                  </a:lnTo>
                  <a:lnTo>
                    <a:pt x="3973058" y="13715"/>
                  </a:lnTo>
                  <a:close/>
                </a:path>
                <a:path w="4686300" h="739139">
                  <a:moveTo>
                    <a:pt x="4049257" y="13715"/>
                  </a:moveTo>
                  <a:lnTo>
                    <a:pt x="4043161" y="10667"/>
                  </a:lnTo>
                  <a:lnTo>
                    <a:pt x="4041637" y="10667"/>
                  </a:lnTo>
                  <a:lnTo>
                    <a:pt x="4041637" y="3047"/>
                  </a:lnTo>
                  <a:lnTo>
                    <a:pt x="4043161" y="1523"/>
                  </a:lnTo>
                  <a:lnTo>
                    <a:pt x="4052305" y="1523"/>
                  </a:lnTo>
                  <a:lnTo>
                    <a:pt x="4052305" y="4571"/>
                  </a:lnTo>
                  <a:lnTo>
                    <a:pt x="4053829" y="4571"/>
                  </a:lnTo>
                  <a:lnTo>
                    <a:pt x="4052305" y="10667"/>
                  </a:lnTo>
                  <a:lnTo>
                    <a:pt x="4049257" y="12191"/>
                  </a:lnTo>
                  <a:lnTo>
                    <a:pt x="4049257" y="13715"/>
                  </a:lnTo>
                  <a:close/>
                </a:path>
                <a:path w="4686300" h="739139">
                  <a:moveTo>
                    <a:pt x="4125457" y="13715"/>
                  </a:moveTo>
                  <a:lnTo>
                    <a:pt x="4119361" y="10667"/>
                  </a:lnTo>
                  <a:lnTo>
                    <a:pt x="4117837" y="10667"/>
                  </a:lnTo>
                  <a:lnTo>
                    <a:pt x="4117837" y="3047"/>
                  </a:lnTo>
                  <a:lnTo>
                    <a:pt x="4119361" y="1523"/>
                  </a:lnTo>
                  <a:lnTo>
                    <a:pt x="4128505" y="1523"/>
                  </a:lnTo>
                  <a:lnTo>
                    <a:pt x="4128505" y="4571"/>
                  </a:lnTo>
                  <a:lnTo>
                    <a:pt x="4130029" y="4571"/>
                  </a:lnTo>
                  <a:lnTo>
                    <a:pt x="4128505" y="10667"/>
                  </a:lnTo>
                  <a:lnTo>
                    <a:pt x="4125457" y="12191"/>
                  </a:lnTo>
                  <a:lnTo>
                    <a:pt x="4125457" y="13715"/>
                  </a:lnTo>
                  <a:close/>
                </a:path>
                <a:path w="4686300" h="739139">
                  <a:moveTo>
                    <a:pt x="4201657" y="13715"/>
                  </a:moveTo>
                  <a:lnTo>
                    <a:pt x="4195561" y="10667"/>
                  </a:lnTo>
                  <a:lnTo>
                    <a:pt x="4194037" y="10667"/>
                  </a:lnTo>
                  <a:lnTo>
                    <a:pt x="4194037" y="3047"/>
                  </a:lnTo>
                  <a:lnTo>
                    <a:pt x="4195561" y="1523"/>
                  </a:lnTo>
                  <a:lnTo>
                    <a:pt x="4204705" y="1523"/>
                  </a:lnTo>
                  <a:lnTo>
                    <a:pt x="4206229" y="3047"/>
                  </a:lnTo>
                  <a:lnTo>
                    <a:pt x="4204705" y="10667"/>
                  </a:lnTo>
                  <a:lnTo>
                    <a:pt x="4201657" y="12191"/>
                  </a:lnTo>
                  <a:lnTo>
                    <a:pt x="4201657" y="13715"/>
                  </a:lnTo>
                  <a:close/>
                </a:path>
                <a:path w="4686300" h="739139">
                  <a:moveTo>
                    <a:pt x="4277857" y="13715"/>
                  </a:moveTo>
                  <a:lnTo>
                    <a:pt x="4271761" y="10667"/>
                  </a:lnTo>
                  <a:lnTo>
                    <a:pt x="4270237" y="10667"/>
                  </a:lnTo>
                  <a:lnTo>
                    <a:pt x="4270237" y="4571"/>
                  </a:lnTo>
                  <a:lnTo>
                    <a:pt x="4271761" y="1523"/>
                  </a:lnTo>
                  <a:lnTo>
                    <a:pt x="4280905" y="1523"/>
                  </a:lnTo>
                  <a:lnTo>
                    <a:pt x="4282429" y="3047"/>
                  </a:lnTo>
                  <a:lnTo>
                    <a:pt x="4280905" y="10667"/>
                  </a:lnTo>
                  <a:lnTo>
                    <a:pt x="4277857" y="12191"/>
                  </a:lnTo>
                  <a:lnTo>
                    <a:pt x="4277857" y="13715"/>
                  </a:lnTo>
                  <a:close/>
                </a:path>
                <a:path w="4686300" h="739139">
                  <a:moveTo>
                    <a:pt x="4354057" y="13715"/>
                  </a:moveTo>
                  <a:lnTo>
                    <a:pt x="4347961" y="10667"/>
                  </a:lnTo>
                  <a:lnTo>
                    <a:pt x="4346437" y="10667"/>
                  </a:lnTo>
                  <a:lnTo>
                    <a:pt x="4346437" y="4571"/>
                  </a:lnTo>
                  <a:lnTo>
                    <a:pt x="4347961" y="1523"/>
                  </a:lnTo>
                  <a:lnTo>
                    <a:pt x="4357105" y="1523"/>
                  </a:lnTo>
                  <a:lnTo>
                    <a:pt x="4358629" y="3047"/>
                  </a:lnTo>
                  <a:lnTo>
                    <a:pt x="4357105" y="10667"/>
                  </a:lnTo>
                  <a:lnTo>
                    <a:pt x="4354057" y="12191"/>
                  </a:lnTo>
                  <a:lnTo>
                    <a:pt x="4354057" y="13715"/>
                  </a:lnTo>
                  <a:close/>
                </a:path>
                <a:path w="4686300" h="739139">
                  <a:moveTo>
                    <a:pt x="4430256" y="13715"/>
                  </a:moveTo>
                  <a:lnTo>
                    <a:pt x="4424160" y="10667"/>
                  </a:lnTo>
                  <a:lnTo>
                    <a:pt x="4422636" y="10667"/>
                  </a:lnTo>
                  <a:lnTo>
                    <a:pt x="4422636" y="4571"/>
                  </a:lnTo>
                  <a:lnTo>
                    <a:pt x="4424160" y="1523"/>
                  </a:lnTo>
                  <a:lnTo>
                    <a:pt x="4433304" y="1523"/>
                  </a:lnTo>
                  <a:lnTo>
                    <a:pt x="4434828" y="3047"/>
                  </a:lnTo>
                  <a:lnTo>
                    <a:pt x="4433304" y="10667"/>
                  </a:lnTo>
                  <a:lnTo>
                    <a:pt x="4430256" y="12191"/>
                  </a:lnTo>
                  <a:lnTo>
                    <a:pt x="4430256" y="13715"/>
                  </a:lnTo>
                  <a:close/>
                </a:path>
                <a:path w="4686300" h="739139">
                  <a:moveTo>
                    <a:pt x="4506456" y="13715"/>
                  </a:moveTo>
                  <a:lnTo>
                    <a:pt x="4500360" y="10667"/>
                  </a:lnTo>
                  <a:lnTo>
                    <a:pt x="4498836" y="10667"/>
                  </a:lnTo>
                  <a:lnTo>
                    <a:pt x="4498836" y="4571"/>
                  </a:lnTo>
                  <a:lnTo>
                    <a:pt x="4500360" y="1523"/>
                  </a:lnTo>
                  <a:lnTo>
                    <a:pt x="4509504" y="1523"/>
                  </a:lnTo>
                  <a:lnTo>
                    <a:pt x="4511028" y="3047"/>
                  </a:lnTo>
                  <a:lnTo>
                    <a:pt x="4509504" y="10667"/>
                  </a:lnTo>
                  <a:lnTo>
                    <a:pt x="4506456" y="12191"/>
                  </a:lnTo>
                  <a:lnTo>
                    <a:pt x="4506456" y="13715"/>
                  </a:lnTo>
                  <a:close/>
                </a:path>
                <a:path w="4686300" h="739139">
                  <a:moveTo>
                    <a:pt x="4622280" y="18287"/>
                  </a:moveTo>
                  <a:lnTo>
                    <a:pt x="4619232" y="16763"/>
                  </a:lnTo>
                  <a:lnTo>
                    <a:pt x="4616184" y="16763"/>
                  </a:lnTo>
                  <a:lnTo>
                    <a:pt x="4616184" y="13715"/>
                  </a:lnTo>
                  <a:lnTo>
                    <a:pt x="4614660" y="13715"/>
                  </a:lnTo>
                  <a:lnTo>
                    <a:pt x="4614660" y="7619"/>
                  </a:lnTo>
                  <a:lnTo>
                    <a:pt x="4616184" y="6095"/>
                  </a:lnTo>
                  <a:lnTo>
                    <a:pt x="4619232" y="4571"/>
                  </a:lnTo>
                  <a:lnTo>
                    <a:pt x="4622280" y="4571"/>
                  </a:lnTo>
                  <a:lnTo>
                    <a:pt x="4625328" y="6095"/>
                  </a:lnTo>
                  <a:lnTo>
                    <a:pt x="4626852" y="7619"/>
                  </a:lnTo>
                  <a:lnTo>
                    <a:pt x="4625328" y="15239"/>
                  </a:lnTo>
                  <a:lnTo>
                    <a:pt x="4622280" y="16763"/>
                  </a:lnTo>
                  <a:lnTo>
                    <a:pt x="4622280" y="18287"/>
                  </a:lnTo>
                  <a:close/>
                </a:path>
                <a:path w="4686300" h="739139">
                  <a:moveTo>
                    <a:pt x="64007" y="18287"/>
                  </a:moveTo>
                  <a:lnTo>
                    <a:pt x="53339" y="18287"/>
                  </a:lnTo>
                  <a:lnTo>
                    <a:pt x="53339" y="13715"/>
                  </a:lnTo>
                  <a:lnTo>
                    <a:pt x="51815" y="12191"/>
                  </a:lnTo>
                  <a:lnTo>
                    <a:pt x="53339" y="9143"/>
                  </a:lnTo>
                  <a:lnTo>
                    <a:pt x="54863" y="7619"/>
                  </a:lnTo>
                  <a:lnTo>
                    <a:pt x="62483" y="7619"/>
                  </a:lnTo>
                  <a:lnTo>
                    <a:pt x="64007" y="9143"/>
                  </a:lnTo>
                  <a:lnTo>
                    <a:pt x="64007" y="12191"/>
                  </a:lnTo>
                  <a:lnTo>
                    <a:pt x="65531" y="12191"/>
                  </a:lnTo>
                  <a:lnTo>
                    <a:pt x="64007" y="15239"/>
                  </a:lnTo>
                  <a:lnTo>
                    <a:pt x="64007" y="18287"/>
                  </a:lnTo>
                  <a:close/>
                </a:path>
                <a:path w="4686300" h="739139">
                  <a:moveTo>
                    <a:pt x="60959" y="19811"/>
                  </a:moveTo>
                  <a:lnTo>
                    <a:pt x="56387" y="18287"/>
                  </a:lnTo>
                  <a:lnTo>
                    <a:pt x="60959" y="18287"/>
                  </a:lnTo>
                  <a:lnTo>
                    <a:pt x="60959" y="19811"/>
                  </a:lnTo>
                  <a:close/>
                </a:path>
                <a:path w="4686300" h="739139">
                  <a:moveTo>
                    <a:pt x="42671" y="16763"/>
                  </a:moveTo>
                  <a:lnTo>
                    <a:pt x="41147" y="15239"/>
                  </a:lnTo>
                  <a:lnTo>
                    <a:pt x="42671" y="15239"/>
                  </a:lnTo>
                  <a:lnTo>
                    <a:pt x="42671" y="16763"/>
                  </a:lnTo>
                  <a:close/>
                </a:path>
                <a:path w="4686300" h="739139">
                  <a:moveTo>
                    <a:pt x="41147" y="18287"/>
                  </a:moveTo>
                  <a:lnTo>
                    <a:pt x="39623" y="16763"/>
                  </a:lnTo>
                  <a:lnTo>
                    <a:pt x="41147" y="16763"/>
                  </a:lnTo>
                  <a:lnTo>
                    <a:pt x="41147" y="18287"/>
                  </a:lnTo>
                  <a:close/>
                </a:path>
                <a:path w="4686300" h="739139">
                  <a:moveTo>
                    <a:pt x="39623" y="32003"/>
                  </a:moveTo>
                  <a:lnTo>
                    <a:pt x="33527" y="30479"/>
                  </a:lnTo>
                  <a:lnTo>
                    <a:pt x="32003" y="28955"/>
                  </a:lnTo>
                  <a:lnTo>
                    <a:pt x="30479" y="28955"/>
                  </a:lnTo>
                  <a:lnTo>
                    <a:pt x="30479" y="24383"/>
                  </a:lnTo>
                  <a:lnTo>
                    <a:pt x="36575" y="18287"/>
                  </a:lnTo>
                  <a:lnTo>
                    <a:pt x="38099" y="18287"/>
                  </a:lnTo>
                  <a:lnTo>
                    <a:pt x="42671" y="22859"/>
                  </a:lnTo>
                  <a:lnTo>
                    <a:pt x="41147" y="28955"/>
                  </a:lnTo>
                  <a:lnTo>
                    <a:pt x="39623" y="30479"/>
                  </a:lnTo>
                  <a:lnTo>
                    <a:pt x="39623" y="32003"/>
                  </a:lnTo>
                  <a:close/>
                </a:path>
                <a:path w="4686300" h="739139">
                  <a:moveTo>
                    <a:pt x="4646664" y="28955"/>
                  </a:moveTo>
                  <a:lnTo>
                    <a:pt x="4640568" y="27431"/>
                  </a:lnTo>
                  <a:lnTo>
                    <a:pt x="4639044" y="25907"/>
                  </a:lnTo>
                  <a:lnTo>
                    <a:pt x="4637520" y="25907"/>
                  </a:lnTo>
                  <a:lnTo>
                    <a:pt x="4637520" y="19811"/>
                  </a:lnTo>
                  <a:lnTo>
                    <a:pt x="4640568" y="16763"/>
                  </a:lnTo>
                  <a:lnTo>
                    <a:pt x="4646664" y="16763"/>
                  </a:lnTo>
                  <a:lnTo>
                    <a:pt x="4649712" y="19811"/>
                  </a:lnTo>
                  <a:lnTo>
                    <a:pt x="4648188" y="25907"/>
                  </a:lnTo>
                  <a:lnTo>
                    <a:pt x="4646664" y="27431"/>
                  </a:lnTo>
                  <a:lnTo>
                    <a:pt x="4646664" y="28955"/>
                  </a:lnTo>
                  <a:close/>
                </a:path>
                <a:path w="4686300" h="739139">
                  <a:moveTo>
                    <a:pt x="4664952" y="44195"/>
                  </a:moveTo>
                  <a:lnTo>
                    <a:pt x="4657332" y="42671"/>
                  </a:lnTo>
                  <a:lnTo>
                    <a:pt x="4655808" y="41147"/>
                  </a:lnTo>
                  <a:lnTo>
                    <a:pt x="4654284" y="41147"/>
                  </a:lnTo>
                  <a:lnTo>
                    <a:pt x="4654284" y="35051"/>
                  </a:lnTo>
                  <a:lnTo>
                    <a:pt x="4657332" y="32003"/>
                  </a:lnTo>
                  <a:lnTo>
                    <a:pt x="4663428" y="32003"/>
                  </a:lnTo>
                  <a:lnTo>
                    <a:pt x="4666476" y="35051"/>
                  </a:lnTo>
                  <a:lnTo>
                    <a:pt x="4664952" y="42671"/>
                  </a:lnTo>
                  <a:lnTo>
                    <a:pt x="4664952" y="44195"/>
                  </a:lnTo>
                  <a:close/>
                </a:path>
                <a:path w="4686300" h="739139">
                  <a:moveTo>
                    <a:pt x="24383" y="48767"/>
                  </a:moveTo>
                  <a:lnTo>
                    <a:pt x="22859" y="47243"/>
                  </a:lnTo>
                  <a:lnTo>
                    <a:pt x="18287" y="47243"/>
                  </a:lnTo>
                  <a:lnTo>
                    <a:pt x="18287" y="44195"/>
                  </a:lnTo>
                  <a:lnTo>
                    <a:pt x="16763" y="44195"/>
                  </a:lnTo>
                  <a:lnTo>
                    <a:pt x="16763" y="39623"/>
                  </a:lnTo>
                  <a:lnTo>
                    <a:pt x="18287" y="36575"/>
                  </a:lnTo>
                  <a:lnTo>
                    <a:pt x="21335" y="35051"/>
                  </a:lnTo>
                  <a:lnTo>
                    <a:pt x="24383" y="35051"/>
                  </a:lnTo>
                  <a:lnTo>
                    <a:pt x="27431" y="36575"/>
                  </a:lnTo>
                  <a:lnTo>
                    <a:pt x="28955" y="38099"/>
                  </a:lnTo>
                  <a:lnTo>
                    <a:pt x="27431" y="45719"/>
                  </a:lnTo>
                  <a:lnTo>
                    <a:pt x="24383" y="47243"/>
                  </a:lnTo>
                  <a:lnTo>
                    <a:pt x="24383" y="48767"/>
                  </a:lnTo>
                  <a:close/>
                </a:path>
                <a:path w="4686300" h="739139">
                  <a:moveTo>
                    <a:pt x="4668000" y="64007"/>
                  </a:moveTo>
                  <a:lnTo>
                    <a:pt x="4668000" y="60959"/>
                  </a:lnTo>
                  <a:lnTo>
                    <a:pt x="4666476" y="60959"/>
                  </a:lnTo>
                  <a:lnTo>
                    <a:pt x="4666476" y="54863"/>
                  </a:lnTo>
                  <a:lnTo>
                    <a:pt x="4668000" y="53339"/>
                  </a:lnTo>
                  <a:lnTo>
                    <a:pt x="4671048" y="51815"/>
                  </a:lnTo>
                  <a:lnTo>
                    <a:pt x="4675620" y="51815"/>
                  </a:lnTo>
                  <a:lnTo>
                    <a:pt x="4678668" y="54863"/>
                  </a:lnTo>
                  <a:lnTo>
                    <a:pt x="4677144" y="62483"/>
                  </a:lnTo>
                  <a:lnTo>
                    <a:pt x="4668000" y="64007"/>
                  </a:lnTo>
                  <a:close/>
                </a:path>
                <a:path w="4686300" h="739139">
                  <a:moveTo>
                    <a:pt x="13715" y="70103"/>
                  </a:moveTo>
                  <a:lnTo>
                    <a:pt x="7619" y="68579"/>
                  </a:lnTo>
                  <a:lnTo>
                    <a:pt x="6095" y="67055"/>
                  </a:lnTo>
                  <a:lnTo>
                    <a:pt x="4571" y="67055"/>
                  </a:lnTo>
                  <a:lnTo>
                    <a:pt x="4571" y="62483"/>
                  </a:lnTo>
                  <a:lnTo>
                    <a:pt x="6095" y="59435"/>
                  </a:lnTo>
                  <a:lnTo>
                    <a:pt x="7619" y="57911"/>
                  </a:lnTo>
                  <a:lnTo>
                    <a:pt x="13715" y="57911"/>
                  </a:lnTo>
                  <a:lnTo>
                    <a:pt x="16763" y="60959"/>
                  </a:lnTo>
                  <a:lnTo>
                    <a:pt x="15239" y="67055"/>
                  </a:lnTo>
                  <a:lnTo>
                    <a:pt x="13715" y="68579"/>
                  </a:lnTo>
                  <a:lnTo>
                    <a:pt x="13715" y="70103"/>
                  </a:lnTo>
                  <a:close/>
                </a:path>
                <a:path w="4686300" h="739139">
                  <a:moveTo>
                    <a:pt x="4683240" y="88391"/>
                  </a:moveTo>
                  <a:lnTo>
                    <a:pt x="4675620" y="86867"/>
                  </a:lnTo>
                  <a:lnTo>
                    <a:pt x="4674096" y="86867"/>
                  </a:lnTo>
                  <a:lnTo>
                    <a:pt x="4674096" y="79247"/>
                  </a:lnTo>
                  <a:lnTo>
                    <a:pt x="4677144" y="76199"/>
                  </a:lnTo>
                  <a:lnTo>
                    <a:pt x="4681716" y="76199"/>
                  </a:lnTo>
                  <a:lnTo>
                    <a:pt x="4684764" y="77723"/>
                  </a:lnTo>
                  <a:lnTo>
                    <a:pt x="4684764" y="80771"/>
                  </a:lnTo>
                  <a:lnTo>
                    <a:pt x="4686288" y="80771"/>
                  </a:lnTo>
                  <a:lnTo>
                    <a:pt x="4684764" y="85343"/>
                  </a:lnTo>
                  <a:lnTo>
                    <a:pt x="4683240" y="86867"/>
                  </a:lnTo>
                  <a:lnTo>
                    <a:pt x="4683240" y="88391"/>
                  </a:lnTo>
                  <a:close/>
                </a:path>
                <a:path w="4686300" h="739139">
                  <a:moveTo>
                    <a:pt x="7619" y="94487"/>
                  </a:moveTo>
                  <a:lnTo>
                    <a:pt x="1523" y="92963"/>
                  </a:lnTo>
                  <a:lnTo>
                    <a:pt x="0" y="92963"/>
                  </a:lnTo>
                  <a:lnTo>
                    <a:pt x="0" y="80771"/>
                  </a:lnTo>
                  <a:lnTo>
                    <a:pt x="1523" y="80771"/>
                  </a:lnTo>
                  <a:lnTo>
                    <a:pt x="7619" y="82295"/>
                  </a:lnTo>
                  <a:lnTo>
                    <a:pt x="10667" y="85343"/>
                  </a:lnTo>
                  <a:lnTo>
                    <a:pt x="9143" y="91439"/>
                  </a:lnTo>
                  <a:lnTo>
                    <a:pt x="7619" y="92963"/>
                  </a:lnTo>
                  <a:lnTo>
                    <a:pt x="7619" y="94487"/>
                  </a:lnTo>
                  <a:close/>
                </a:path>
                <a:path w="4686300" h="739139">
                  <a:moveTo>
                    <a:pt x="4683240" y="111251"/>
                  </a:moveTo>
                  <a:lnTo>
                    <a:pt x="4677144" y="109727"/>
                  </a:lnTo>
                  <a:lnTo>
                    <a:pt x="4675620" y="108203"/>
                  </a:lnTo>
                  <a:lnTo>
                    <a:pt x="4674096" y="108203"/>
                  </a:lnTo>
                  <a:lnTo>
                    <a:pt x="4674096" y="102107"/>
                  </a:lnTo>
                  <a:lnTo>
                    <a:pt x="4677144" y="99059"/>
                  </a:lnTo>
                  <a:lnTo>
                    <a:pt x="4683240" y="99059"/>
                  </a:lnTo>
                  <a:lnTo>
                    <a:pt x="4686288" y="102107"/>
                  </a:lnTo>
                  <a:lnTo>
                    <a:pt x="4684764" y="108203"/>
                  </a:lnTo>
                  <a:lnTo>
                    <a:pt x="4683240" y="109727"/>
                  </a:lnTo>
                  <a:lnTo>
                    <a:pt x="4683240" y="111251"/>
                  </a:lnTo>
                  <a:close/>
                </a:path>
                <a:path w="4686300" h="739139">
                  <a:moveTo>
                    <a:pt x="9143" y="115823"/>
                  </a:moveTo>
                  <a:lnTo>
                    <a:pt x="3047" y="114299"/>
                  </a:lnTo>
                  <a:lnTo>
                    <a:pt x="1523" y="112775"/>
                  </a:lnTo>
                  <a:lnTo>
                    <a:pt x="0" y="112775"/>
                  </a:lnTo>
                  <a:lnTo>
                    <a:pt x="0" y="106679"/>
                  </a:lnTo>
                  <a:lnTo>
                    <a:pt x="3047" y="103631"/>
                  </a:lnTo>
                  <a:lnTo>
                    <a:pt x="10667" y="103631"/>
                  </a:lnTo>
                  <a:lnTo>
                    <a:pt x="10667" y="106679"/>
                  </a:lnTo>
                  <a:lnTo>
                    <a:pt x="12191" y="106679"/>
                  </a:lnTo>
                  <a:lnTo>
                    <a:pt x="10667" y="112775"/>
                  </a:lnTo>
                  <a:lnTo>
                    <a:pt x="9143" y="114299"/>
                  </a:lnTo>
                  <a:lnTo>
                    <a:pt x="9143" y="115823"/>
                  </a:lnTo>
                  <a:close/>
                </a:path>
                <a:path w="4686300" h="739139">
                  <a:moveTo>
                    <a:pt x="4683240" y="137159"/>
                  </a:moveTo>
                  <a:lnTo>
                    <a:pt x="4677144" y="135635"/>
                  </a:lnTo>
                  <a:lnTo>
                    <a:pt x="4675620" y="134111"/>
                  </a:lnTo>
                  <a:lnTo>
                    <a:pt x="4674096" y="134111"/>
                  </a:lnTo>
                  <a:lnTo>
                    <a:pt x="4674096" y="128015"/>
                  </a:lnTo>
                  <a:lnTo>
                    <a:pt x="4675620" y="124967"/>
                  </a:lnTo>
                  <a:lnTo>
                    <a:pt x="4683240" y="124967"/>
                  </a:lnTo>
                  <a:lnTo>
                    <a:pt x="4686288" y="128015"/>
                  </a:lnTo>
                  <a:lnTo>
                    <a:pt x="4684764" y="134111"/>
                  </a:lnTo>
                  <a:lnTo>
                    <a:pt x="4683240" y="135635"/>
                  </a:lnTo>
                  <a:lnTo>
                    <a:pt x="4683240" y="137159"/>
                  </a:lnTo>
                  <a:close/>
                </a:path>
                <a:path w="4686300" h="739139">
                  <a:moveTo>
                    <a:pt x="7619" y="141731"/>
                  </a:moveTo>
                  <a:lnTo>
                    <a:pt x="4571" y="140207"/>
                  </a:lnTo>
                  <a:lnTo>
                    <a:pt x="1523" y="140207"/>
                  </a:lnTo>
                  <a:lnTo>
                    <a:pt x="1523" y="137159"/>
                  </a:lnTo>
                  <a:lnTo>
                    <a:pt x="0" y="137159"/>
                  </a:lnTo>
                  <a:lnTo>
                    <a:pt x="0" y="131063"/>
                  </a:lnTo>
                  <a:lnTo>
                    <a:pt x="1523" y="129539"/>
                  </a:lnTo>
                  <a:lnTo>
                    <a:pt x="4571" y="128015"/>
                  </a:lnTo>
                  <a:lnTo>
                    <a:pt x="7619" y="128015"/>
                  </a:lnTo>
                  <a:lnTo>
                    <a:pt x="10667" y="129539"/>
                  </a:lnTo>
                  <a:lnTo>
                    <a:pt x="12191" y="131063"/>
                  </a:lnTo>
                  <a:lnTo>
                    <a:pt x="10667" y="138683"/>
                  </a:lnTo>
                  <a:lnTo>
                    <a:pt x="7619" y="140207"/>
                  </a:lnTo>
                  <a:lnTo>
                    <a:pt x="7619" y="141731"/>
                  </a:lnTo>
                  <a:close/>
                </a:path>
                <a:path w="4686300" h="739139">
                  <a:moveTo>
                    <a:pt x="4681716" y="163067"/>
                  </a:moveTo>
                  <a:lnTo>
                    <a:pt x="4675620" y="160019"/>
                  </a:lnTo>
                  <a:lnTo>
                    <a:pt x="4674096" y="160019"/>
                  </a:lnTo>
                  <a:lnTo>
                    <a:pt x="4674096" y="152399"/>
                  </a:lnTo>
                  <a:lnTo>
                    <a:pt x="4675620" y="150875"/>
                  </a:lnTo>
                  <a:lnTo>
                    <a:pt x="4678668" y="149351"/>
                  </a:lnTo>
                  <a:lnTo>
                    <a:pt x="4681716" y="149351"/>
                  </a:lnTo>
                  <a:lnTo>
                    <a:pt x="4684764" y="150875"/>
                  </a:lnTo>
                  <a:lnTo>
                    <a:pt x="4686288" y="152399"/>
                  </a:lnTo>
                  <a:lnTo>
                    <a:pt x="4684764" y="158495"/>
                  </a:lnTo>
                  <a:lnTo>
                    <a:pt x="4684764" y="161543"/>
                  </a:lnTo>
                  <a:lnTo>
                    <a:pt x="4681716" y="161543"/>
                  </a:lnTo>
                  <a:lnTo>
                    <a:pt x="4681716" y="163067"/>
                  </a:lnTo>
                  <a:close/>
                </a:path>
                <a:path w="4686300" h="739139">
                  <a:moveTo>
                    <a:pt x="9143" y="166115"/>
                  </a:moveTo>
                  <a:lnTo>
                    <a:pt x="3047" y="164591"/>
                  </a:lnTo>
                  <a:lnTo>
                    <a:pt x="1523" y="163067"/>
                  </a:lnTo>
                  <a:lnTo>
                    <a:pt x="0" y="163067"/>
                  </a:lnTo>
                  <a:lnTo>
                    <a:pt x="0" y="156971"/>
                  </a:lnTo>
                  <a:lnTo>
                    <a:pt x="3047" y="153923"/>
                  </a:lnTo>
                  <a:lnTo>
                    <a:pt x="9143" y="153923"/>
                  </a:lnTo>
                  <a:lnTo>
                    <a:pt x="12191" y="156971"/>
                  </a:lnTo>
                  <a:lnTo>
                    <a:pt x="10667" y="163067"/>
                  </a:lnTo>
                  <a:lnTo>
                    <a:pt x="9143" y="164591"/>
                  </a:lnTo>
                  <a:lnTo>
                    <a:pt x="9143" y="166115"/>
                  </a:lnTo>
                  <a:close/>
                </a:path>
                <a:path w="4686300" h="739139">
                  <a:moveTo>
                    <a:pt x="4683240" y="187451"/>
                  </a:moveTo>
                  <a:lnTo>
                    <a:pt x="4677144" y="185927"/>
                  </a:lnTo>
                  <a:lnTo>
                    <a:pt x="4675620" y="184403"/>
                  </a:lnTo>
                  <a:lnTo>
                    <a:pt x="4674096" y="184403"/>
                  </a:lnTo>
                  <a:lnTo>
                    <a:pt x="4674096" y="178307"/>
                  </a:lnTo>
                  <a:lnTo>
                    <a:pt x="4677144" y="175259"/>
                  </a:lnTo>
                  <a:lnTo>
                    <a:pt x="4683240" y="175259"/>
                  </a:lnTo>
                  <a:lnTo>
                    <a:pt x="4686288" y="178307"/>
                  </a:lnTo>
                  <a:lnTo>
                    <a:pt x="4684764" y="184403"/>
                  </a:lnTo>
                  <a:lnTo>
                    <a:pt x="4683240" y="185927"/>
                  </a:lnTo>
                  <a:lnTo>
                    <a:pt x="4683240" y="187451"/>
                  </a:lnTo>
                  <a:close/>
                </a:path>
                <a:path w="4686300" h="739139">
                  <a:moveTo>
                    <a:pt x="9143" y="192023"/>
                  </a:moveTo>
                  <a:lnTo>
                    <a:pt x="3047" y="190499"/>
                  </a:lnTo>
                  <a:lnTo>
                    <a:pt x="1523" y="188975"/>
                  </a:lnTo>
                  <a:lnTo>
                    <a:pt x="0" y="188975"/>
                  </a:lnTo>
                  <a:lnTo>
                    <a:pt x="0" y="182879"/>
                  </a:lnTo>
                  <a:lnTo>
                    <a:pt x="3047" y="179831"/>
                  </a:lnTo>
                  <a:lnTo>
                    <a:pt x="10667" y="179831"/>
                  </a:lnTo>
                  <a:lnTo>
                    <a:pt x="10667" y="182879"/>
                  </a:lnTo>
                  <a:lnTo>
                    <a:pt x="12191" y="182879"/>
                  </a:lnTo>
                  <a:lnTo>
                    <a:pt x="10667" y="188975"/>
                  </a:lnTo>
                  <a:lnTo>
                    <a:pt x="9143" y="190499"/>
                  </a:lnTo>
                  <a:lnTo>
                    <a:pt x="9143" y="192023"/>
                  </a:lnTo>
                  <a:close/>
                </a:path>
                <a:path w="4686300" h="739139">
                  <a:moveTo>
                    <a:pt x="4683240" y="213359"/>
                  </a:moveTo>
                  <a:lnTo>
                    <a:pt x="4677144" y="211835"/>
                  </a:lnTo>
                  <a:lnTo>
                    <a:pt x="4675620" y="210311"/>
                  </a:lnTo>
                  <a:lnTo>
                    <a:pt x="4674096" y="210311"/>
                  </a:lnTo>
                  <a:lnTo>
                    <a:pt x="4674096" y="204215"/>
                  </a:lnTo>
                  <a:lnTo>
                    <a:pt x="4677144" y="201167"/>
                  </a:lnTo>
                  <a:lnTo>
                    <a:pt x="4683240" y="201167"/>
                  </a:lnTo>
                  <a:lnTo>
                    <a:pt x="4686288" y="204215"/>
                  </a:lnTo>
                  <a:lnTo>
                    <a:pt x="4684764" y="210311"/>
                  </a:lnTo>
                  <a:lnTo>
                    <a:pt x="4683240" y="211835"/>
                  </a:lnTo>
                  <a:lnTo>
                    <a:pt x="4683240" y="213359"/>
                  </a:lnTo>
                  <a:close/>
                </a:path>
                <a:path w="4686300" h="739139">
                  <a:moveTo>
                    <a:pt x="7619" y="217931"/>
                  </a:moveTo>
                  <a:lnTo>
                    <a:pt x="4571" y="216407"/>
                  </a:lnTo>
                  <a:lnTo>
                    <a:pt x="1523" y="216407"/>
                  </a:lnTo>
                  <a:lnTo>
                    <a:pt x="1523" y="213359"/>
                  </a:lnTo>
                  <a:lnTo>
                    <a:pt x="0" y="213359"/>
                  </a:lnTo>
                  <a:lnTo>
                    <a:pt x="0" y="208787"/>
                  </a:lnTo>
                  <a:lnTo>
                    <a:pt x="1523" y="205739"/>
                  </a:lnTo>
                  <a:lnTo>
                    <a:pt x="4571" y="204215"/>
                  </a:lnTo>
                  <a:lnTo>
                    <a:pt x="7619" y="204215"/>
                  </a:lnTo>
                  <a:lnTo>
                    <a:pt x="10667" y="205739"/>
                  </a:lnTo>
                  <a:lnTo>
                    <a:pt x="12191" y="207263"/>
                  </a:lnTo>
                  <a:lnTo>
                    <a:pt x="10667" y="214883"/>
                  </a:lnTo>
                  <a:lnTo>
                    <a:pt x="7619" y="216407"/>
                  </a:lnTo>
                  <a:lnTo>
                    <a:pt x="7619" y="217931"/>
                  </a:lnTo>
                  <a:close/>
                </a:path>
                <a:path w="4686300" h="739139">
                  <a:moveTo>
                    <a:pt x="4681716" y="239267"/>
                  </a:moveTo>
                  <a:lnTo>
                    <a:pt x="4675620" y="236219"/>
                  </a:lnTo>
                  <a:lnTo>
                    <a:pt x="4674096" y="236219"/>
                  </a:lnTo>
                  <a:lnTo>
                    <a:pt x="4674096" y="228599"/>
                  </a:lnTo>
                  <a:lnTo>
                    <a:pt x="4675620" y="227075"/>
                  </a:lnTo>
                  <a:lnTo>
                    <a:pt x="4678668" y="225551"/>
                  </a:lnTo>
                  <a:lnTo>
                    <a:pt x="4681716" y="225551"/>
                  </a:lnTo>
                  <a:lnTo>
                    <a:pt x="4684764" y="227075"/>
                  </a:lnTo>
                  <a:lnTo>
                    <a:pt x="4686288" y="228599"/>
                  </a:lnTo>
                  <a:lnTo>
                    <a:pt x="4684764" y="234695"/>
                  </a:lnTo>
                  <a:lnTo>
                    <a:pt x="4684764" y="237743"/>
                  </a:lnTo>
                  <a:lnTo>
                    <a:pt x="4681716" y="237743"/>
                  </a:lnTo>
                  <a:lnTo>
                    <a:pt x="4681716" y="239267"/>
                  </a:lnTo>
                  <a:close/>
                </a:path>
                <a:path w="4686300" h="739139">
                  <a:moveTo>
                    <a:pt x="9143" y="242315"/>
                  </a:moveTo>
                  <a:lnTo>
                    <a:pt x="3047" y="240791"/>
                  </a:lnTo>
                  <a:lnTo>
                    <a:pt x="1523" y="239267"/>
                  </a:lnTo>
                  <a:lnTo>
                    <a:pt x="0" y="239267"/>
                  </a:lnTo>
                  <a:lnTo>
                    <a:pt x="0" y="233171"/>
                  </a:lnTo>
                  <a:lnTo>
                    <a:pt x="3047" y="230123"/>
                  </a:lnTo>
                  <a:lnTo>
                    <a:pt x="9143" y="230123"/>
                  </a:lnTo>
                  <a:lnTo>
                    <a:pt x="12191" y="233171"/>
                  </a:lnTo>
                  <a:lnTo>
                    <a:pt x="10667" y="239267"/>
                  </a:lnTo>
                  <a:lnTo>
                    <a:pt x="9143" y="240791"/>
                  </a:lnTo>
                  <a:lnTo>
                    <a:pt x="9143" y="242315"/>
                  </a:lnTo>
                  <a:close/>
                </a:path>
                <a:path w="4686300" h="739139">
                  <a:moveTo>
                    <a:pt x="4683240" y="263651"/>
                  </a:moveTo>
                  <a:lnTo>
                    <a:pt x="4677144" y="262127"/>
                  </a:lnTo>
                  <a:lnTo>
                    <a:pt x="4675620" y="260603"/>
                  </a:lnTo>
                  <a:lnTo>
                    <a:pt x="4674096" y="260603"/>
                  </a:lnTo>
                  <a:lnTo>
                    <a:pt x="4674096" y="254507"/>
                  </a:lnTo>
                  <a:lnTo>
                    <a:pt x="4677144" y="251459"/>
                  </a:lnTo>
                  <a:lnTo>
                    <a:pt x="4683240" y="251459"/>
                  </a:lnTo>
                  <a:lnTo>
                    <a:pt x="4686288" y="254507"/>
                  </a:lnTo>
                  <a:lnTo>
                    <a:pt x="4684764" y="260603"/>
                  </a:lnTo>
                  <a:lnTo>
                    <a:pt x="4683240" y="262127"/>
                  </a:lnTo>
                  <a:lnTo>
                    <a:pt x="4683240" y="263651"/>
                  </a:lnTo>
                  <a:close/>
                </a:path>
                <a:path w="4686300" h="739139">
                  <a:moveTo>
                    <a:pt x="9143" y="268223"/>
                  </a:moveTo>
                  <a:lnTo>
                    <a:pt x="3047" y="266699"/>
                  </a:lnTo>
                  <a:lnTo>
                    <a:pt x="1523" y="265175"/>
                  </a:lnTo>
                  <a:lnTo>
                    <a:pt x="0" y="265175"/>
                  </a:lnTo>
                  <a:lnTo>
                    <a:pt x="0" y="259079"/>
                  </a:lnTo>
                  <a:lnTo>
                    <a:pt x="3047" y="256031"/>
                  </a:lnTo>
                  <a:lnTo>
                    <a:pt x="10667" y="256031"/>
                  </a:lnTo>
                  <a:lnTo>
                    <a:pt x="10667" y="259079"/>
                  </a:lnTo>
                  <a:lnTo>
                    <a:pt x="12191" y="259079"/>
                  </a:lnTo>
                  <a:lnTo>
                    <a:pt x="10667" y="265175"/>
                  </a:lnTo>
                  <a:lnTo>
                    <a:pt x="9143" y="266699"/>
                  </a:lnTo>
                  <a:lnTo>
                    <a:pt x="9143" y="268223"/>
                  </a:lnTo>
                  <a:close/>
                </a:path>
                <a:path w="4686300" h="739139">
                  <a:moveTo>
                    <a:pt x="4683240" y="289559"/>
                  </a:moveTo>
                  <a:lnTo>
                    <a:pt x="4677144" y="288035"/>
                  </a:lnTo>
                  <a:lnTo>
                    <a:pt x="4675620" y="286511"/>
                  </a:lnTo>
                  <a:lnTo>
                    <a:pt x="4674096" y="286511"/>
                  </a:lnTo>
                  <a:lnTo>
                    <a:pt x="4674096" y="280415"/>
                  </a:lnTo>
                  <a:lnTo>
                    <a:pt x="4677144" y="277367"/>
                  </a:lnTo>
                  <a:lnTo>
                    <a:pt x="4683240" y="277367"/>
                  </a:lnTo>
                  <a:lnTo>
                    <a:pt x="4686288" y="280415"/>
                  </a:lnTo>
                  <a:lnTo>
                    <a:pt x="4684764" y="286511"/>
                  </a:lnTo>
                  <a:lnTo>
                    <a:pt x="4683240" y="288035"/>
                  </a:lnTo>
                  <a:lnTo>
                    <a:pt x="4683240" y="289559"/>
                  </a:lnTo>
                  <a:close/>
                </a:path>
                <a:path w="4686300" h="739139">
                  <a:moveTo>
                    <a:pt x="7619" y="294131"/>
                  </a:moveTo>
                  <a:lnTo>
                    <a:pt x="4571" y="292607"/>
                  </a:lnTo>
                  <a:lnTo>
                    <a:pt x="1523" y="292607"/>
                  </a:lnTo>
                  <a:lnTo>
                    <a:pt x="1523" y="289559"/>
                  </a:lnTo>
                  <a:lnTo>
                    <a:pt x="0" y="289559"/>
                  </a:lnTo>
                  <a:lnTo>
                    <a:pt x="0" y="284987"/>
                  </a:lnTo>
                  <a:lnTo>
                    <a:pt x="1523" y="281939"/>
                  </a:lnTo>
                  <a:lnTo>
                    <a:pt x="4571" y="280415"/>
                  </a:lnTo>
                  <a:lnTo>
                    <a:pt x="7619" y="280415"/>
                  </a:lnTo>
                  <a:lnTo>
                    <a:pt x="10667" y="281939"/>
                  </a:lnTo>
                  <a:lnTo>
                    <a:pt x="12191" y="283463"/>
                  </a:lnTo>
                  <a:lnTo>
                    <a:pt x="10667" y="291083"/>
                  </a:lnTo>
                  <a:lnTo>
                    <a:pt x="7619" y="292607"/>
                  </a:lnTo>
                  <a:lnTo>
                    <a:pt x="7619" y="294131"/>
                  </a:lnTo>
                  <a:close/>
                </a:path>
                <a:path w="4686300" h="739139">
                  <a:moveTo>
                    <a:pt x="4681716" y="315467"/>
                  </a:moveTo>
                  <a:lnTo>
                    <a:pt x="4675620" y="312419"/>
                  </a:lnTo>
                  <a:lnTo>
                    <a:pt x="4674096" y="312419"/>
                  </a:lnTo>
                  <a:lnTo>
                    <a:pt x="4674096" y="304799"/>
                  </a:lnTo>
                  <a:lnTo>
                    <a:pt x="4675620" y="303275"/>
                  </a:lnTo>
                  <a:lnTo>
                    <a:pt x="4678668" y="301751"/>
                  </a:lnTo>
                  <a:lnTo>
                    <a:pt x="4681716" y="301751"/>
                  </a:lnTo>
                  <a:lnTo>
                    <a:pt x="4684764" y="303275"/>
                  </a:lnTo>
                  <a:lnTo>
                    <a:pt x="4684764" y="306323"/>
                  </a:lnTo>
                  <a:lnTo>
                    <a:pt x="4686288" y="306323"/>
                  </a:lnTo>
                  <a:lnTo>
                    <a:pt x="4684764" y="310895"/>
                  </a:lnTo>
                  <a:lnTo>
                    <a:pt x="4684764" y="313943"/>
                  </a:lnTo>
                  <a:lnTo>
                    <a:pt x="4681716" y="313943"/>
                  </a:lnTo>
                  <a:lnTo>
                    <a:pt x="4681716" y="315467"/>
                  </a:lnTo>
                  <a:close/>
                </a:path>
                <a:path w="4686300" h="739139">
                  <a:moveTo>
                    <a:pt x="9143" y="318515"/>
                  </a:moveTo>
                  <a:lnTo>
                    <a:pt x="3047" y="316991"/>
                  </a:lnTo>
                  <a:lnTo>
                    <a:pt x="1523" y="315467"/>
                  </a:lnTo>
                  <a:lnTo>
                    <a:pt x="0" y="315467"/>
                  </a:lnTo>
                  <a:lnTo>
                    <a:pt x="0" y="309371"/>
                  </a:lnTo>
                  <a:lnTo>
                    <a:pt x="3047" y="306323"/>
                  </a:lnTo>
                  <a:lnTo>
                    <a:pt x="9143" y="306323"/>
                  </a:lnTo>
                  <a:lnTo>
                    <a:pt x="12191" y="309371"/>
                  </a:lnTo>
                  <a:lnTo>
                    <a:pt x="10667" y="315467"/>
                  </a:lnTo>
                  <a:lnTo>
                    <a:pt x="9143" y="316991"/>
                  </a:lnTo>
                  <a:lnTo>
                    <a:pt x="9143" y="318515"/>
                  </a:lnTo>
                  <a:close/>
                </a:path>
                <a:path w="4686300" h="739139">
                  <a:moveTo>
                    <a:pt x="4683240" y="339851"/>
                  </a:moveTo>
                  <a:lnTo>
                    <a:pt x="4677144" y="338327"/>
                  </a:lnTo>
                  <a:lnTo>
                    <a:pt x="4675620" y="336803"/>
                  </a:lnTo>
                  <a:lnTo>
                    <a:pt x="4674096" y="336803"/>
                  </a:lnTo>
                  <a:lnTo>
                    <a:pt x="4674096" y="330707"/>
                  </a:lnTo>
                  <a:lnTo>
                    <a:pt x="4677144" y="327659"/>
                  </a:lnTo>
                  <a:lnTo>
                    <a:pt x="4683240" y="327659"/>
                  </a:lnTo>
                  <a:lnTo>
                    <a:pt x="4686288" y="330707"/>
                  </a:lnTo>
                  <a:lnTo>
                    <a:pt x="4684764" y="336803"/>
                  </a:lnTo>
                  <a:lnTo>
                    <a:pt x="4683240" y="338327"/>
                  </a:lnTo>
                  <a:lnTo>
                    <a:pt x="4683240" y="339851"/>
                  </a:lnTo>
                  <a:close/>
                </a:path>
                <a:path w="4686300" h="739139">
                  <a:moveTo>
                    <a:pt x="9143" y="344423"/>
                  </a:moveTo>
                  <a:lnTo>
                    <a:pt x="3047" y="342899"/>
                  </a:lnTo>
                  <a:lnTo>
                    <a:pt x="1523" y="341375"/>
                  </a:lnTo>
                  <a:lnTo>
                    <a:pt x="0" y="341375"/>
                  </a:lnTo>
                  <a:lnTo>
                    <a:pt x="0" y="335279"/>
                  </a:lnTo>
                  <a:lnTo>
                    <a:pt x="3047" y="332231"/>
                  </a:lnTo>
                  <a:lnTo>
                    <a:pt x="9143" y="332231"/>
                  </a:lnTo>
                  <a:lnTo>
                    <a:pt x="12191" y="335279"/>
                  </a:lnTo>
                  <a:lnTo>
                    <a:pt x="10667" y="341375"/>
                  </a:lnTo>
                  <a:lnTo>
                    <a:pt x="9143" y="342899"/>
                  </a:lnTo>
                  <a:lnTo>
                    <a:pt x="9143" y="344423"/>
                  </a:lnTo>
                  <a:close/>
                </a:path>
                <a:path w="4686300" h="739139">
                  <a:moveTo>
                    <a:pt x="4683240" y="365759"/>
                  </a:moveTo>
                  <a:lnTo>
                    <a:pt x="4677144" y="364235"/>
                  </a:lnTo>
                  <a:lnTo>
                    <a:pt x="4675620" y="362711"/>
                  </a:lnTo>
                  <a:lnTo>
                    <a:pt x="4674096" y="362711"/>
                  </a:lnTo>
                  <a:lnTo>
                    <a:pt x="4674096" y="356615"/>
                  </a:lnTo>
                  <a:lnTo>
                    <a:pt x="4677144" y="353567"/>
                  </a:lnTo>
                  <a:lnTo>
                    <a:pt x="4683240" y="353567"/>
                  </a:lnTo>
                  <a:lnTo>
                    <a:pt x="4686288" y="356615"/>
                  </a:lnTo>
                  <a:lnTo>
                    <a:pt x="4684764" y="362711"/>
                  </a:lnTo>
                  <a:lnTo>
                    <a:pt x="4683240" y="364235"/>
                  </a:lnTo>
                  <a:lnTo>
                    <a:pt x="4683240" y="365759"/>
                  </a:lnTo>
                  <a:close/>
                </a:path>
                <a:path w="4686300" h="739139">
                  <a:moveTo>
                    <a:pt x="7619" y="370331"/>
                  </a:moveTo>
                  <a:lnTo>
                    <a:pt x="4571" y="368807"/>
                  </a:lnTo>
                  <a:lnTo>
                    <a:pt x="1523" y="368807"/>
                  </a:lnTo>
                  <a:lnTo>
                    <a:pt x="1523" y="365759"/>
                  </a:lnTo>
                  <a:lnTo>
                    <a:pt x="0" y="365759"/>
                  </a:lnTo>
                  <a:lnTo>
                    <a:pt x="0" y="361187"/>
                  </a:lnTo>
                  <a:lnTo>
                    <a:pt x="1523" y="358139"/>
                  </a:lnTo>
                  <a:lnTo>
                    <a:pt x="4571" y="356615"/>
                  </a:lnTo>
                  <a:lnTo>
                    <a:pt x="7619" y="356615"/>
                  </a:lnTo>
                  <a:lnTo>
                    <a:pt x="10667" y="358139"/>
                  </a:lnTo>
                  <a:lnTo>
                    <a:pt x="12191" y="359663"/>
                  </a:lnTo>
                  <a:lnTo>
                    <a:pt x="10667" y="367283"/>
                  </a:lnTo>
                  <a:lnTo>
                    <a:pt x="7619" y="368807"/>
                  </a:lnTo>
                  <a:lnTo>
                    <a:pt x="7619" y="370331"/>
                  </a:lnTo>
                  <a:close/>
                </a:path>
                <a:path w="4686300" h="739139">
                  <a:moveTo>
                    <a:pt x="4681716" y="391667"/>
                  </a:moveTo>
                  <a:lnTo>
                    <a:pt x="4675620" y="388619"/>
                  </a:lnTo>
                  <a:lnTo>
                    <a:pt x="4674096" y="388619"/>
                  </a:lnTo>
                  <a:lnTo>
                    <a:pt x="4674096" y="380999"/>
                  </a:lnTo>
                  <a:lnTo>
                    <a:pt x="4675620" y="379475"/>
                  </a:lnTo>
                  <a:lnTo>
                    <a:pt x="4678668" y="377951"/>
                  </a:lnTo>
                  <a:lnTo>
                    <a:pt x="4681716" y="377951"/>
                  </a:lnTo>
                  <a:lnTo>
                    <a:pt x="4684764" y="379475"/>
                  </a:lnTo>
                  <a:lnTo>
                    <a:pt x="4684764" y="382523"/>
                  </a:lnTo>
                  <a:lnTo>
                    <a:pt x="4686288" y="382523"/>
                  </a:lnTo>
                  <a:lnTo>
                    <a:pt x="4684764" y="387095"/>
                  </a:lnTo>
                  <a:lnTo>
                    <a:pt x="4684764" y="390143"/>
                  </a:lnTo>
                  <a:lnTo>
                    <a:pt x="4681716" y="390143"/>
                  </a:lnTo>
                  <a:lnTo>
                    <a:pt x="4681716" y="391667"/>
                  </a:lnTo>
                  <a:close/>
                </a:path>
                <a:path w="4686300" h="739139">
                  <a:moveTo>
                    <a:pt x="9143" y="394715"/>
                  </a:moveTo>
                  <a:lnTo>
                    <a:pt x="3047" y="393191"/>
                  </a:lnTo>
                  <a:lnTo>
                    <a:pt x="1523" y="391667"/>
                  </a:lnTo>
                  <a:lnTo>
                    <a:pt x="0" y="391667"/>
                  </a:lnTo>
                  <a:lnTo>
                    <a:pt x="0" y="385571"/>
                  </a:lnTo>
                  <a:lnTo>
                    <a:pt x="3047" y="382523"/>
                  </a:lnTo>
                  <a:lnTo>
                    <a:pt x="9143" y="382523"/>
                  </a:lnTo>
                  <a:lnTo>
                    <a:pt x="12191" y="385571"/>
                  </a:lnTo>
                  <a:lnTo>
                    <a:pt x="10667" y="391667"/>
                  </a:lnTo>
                  <a:lnTo>
                    <a:pt x="9143" y="393191"/>
                  </a:lnTo>
                  <a:lnTo>
                    <a:pt x="9143" y="394715"/>
                  </a:lnTo>
                  <a:close/>
                </a:path>
                <a:path w="4686300" h="739139">
                  <a:moveTo>
                    <a:pt x="4683240" y="416050"/>
                  </a:moveTo>
                  <a:lnTo>
                    <a:pt x="4677144" y="414526"/>
                  </a:lnTo>
                  <a:lnTo>
                    <a:pt x="4675620" y="413002"/>
                  </a:lnTo>
                  <a:lnTo>
                    <a:pt x="4674096" y="413002"/>
                  </a:lnTo>
                  <a:lnTo>
                    <a:pt x="4674096" y="406906"/>
                  </a:lnTo>
                  <a:lnTo>
                    <a:pt x="4677144" y="403858"/>
                  </a:lnTo>
                  <a:lnTo>
                    <a:pt x="4683240" y="403858"/>
                  </a:lnTo>
                  <a:lnTo>
                    <a:pt x="4686288" y="406906"/>
                  </a:lnTo>
                  <a:lnTo>
                    <a:pt x="4684764" y="413002"/>
                  </a:lnTo>
                  <a:lnTo>
                    <a:pt x="4683240" y="414526"/>
                  </a:lnTo>
                  <a:lnTo>
                    <a:pt x="4683240" y="416050"/>
                  </a:lnTo>
                  <a:close/>
                </a:path>
                <a:path w="4686300" h="739139">
                  <a:moveTo>
                    <a:pt x="9143" y="420622"/>
                  </a:moveTo>
                  <a:lnTo>
                    <a:pt x="3047" y="419098"/>
                  </a:lnTo>
                  <a:lnTo>
                    <a:pt x="1523" y="417574"/>
                  </a:lnTo>
                  <a:lnTo>
                    <a:pt x="0" y="417574"/>
                  </a:lnTo>
                  <a:lnTo>
                    <a:pt x="0" y="411478"/>
                  </a:lnTo>
                  <a:lnTo>
                    <a:pt x="3047" y="408430"/>
                  </a:lnTo>
                  <a:lnTo>
                    <a:pt x="9143" y="408430"/>
                  </a:lnTo>
                  <a:lnTo>
                    <a:pt x="12191" y="411478"/>
                  </a:lnTo>
                  <a:lnTo>
                    <a:pt x="10667" y="417574"/>
                  </a:lnTo>
                  <a:lnTo>
                    <a:pt x="9143" y="419098"/>
                  </a:lnTo>
                  <a:lnTo>
                    <a:pt x="9143" y="420622"/>
                  </a:lnTo>
                  <a:close/>
                </a:path>
                <a:path w="4686300" h="739139">
                  <a:moveTo>
                    <a:pt x="4683240" y="441958"/>
                  </a:moveTo>
                  <a:lnTo>
                    <a:pt x="4677144" y="440434"/>
                  </a:lnTo>
                  <a:lnTo>
                    <a:pt x="4675620" y="438910"/>
                  </a:lnTo>
                  <a:lnTo>
                    <a:pt x="4674096" y="438910"/>
                  </a:lnTo>
                  <a:lnTo>
                    <a:pt x="4674096" y="432814"/>
                  </a:lnTo>
                  <a:lnTo>
                    <a:pt x="4677144" y="429766"/>
                  </a:lnTo>
                  <a:lnTo>
                    <a:pt x="4683240" y="429766"/>
                  </a:lnTo>
                  <a:lnTo>
                    <a:pt x="4686288" y="432814"/>
                  </a:lnTo>
                  <a:lnTo>
                    <a:pt x="4684764" y="438910"/>
                  </a:lnTo>
                  <a:lnTo>
                    <a:pt x="4683240" y="440434"/>
                  </a:lnTo>
                  <a:lnTo>
                    <a:pt x="4683240" y="441958"/>
                  </a:lnTo>
                  <a:close/>
                </a:path>
                <a:path w="4686300" h="739139">
                  <a:moveTo>
                    <a:pt x="7619" y="446530"/>
                  </a:moveTo>
                  <a:lnTo>
                    <a:pt x="4571" y="445006"/>
                  </a:lnTo>
                  <a:lnTo>
                    <a:pt x="1523" y="445006"/>
                  </a:lnTo>
                  <a:lnTo>
                    <a:pt x="1523" y="441958"/>
                  </a:lnTo>
                  <a:lnTo>
                    <a:pt x="0" y="441958"/>
                  </a:lnTo>
                  <a:lnTo>
                    <a:pt x="0" y="437386"/>
                  </a:lnTo>
                  <a:lnTo>
                    <a:pt x="1523" y="434338"/>
                  </a:lnTo>
                  <a:lnTo>
                    <a:pt x="4571" y="432814"/>
                  </a:lnTo>
                  <a:lnTo>
                    <a:pt x="7619" y="432814"/>
                  </a:lnTo>
                  <a:lnTo>
                    <a:pt x="10667" y="434338"/>
                  </a:lnTo>
                  <a:lnTo>
                    <a:pt x="12191" y="435862"/>
                  </a:lnTo>
                  <a:lnTo>
                    <a:pt x="10667" y="443482"/>
                  </a:lnTo>
                  <a:lnTo>
                    <a:pt x="7619" y="445006"/>
                  </a:lnTo>
                  <a:lnTo>
                    <a:pt x="7619" y="446530"/>
                  </a:lnTo>
                  <a:close/>
                </a:path>
                <a:path w="4686300" h="739139">
                  <a:moveTo>
                    <a:pt x="4681716" y="467866"/>
                  </a:moveTo>
                  <a:lnTo>
                    <a:pt x="4675620" y="464818"/>
                  </a:lnTo>
                  <a:lnTo>
                    <a:pt x="4674096" y="464818"/>
                  </a:lnTo>
                  <a:lnTo>
                    <a:pt x="4674096" y="457198"/>
                  </a:lnTo>
                  <a:lnTo>
                    <a:pt x="4675620" y="455674"/>
                  </a:lnTo>
                  <a:lnTo>
                    <a:pt x="4678668" y="454150"/>
                  </a:lnTo>
                  <a:lnTo>
                    <a:pt x="4681716" y="454150"/>
                  </a:lnTo>
                  <a:lnTo>
                    <a:pt x="4684764" y="455674"/>
                  </a:lnTo>
                  <a:lnTo>
                    <a:pt x="4684764" y="458722"/>
                  </a:lnTo>
                  <a:lnTo>
                    <a:pt x="4686288" y="458722"/>
                  </a:lnTo>
                  <a:lnTo>
                    <a:pt x="4684764" y="464818"/>
                  </a:lnTo>
                  <a:lnTo>
                    <a:pt x="4681716" y="466342"/>
                  </a:lnTo>
                  <a:lnTo>
                    <a:pt x="4681716" y="467866"/>
                  </a:lnTo>
                  <a:close/>
                </a:path>
                <a:path w="4686300" h="739139">
                  <a:moveTo>
                    <a:pt x="10667" y="470914"/>
                  </a:moveTo>
                  <a:lnTo>
                    <a:pt x="3047" y="469390"/>
                  </a:lnTo>
                  <a:lnTo>
                    <a:pt x="1523" y="467866"/>
                  </a:lnTo>
                  <a:lnTo>
                    <a:pt x="0" y="467866"/>
                  </a:lnTo>
                  <a:lnTo>
                    <a:pt x="0" y="461770"/>
                  </a:lnTo>
                  <a:lnTo>
                    <a:pt x="3047" y="458722"/>
                  </a:lnTo>
                  <a:lnTo>
                    <a:pt x="9143" y="458722"/>
                  </a:lnTo>
                  <a:lnTo>
                    <a:pt x="12191" y="461770"/>
                  </a:lnTo>
                  <a:lnTo>
                    <a:pt x="10667" y="467866"/>
                  </a:lnTo>
                  <a:lnTo>
                    <a:pt x="10667" y="470914"/>
                  </a:lnTo>
                  <a:close/>
                </a:path>
                <a:path w="4686300" h="739139">
                  <a:moveTo>
                    <a:pt x="4675620" y="492250"/>
                  </a:moveTo>
                  <a:lnTo>
                    <a:pt x="4675620" y="489202"/>
                  </a:lnTo>
                  <a:lnTo>
                    <a:pt x="4674096" y="489202"/>
                  </a:lnTo>
                  <a:lnTo>
                    <a:pt x="4674096" y="483106"/>
                  </a:lnTo>
                  <a:lnTo>
                    <a:pt x="4677144" y="480058"/>
                  </a:lnTo>
                  <a:lnTo>
                    <a:pt x="4683240" y="480058"/>
                  </a:lnTo>
                  <a:lnTo>
                    <a:pt x="4686288" y="483106"/>
                  </a:lnTo>
                  <a:lnTo>
                    <a:pt x="4684764" y="489202"/>
                  </a:lnTo>
                  <a:lnTo>
                    <a:pt x="4683240" y="490726"/>
                  </a:lnTo>
                  <a:lnTo>
                    <a:pt x="4675620" y="492250"/>
                  </a:lnTo>
                  <a:close/>
                </a:path>
                <a:path w="4686300" h="739139">
                  <a:moveTo>
                    <a:pt x="9143" y="496822"/>
                  </a:moveTo>
                  <a:lnTo>
                    <a:pt x="3047" y="495298"/>
                  </a:lnTo>
                  <a:lnTo>
                    <a:pt x="1523" y="493774"/>
                  </a:lnTo>
                  <a:lnTo>
                    <a:pt x="0" y="493774"/>
                  </a:lnTo>
                  <a:lnTo>
                    <a:pt x="0" y="487678"/>
                  </a:lnTo>
                  <a:lnTo>
                    <a:pt x="3047" y="484630"/>
                  </a:lnTo>
                  <a:lnTo>
                    <a:pt x="9143" y="484630"/>
                  </a:lnTo>
                  <a:lnTo>
                    <a:pt x="12191" y="487678"/>
                  </a:lnTo>
                  <a:lnTo>
                    <a:pt x="10667" y="493774"/>
                  </a:lnTo>
                  <a:lnTo>
                    <a:pt x="9143" y="495298"/>
                  </a:lnTo>
                  <a:lnTo>
                    <a:pt x="9143" y="496822"/>
                  </a:lnTo>
                  <a:close/>
                </a:path>
                <a:path w="4686300" h="739139">
                  <a:moveTo>
                    <a:pt x="4683240" y="518158"/>
                  </a:moveTo>
                  <a:lnTo>
                    <a:pt x="4677144" y="516634"/>
                  </a:lnTo>
                  <a:lnTo>
                    <a:pt x="4675620" y="515110"/>
                  </a:lnTo>
                  <a:lnTo>
                    <a:pt x="4674096" y="515110"/>
                  </a:lnTo>
                  <a:lnTo>
                    <a:pt x="4674096" y="509014"/>
                  </a:lnTo>
                  <a:lnTo>
                    <a:pt x="4677144" y="505966"/>
                  </a:lnTo>
                  <a:lnTo>
                    <a:pt x="4683240" y="505966"/>
                  </a:lnTo>
                  <a:lnTo>
                    <a:pt x="4686288" y="509014"/>
                  </a:lnTo>
                  <a:lnTo>
                    <a:pt x="4684764" y="515110"/>
                  </a:lnTo>
                  <a:lnTo>
                    <a:pt x="4683240" y="516634"/>
                  </a:lnTo>
                  <a:lnTo>
                    <a:pt x="4683240" y="518158"/>
                  </a:lnTo>
                  <a:close/>
                </a:path>
                <a:path w="4686300" h="739139">
                  <a:moveTo>
                    <a:pt x="7619" y="522730"/>
                  </a:moveTo>
                  <a:lnTo>
                    <a:pt x="1523" y="519682"/>
                  </a:lnTo>
                  <a:lnTo>
                    <a:pt x="0" y="519682"/>
                  </a:lnTo>
                  <a:lnTo>
                    <a:pt x="0" y="513586"/>
                  </a:lnTo>
                  <a:lnTo>
                    <a:pt x="1523" y="510538"/>
                  </a:lnTo>
                  <a:lnTo>
                    <a:pt x="4571" y="509014"/>
                  </a:lnTo>
                  <a:lnTo>
                    <a:pt x="7619" y="509014"/>
                  </a:lnTo>
                  <a:lnTo>
                    <a:pt x="10667" y="510538"/>
                  </a:lnTo>
                  <a:lnTo>
                    <a:pt x="12191" y="512062"/>
                  </a:lnTo>
                  <a:lnTo>
                    <a:pt x="10667" y="519682"/>
                  </a:lnTo>
                  <a:lnTo>
                    <a:pt x="7619" y="521206"/>
                  </a:lnTo>
                  <a:lnTo>
                    <a:pt x="7619" y="522730"/>
                  </a:lnTo>
                  <a:close/>
                </a:path>
                <a:path w="4686300" h="739139">
                  <a:moveTo>
                    <a:pt x="4681716" y="544066"/>
                  </a:moveTo>
                  <a:lnTo>
                    <a:pt x="4675620" y="541018"/>
                  </a:lnTo>
                  <a:lnTo>
                    <a:pt x="4674096" y="541018"/>
                  </a:lnTo>
                  <a:lnTo>
                    <a:pt x="4674096" y="533398"/>
                  </a:lnTo>
                  <a:lnTo>
                    <a:pt x="4675620" y="531874"/>
                  </a:lnTo>
                  <a:lnTo>
                    <a:pt x="4678668" y="530350"/>
                  </a:lnTo>
                  <a:lnTo>
                    <a:pt x="4681716" y="530350"/>
                  </a:lnTo>
                  <a:lnTo>
                    <a:pt x="4684764" y="531874"/>
                  </a:lnTo>
                  <a:lnTo>
                    <a:pt x="4684764" y="534922"/>
                  </a:lnTo>
                  <a:lnTo>
                    <a:pt x="4686288" y="534922"/>
                  </a:lnTo>
                  <a:lnTo>
                    <a:pt x="4684764" y="541018"/>
                  </a:lnTo>
                  <a:lnTo>
                    <a:pt x="4681716" y="542542"/>
                  </a:lnTo>
                  <a:lnTo>
                    <a:pt x="4681716" y="544066"/>
                  </a:lnTo>
                  <a:close/>
                </a:path>
                <a:path w="4686300" h="739139">
                  <a:moveTo>
                    <a:pt x="10667" y="547114"/>
                  </a:moveTo>
                  <a:lnTo>
                    <a:pt x="3047" y="545590"/>
                  </a:lnTo>
                  <a:lnTo>
                    <a:pt x="1523" y="544066"/>
                  </a:lnTo>
                  <a:lnTo>
                    <a:pt x="0" y="544066"/>
                  </a:lnTo>
                  <a:lnTo>
                    <a:pt x="0" y="537970"/>
                  </a:lnTo>
                  <a:lnTo>
                    <a:pt x="3047" y="534922"/>
                  </a:lnTo>
                  <a:lnTo>
                    <a:pt x="9143" y="534922"/>
                  </a:lnTo>
                  <a:lnTo>
                    <a:pt x="12191" y="537970"/>
                  </a:lnTo>
                  <a:lnTo>
                    <a:pt x="10667" y="545590"/>
                  </a:lnTo>
                  <a:lnTo>
                    <a:pt x="10667" y="547114"/>
                  </a:lnTo>
                  <a:close/>
                </a:path>
                <a:path w="4686300" h="739139">
                  <a:moveTo>
                    <a:pt x="4675620" y="568450"/>
                  </a:moveTo>
                  <a:lnTo>
                    <a:pt x="4675620" y="565402"/>
                  </a:lnTo>
                  <a:lnTo>
                    <a:pt x="4674096" y="565402"/>
                  </a:lnTo>
                  <a:lnTo>
                    <a:pt x="4674096" y="559306"/>
                  </a:lnTo>
                  <a:lnTo>
                    <a:pt x="4677144" y="556258"/>
                  </a:lnTo>
                  <a:lnTo>
                    <a:pt x="4683240" y="556258"/>
                  </a:lnTo>
                  <a:lnTo>
                    <a:pt x="4686288" y="559306"/>
                  </a:lnTo>
                  <a:lnTo>
                    <a:pt x="4684764" y="565402"/>
                  </a:lnTo>
                  <a:lnTo>
                    <a:pt x="4683240" y="566926"/>
                  </a:lnTo>
                  <a:lnTo>
                    <a:pt x="4675620" y="568450"/>
                  </a:lnTo>
                  <a:close/>
                </a:path>
                <a:path w="4686300" h="739139">
                  <a:moveTo>
                    <a:pt x="9143" y="573022"/>
                  </a:moveTo>
                  <a:lnTo>
                    <a:pt x="3047" y="571498"/>
                  </a:lnTo>
                  <a:lnTo>
                    <a:pt x="1523" y="569974"/>
                  </a:lnTo>
                  <a:lnTo>
                    <a:pt x="0" y="569974"/>
                  </a:lnTo>
                  <a:lnTo>
                    <a:pt x="0" y="563878"/>
                  </a:lnTo>
                  <a:lnTo>
                    <a:pt x="3047" y="560830"/>
                  </a:lnTo>
                  <a:lnTo>
                    <a:pt x="9143" y="560830"/>
                  </a:lnTo>
                  <a:lnTo>
                    <a:pt x="12191" y="563878"/>
                  </a:lnTo>
                  <a:lnTo>
                    <a:pt x="10667" y="569974"/>
                  </a:lnTo>
                  <a:lnTo>
                    <a:pt x="9143" y="571498"/>
                  </a:lnTo>
                  <a:lnTo>
                    <a:pt x="9143" y="573022"/>
                  </a:lnTo>
                  <a:close/>
                </a:path>
                <a:path w="4686300" h="739139">
                  <a:moveTo>
                    <a:pt x="4683240" y="594358"/>
                  </a:moveTo>
                  <a:lnTo>
                    <a:pt x="4677144" y="592834"/>
                  </a:lnTo>
                  <a:lnTo>
                    <a:pt x="4675620" y="591310"/>
                  </a:lnTo>
                  <a:lnTo>
                    <a:pt x="4674096" y="591310"/>
                  </a:lnTo>
                  <a:lnTo>
                    <a:pt x="4674096" y="585214"/>
                  </a:lnTo>
                  <a:lnTo>
                    <a:pt x="4677144" y="582166"/>
                  </a:lnTo>
                  <a:lnTo>
                    <a:pt x="4683240" y="582166"/>
                  </a:lnTo>
                  <a:lnTo>
                    <a:pt x="4686288" y="585214"/>
                  </a:lnTo>
                  <a:lnTo>
                    <a:pt x="4684764" y="591310"/>
                  </a:lnTo>
                  <a:lnTo>
                    <a:pt x="4683240" y="592834"/>
                  </a:lnTo>
                  <a:lnTo>
                    <a:pt x="4683240" y="594358"/>
                  </a:lnTo>
                  <a:close/>
                </a:path>
                <a:path w="4686300" h="739139">
                  <a:moveTo>
                    <a:pt x="7619" y="598930"/>
                  </a:moveTo>
                  <a:lnTo>
                    <a:pt x="1523" y="595882"/>
                  </a:lnTo>
                  <a:lnTo>
                    <a:pt x="0" y="595882"/>
                  </a:lnTo>
                  <a:lnTo>
                    <a:pt x="0" y="589786"/>
                  </a:lnTo>
                  <a:lnTo>
                    <a:pt x="1523" y="586738"/>
                  </a:lnTo>
                  <a:lnTo>
                    <a:pt x="10667" y="586738"/>
                  </a:lnTo>
                  <a:lnTo>
                    <a:pt x="12191" y="588262"/>
                  </a:lnTo>
                  <a:lnTo>
                    <a:pt x="10667" y="595882"/>
                  </a:lnTo>
                  <a:lnTo>
                    <a:pt x="7619" y="597406"/>
                  </a:lnTo>
                  <a:lnTo>
                    <a:pt x="7619" y="598930"/>
                  </a:lnTo>
                  <a:close/>
                </a:path>
                <a:path w="4686300" h="739139">
                  <a:moveTo>
                    <a:pt x="4681716" y="620266"/>
                  </a:moveTo>
                  <a:lnTo>
                    <a:pt x="4675620" y="617218"/>
                  </a:lnTo>
                  <a:lnTo>
                    <a:pt x="4674096" y="617218"/>
                  </a:lnTo>
                  <a:lnTo>
                    <a:pt x="4674096" y="609598"/>
                  </a:lnTo>
                  <a:lnTo>
                    <a:pt x="4675620" y="608074"/>
                  </a:lnTo>
                  <a:lnTo>
                    <a:pt x="4684764" y="608074"/>
                  </a:lnTo>
                  <a:lnTo>
                    <a:pt x="4684764" y="611122"/>
                  </a:lnTo>
                  <a:lnTo>
                    <a:pt x="4686288" y="611122"/>
                  </a:lnTo>
                  <a:lnTo>
                    <a:pt x="4684764" y="617218"/>
                  </a:lnTo>
                  <a:lnTo>
                    <a:pt x="4681716" y="618742"/>
                  </a:lnTo>
                  <a:lnTo>
                    <a:pt x="4681716" y="620266"/>
                  </a:lnTo>
                  <a:close/>
                </a:path>
                <a:path w="4686300" h="739139">
                  <a:moveTo>
                    <a:pt x="10667" y="623314"/>
                  </a:moveTo>
                  <a:lnTo>
                    <a:pt x="3047" y="621790"/>
                  </a:lnTo>
                  <a:lnTo>
                    <a:pt x="1523" y="620266"/>
                  </a:lnTo>
                  <a:lnTo>
                    <a:pt x="0" y="620266"/>
                  </a:lnTo>
                  <a:lnTo>
                    <a:pt x="0" y="614170"/>
                  </a:lnTo>
                  <a:lnTo>
                    <a:pt x="3047" y="611122"/>
                  </a:lnTo>
                  <a:lnTo>
                    <a:pt x="9143" y="611122"/>
                  </a:lnTo>
                  <a:lnTo>
                    <a:pt x="12191" y="614170"/>
                  </a:lnTo>
                  <a:lnTo>
                    <a:pt x="10667" y="621790"/>
                  </a:lnTo>
                  <a:lnTo>
                    <a:pt x="10667" y="623314"/>
                  </a:lnTo>
                  <a:close/>
                </a:path>
                <a:path w="4686300" h="739139">
                  <a:moveTo>
                    <a:pt x="4683240" y="644650"/>
                  </a:moveTo>
                  <a:lnTo>
                    <a:pt x="4675620" y="643126"/>
                  </a:lnTo>
                  <a:lnTo>
                    <a:pt x="4674096" y="643126"/>
                  </a:lnTo>
                  <a:lnTo>
                    <a:pt x="4674096" y="635506"/>
                  </a:lnTo>
                  <a:lnTo>
                    <a:pt x="4677144" y="632458"/>
                  </a:lnTo>
                  <a:lnTo>
                    <a:pt x="4683240" y="632458"/>
                  </a:lnTo>
                  <a:lnTo>
                    <a:pt x="4686288" y="635506"/>
                  </a:lnTo>
                  <a:lnTo>
                    <a:pt x="4684764" y="641602"/>
                  </a:lnTo>
                  <a:lnTo>
                    <a:pt x="4683240" y="643126"/>
                  </a:lnTo>
                  <a:lnTo>
                    <a:pt x="4683240" y="644650"/>
                  </a:lnTo>
                  <a:close/>
                </a:path>
                <a:path w="4686300" h="739139">
                  <a:moveTo>
                    <a:pt x="9143" y="649222"/>
                  </a:moveTo>
                  <a:lnTo>
                    <a:pt x="3047" y="647698"/>
                  </a:lnTo>
                  <a:lnTo>
                    <a:pt x="1523" y="646174"/>
                  </a:lnTo>
                  <a:lnTo>
                    <a:pt x="0" y="646174"/>
                  </a:lnTo>
                  <a:lnTo>
                    <a:pt x="0" y="640078"/>
                  </a:lnTo>
                  <a:lnTo>
                    <a:pt x="3047" y="637030"/>
                  </a:lnTo>
                  <a:lnTo>
                    <a:pt x="9143" y="637030"/>
                  </a:lnTo>
                  <a:lnTo>
                    <a:pt x="12191" y="640078"/>
                  </a:lnTo>
                  <a:lnTo>
                    <a:pt x="10667" y="646174"/>
                  </a:lnTo>
                  <a:lnTo>
                    <a:pt x="9143" y="647698"/>
                  </a:lnTo>
                  <a:lnTo>
                    <a:pt x="9143" y="649222"/>
                  </a:lnTo>
                  <a:close/>
                </a:path>
                <a:path w="4686300" h="739139">
                  <a:moveTo>
                    <a:pt x="4681716" y="670558"/>
                  </a:moveTo>
                  <a:lnTo>
                    <a:pt x="4675620" y="669034"/>
                  </a:lnTo>
                  <a:lnTo>
                    <a:pt x="4674096" y="667510"/>
                  </a:lnTo>
                  <a:lnTo>
                    <a:pt x="4672572" y="667510"/>
                  </a:lnTo>
                  <a:lnTo>
                    <a:pt x="4672572" y="659890"/>
                  </a:lnTo>
                  <a:lnTo>
                    <a:pt x="4674096" y="658366"/>
                  </a:lnTo>
                  <a:lnTo>
                    <a:pt x="4681716" y="658366"/>
                  </a:lnTo>
                  <a:lnTo>
                    <a:pt x="4684764" y="661414"/>
                  </a:lnTo>
                  <a:lnTo>
                    <a:pt x="4683240" y="667510"/>
                  </a:lnTo>
                  <a:lnTo>
                    <a:pt x="4681716" y="669034"/>
                  </a:lnTo>
                  <a:lnTo>
                    <a:pt x="4681716" y="670558"/>
                  </a:lnTo>
                  <a:close/>
                </a:path>
                <a:path w="4686300" h="739139">
                  <a:moveTo>
                    <a:pt x="10667" y="675130"/>
                  </a:moveTo>
                  <a:lnTo>
                    <a:pt x="4571" y="672082"/>
                  </a:lnTo>
                  <a:lnTo>
                    <a:pt x="3047" y="672082"/>
                  </a:lnTo>
                  <a:lnTo>
                    <a:pt x="3047" y="664462"/>
                  </a:lnTo>
                  <a:lnTo>
                    <a:pt x="4571" y="662938"/>
                  </a:lnTo>
                  <a:lnTo>
                    <a:pt x="7619" y="661414"/>
                  </a:lnTo>
                  <a:lnTo>
                    <a:pt x="10667" y="661414"/>
                  </a:lnTo>
                  <a:lnTo>
                    <a:pt x="13715" y="662938"/>
                  </a:lnTo>
                  <a:lnTo>
                    <a:pt x="13715" y="665986"/>
                  </a:lnTo>
                  <a:lnTo>
                    <a:pt x="15239" y="665986"/>
                  </a:lnTo>
                  <a:lnTo>
                    <a:pt x="13715" y="670558"/>
                  </a:lnTo>
                  <a:lnTo>
                    <a:pt x="13715" y="673606"/>
                  </a:lnTo>
                  <a:lnTo>
                    <a:pt x="10667" y="673606"/>
                  </a:lnTo>
                  <a:lnTo>
                    <a:pt x="10667" y="675130"/>
                  </a:lnTo>
                  <a:close/>
                </a:path>
                <a:path w="4686300" h="739139">
                  <a:moveTo>
                    <a:pt x="4672572" y="694942"/>
                  </a:moveTo>
                  <a:lnTo>
                    <a:pt x="4668000" y="693418"/>
                  </a:lnTo>
                  <a:lnTo>
                    <a:pt x="4664952" y="693418"/>
                  </a:lnTo>
                  <a:lnTo>
                    <a:pt x="4664952" y="690370"/>
                  </a:lnTo>
                  <a:lnTo>
                    <a:pt x="4663428" y="690370"/>
                  </a:lnTo>
                  <a:lnTo>
                    <a:pt x="4663428" y="685798"/>
                  </a:lnTo>
                  <a:lnTo>
                    <a:pt x="4666476" y="682750"/>
                  </a:lnTo>
                  <a:lnTo>
                    <a:pt x="4669524" y="681226"/>
                  </a:lnTo>
                  <a:lnTo>
                    <a:pt x="4671048" y="681226"/>
                  </a:lnTo>
                  <a:lnTo>
                    <a:pt x="4674096" y="682750"/>
                  </a:lnTo>
                  <a:lnTo>
                    <a:pt x="4675620" y="684274"/>
                  </a:lnTo>
                  <a:lnTo>
                    <a:pt x="4674096" y="691894"/>
                  </a:lnTo>
                  <a:lnTo>
                    <a:pt x="4672572" y="693418"/>
                  </a:lnTo>
                  <a:lnTo>
                    <a:pt x="4672572" y="694942"/>
                  </a:lnTo>
                  <a:close/>
                </a:path>
                <a:path w="4686300" h="739139">
                  <a:moveTo>
                    <a:pt x="4678668" y="685798"/>
                  </a:moveTo>
                  <a:lnTo>
                    <a:pt x="4677144" y="684274"/>
                  </a:lnTo>
                  <a:lnTo>
                    <a:pt x="4678668" y="684274"/>
                  </a:lnTo>
                  <a:lnTo>
                    <a:pt x="4678668" y="685798"/>
                  </a:lnTo>
                  <a:close/>
                </a:path>
                <a:path w="4686300" h="739139">
                  <a:moveTo>
                    <a:pt x="21335" y="697990"/>
                  </a:moveTo>
                  <a:lnTo>
                    <a:pt x="15239" y="696466"/>
                  </a:lnTo>
                  <a:lnTo>
                    <a:pt x="13715" y="696466"/>
                  </a:lnTo>
                  <a:lnTo>
                    <a:pt x="13715" y="693418"/>
                  </a:lnTo>
                  <a:lnTo>
                    <a:pt x="10667" y="690370"/>
                  </a:lnTo>
                  <a:lnTo>
                    <a:pt x="15239" y="685798"/>
                  </a:lnTo>
                  <a:lnTo>
                    <a:pt x="21335" y="685798"/>
                  </a:lnTo>
                  <a:lnTo>
                    <a:pt x="24383" y="688846"/>
                  </a:lnTo>
                  <a:lnTo>
                    <a:pt x="22859" y="694942"/>
                  </a:lnTo>
                  <a:lnTo>
                    <a:pt x="21335" y="696466"/>
                  </a:lnTo>
                  <a:lnTo>
                    <a:pt x="21335" y="697990"/>
                  </a:lnTo>
                  <a:close/>
                </a:path>
                <a:path w="4686300" h="739139">
                  <a:moveTo>
                    <a:pt x="10667" y="688846"/>
                  </a:moveTo>
                  <a:lnTo>
                    <a:pt x="9143" y="687322"/>
                  </a:lnTo>
                  <a:lnTo>
                    <a:pt x="10667" y="687322"/>
                  </a:lnTo>
                  <a:lnTo>
                    <a:pt x="10667" y="688846"/>
                  </a:lnTo>
                  <a:close/>
                </a:path>
                <a:path w="4686300" h="739139">
                  <a:moveTo>
                    <a:pt x="4660380" y="711706"/>
                  </a:moveTo>
                  <a:lnTo>
                    <a:pt x="4652760" y="710182"/>
                  </a:lnTo>
                  <a:lnTo>
                    <a:pt x="4651236" y="708658"/>
                  </a:lnTo>
                  <a:lnTo>
                    <a:pt x="4649712" y="708658"/>
                  </a:lnTo>
                  <a:lnTo>
                    <a:pt x="4649712" y="704086"/>
                  </a:lnTo>
                  <a:lnTo>
                    <a:pt x="4651236" y="701038"/>
                  </a:lnTo>
                  <a:lnTo>
                    <a:pt x="4654284" y="699514"/>
                  </a:lnTo>
                  <a:lnTo>
                    <a:pt x="4658856" y="699514"/>
                  </a:lnTo>
                  <a:lnTo>
                    <a:pt x="4661904" y="702562"/>
                  </a:lnTo>
                  <a:lnTo>
                    <a:pt x="4660380" y="710182"/>
                  </a:lnTo>
                  <a:lnTo>
                    <a:pt x="4660380" y="711706"/>
                  </a:lnTo>
                  <a:close/>
                </a:path>
                <a:path w="4686300" h="739139">
                  <a:moveTo>
                    <a:pt x="35051" y="713230"/>
                  </a:moveTo>
                  <a:lnTo>
                    <a:pt x="27431" y="711706"/>
                  </a:lnTo>
                  <a:lnTo>
                    <a:pt x="25907" y="711706"/>
                  </a:lnTo>
                  <a:lnTo>
                    <a:pt x="25907" y="704086"/>
                  </a:lnTo>
                  <a:lnTo>
                    <a:pt x="28955" y="701038"/>
                  </a:lnTo>
                  <a:lnTo>
                    <a:pt x="33527" y="701038"/>
                  </a:lnTo>
                  <a:lnTo>
                    <a:pt x="36575" y="702562"/>
                  </a:lnTo>
                  <a:lnTo>
                    <a:pt x="36575" y="705610"/>
                  </a:lnTo>
                  <a:lnTo>
                    <a:pt x="38099" y="705610"/>
                  </a:lnTo>
                  <a:lnTo>
                    <a:pt x="36575" y="710182"/>
                  </a:lnTo>
                  <a:lnTo>
                    <a:pt x="35051" y="711706"/>
                  </a:lnTo>
                  <a:lnTo>
                    <a:pt x="35051" y="713230"/>
                  </a:lnTo>
                  <a:close/>
                </a:path>
                <a:path w="4686300" h="739139">
                  <a:moveTo>
                    <a:pt x="50291" y="728470"/>
                  </a:moveTo>
                  <a:lnTo>
                    <a:pt x="48767" y="726946"/>
                  </a:lnTo>
                  <a:lnTo>
                    <a:pt x="42671" y="723898"/>
                  </a:lnTo>
                  <a:lnTo>
                    <a:pt x="41147" y="723898"/>
                  </a:lnTo>
                  <a:lnTo>
                    <a:pt x="41147" y="717802"/>
                  </a:lnTo>
                  <a:lnTo>
                    <a:pt x="44195" y="714754"/>
                  </a:lnTo>
                  <a:lnTo>
                    <a:pt x="50291" y="714754"/>
                  </a:lnTo>
                  <a:lnTo>
                    <a:pt x="53339" y="717802"/>
                  </a:lnTo>
                  <a:lnTo>
                    <a:pt x="51815" y="723898"/>
                  </a:lnTo>
                  <a:lnTo>
                    <a:pt x="50291" y="725422"/>
                  </a:lnTo>
                  <a:lnTo>
                    <a:pt x="50291" y="728470"/>
                  </a:lnTo>
                  <a:close/>
                </a:path>
                <a:path w="4686300" h="739139">
                  <a:moveTo>
                    <a:pt x="4640568" y="726946"/>
                  </a:moveTo>
                  <a:lnTo>
                    <a:pt x="4634472" y="725422"/>
                  </a:lnTo>
                  <a:lnTo>
                    <a:pt x="4632948" y="723898"/>
                  </a:lnTo>
                  <a:lnTo>
                    <a:pt x="4631424" y="723898"/>
                  </a:lnTo>
                  <a:lnTo>
                    <a:pt x="4631424" y="717802"/>
                  </a:lnTo>
                  <a:lnTo>
                    <a:pt x="4634472" y="714754"/>
                  </a:lnTo>
                  <a:lnTo>
                    <a:pt x="4642092" y="714754"/>
                  </a:lnTo>
                  <a:lnTo>
                    <a:pt x="4643616" y="716278"/>
                  </a:lnTo>
                  <a:lnTo>
                    <a:pt x="4642092" y="723898"/>
                  </a:lnTo>
                  <a:lnTo>
                    <a:pt x="4640568" y="725422"/>
                  </a:lnTo>
                  <a:lnTo>
                    <a:pt x="4640568" y="726946"/>
                  </a:lnTo>
                  <a:close/>
                </a:path>
                <a:path w="4686300" h="739139">
                  <a:moveTo>
                    <a:pt x="74675" y="736090"/>
                  </a:moveTo>
                  <a:lnTo>
                    <a:pt x="67055" y="734566"/>
                  </a:lnTo>
                  <a:lnTo>
                    <a:pt x="65531" y="734566"/>
                  </a:lnTo>
                  <a:lnTo>
                    <a:pt x="65531" y="731518"/>
                  </a:lnTo>
                  <a:lnTo>
                    <a:pt x="64007" y="731518"/>
                  </a:lnTo>
                  <a:lnTo>
                    <a:pt x="64007" y="728470"/>
                  </a:lnTo>
                  <a:lnTo>
                    <a:pt x="65531" y="725422"/>
                  </a:lnTo>
                  <a:lnTo>
                    <a:pt x="67055" y="723898"/>
                  </a:lnTo>
                  <a:lnTo>
                    <a:pt x="74675" y="723898"/>
                  </a:lnTo>
                  <a:lnTo>
                    <a:pt x="76199" y="725422"/>
                  </a:lnTo>
                  <a:lnTo>
                    <a:pt x="76199" y="728470"/>
                  </a:lnTo>
                  <a:lnTo>
                    <a:pt x="77723" y="728470"/>
                  </a:lnTo>
                  <a:lnTo>
                    <a:pt x="74675" y="734566"/>
                  </a:lnTo>
                  <a:lnTo>
                    <a:pt x="74675" y="736090"/>
                  </a:lnTo>
                  <a:close/>
                </a:path>
                <a:path w="4686300" h="739139">
                  <a:moveTo>
                    <a:pt x="4619232" y="736090"/>
                  </a:moveTo>
                  <a:lnTo>
                    <a:pt x="4610088" y="734566"/>
                  </a:lnTo>
                  <a:lnTo>
                    <a:pt x="4608564" y="734566"/>
                  </a:lnTo>
                  <a:lnTo>
                    <a:pt x="4608564" y="728470"/>
                  </a:lnTo>
                  <a:lnTo>
                    <a:pt x="4610088" y="725422"/>
                  </a:lnTo>
                  <a:lnTo>
                    <a:pt x="4614660" y="723898"/>
                  </a:lnTo>
                  <a:lnTo>
                    <a:pt x="4616184" y="723898"/>
                  </a:lnTo>
                  <a:lnTo>
                    <a:pt x="4619232" y="725422"/>
                  </a:lnTo>
                  <a:lnTo>
                    <a:pt x="4620756" y="726946"/>
                  </a:lnTo>
                  <a:lnTo>
                    <a:pt x="4619232" y="734566"/>
                  </a:lnTo>
                  <a:lnTo>
                    <a:pt x="4619232" y="736090"/>
                  </a:lnTo>
                  <a:close/>
                </a:path>
                <a:path w="4686300" h="739139">
                  <a:moveTo>
                    <a:pt x="99059" y="739138"/>
                  </a:moveTo>
                  <a:lnTo>
                    <a:pt x="92963" y="737614"/>
                  </a:lnTo>
                  <a:lnTo>
                    <a:pt x="91439" y="736090"/>
                  </a:lnTo>
                  <a:lnTo>
                    <a:pt x="89915" y="736090"/>
                  </a:lnTo>
                  <a:lnTo>
                    <a:pt x="89915" y="729994"/>
                  </a:lnTo>
                  <a:lnTo>
                    <a:pt x="92963" y="726946"/>
                  </a:lnTo>
                  <a:lnTo>
                    <a:pt x="100583" y="726946"/>
                  </a:lnTo>
                  <a:lnTo>
                    <a:pt x="102107" y="728470"/>
                  </a:lnTo>
                  <a:lnTo>
                    <a:pt x="100583" y="736090"/>
                  </a:lnTo>
                  <a:lnTo>
                    <a:pt x="99059" y="737614"/>
                  </a:lnTo>
                  <a:lnTo>
                    <a:pt x="99059" y="739138"/>
                  </a:lnTo>
                  <a:close/>
                </a:path>
                <a:path w="4686300" h="739139">
                  <a:moveTo>
                    <a:pt x="123443" y="739138"/>
                  </a:moveTo>
                  <a:lnTo>
                    <a:pt x="118871" y="737614"/>
                  </a:lnTo>
                  <a:lnTo>
                    <a:pt x="117347" y="736090"/>
                  </a:lnTo>
                  <a:lnTo>
                    <a:pt x="115823" y="736090"/>
                  </a:lnTo>
                  <a:lnTo>
                    <a:pt x="115823" y="728470"/>
                  </a:lnTo>
                  <a:lnTo>
                    <a:pt x="117347" y="726946"/>
                  </a:lnTo>
                  <a:lnTo>
                    <a:pt x="124967" y="726946"/>
                  </a:lnTo>
                  <a:lnTo>
                    <a:pt x="128015" y="729994"/>
                  </a:lnTo>
                  <a:lnTo>
                    <a:pt x="126491" y="734566"/>
                  </a:lnTo>
                  <a:lnTo>
                    <a:pt x="126491" y="737614"/>
                  </a:lnTo>
                  <a:lnTo>
                    <a:pt x="123443" y="737614"/>
                  </a:lnTo>
                  <a:lnTo>
                    <a:pt x="123443" y="739138"/>
                  </a:lnTo>
                  <a:close/>
                </a:path>
                <a:path w="4686300" h="739139">
                  <a:moveTo>
                    <a:pt x="149351" y="739138"/>
                  </a:moveTo>
                  <a:lnTo>
                    <a:pt x="144779" y="737614"/>
                  </a:lnTo>
                  <a:lnTo>
                    <a:pt x="141731" y="737614"/>
                  </a:lnTo>
                  <a:lnTo>
                    <a:pt x="141731" y="734566"/>
                  </a:lnTo>
                  <a:lnTo>
                    <a:pt x="140207" y="734566"/>
                  </a:lnTo>
                  <a:lnTo>
                    <a:pt x="140207" y="729994"/>
                  </a:lnTo>
                  <a:lnTo>
                    <a:pt x="143255" y="726946"/>
                  </a:lnTo>
                  <a:lnTo>
                    <a:pt x="150875" y="726946"/>
                  </a:lnTo>
                  <a:lnTo>
                    <a:pt x="152399" y="728470"/>
                  </a:lnTo>
                  <a:lnTo>
                    <a:pt x="152399" y="731518"/>
                  </a:lnTo>
                  <a:lnTo>
                    <a:pt x="153923" y="731518"/>
                  </a:lnTo>
                  <a:lnTo>
                    <a:pt x="152399" y="733042"/>
                  </a:lnTo>
                  <a:lnTo>
                    <a:pt x="150875" y="736090"/>
                  </a:lnTo>
                  <a:lnTo>
                    <a:pt x="149351" y="737614"/>
                  </a:lnTo>
                  <a:lnTo>
                    <a:pt x="149351" y="739138"/>
                  </a:lnTo>
                  <a:close/>
                </a:path>
                <a:path w="4686300" h="739139">
                  <a:moveTo>
                    <a:pt x="175259" y="739138"/>
                  </a:moveTo>
                  <a:lnTo>
                    <a:pt x="169163" y="737614"/>
                  </a:lnTo>
                  <a:lnTo>
                    <a:pt x="167639" y="736090"/>
                  </a:lnTo>
                  <a:lnTo>
                    <a:pt x="166115" y="736090"/>
                  </a:lnTo>
                  <a:lnTo>
                    <a:pt x="166115" y="729994"/>
                  </a:lnTo>
                  <a:lnTo>
                    <a:pt x="169163" y="726946"/>
                  </a:lnTo>
                  <a:lnTo>
                    <a:pt x="176783" y="726946"/>
                  </a:lnTo>
                  <a:lnTo>
                    <a:pt x="178307" y="728470"/>
                  </a:lnTo>
                  <a:lnTo>
                    <a:pt x="176783" y="736090"/>
                  </a:lnTo>
                  <a:lnTo>
                    <a:pt x="175259" y="737614"/>
                  </a:lnTo>
                  <a:lnTo>
                    <a:pt x="175259" y="739138"/>
                  </a:lnTo>
                  <a:close/>
                </a:path>
                <a:path w="4686300" h="739139">
                  <a:moveTo>
                    <a:pt x="201167" y="739138"/>
                  </a:moveTo>
                  <a:lnTo>
                    <a:pt x="195071" y="737614"/>
                  </a:lnTo>
                  <a:lnTo>
                    <a:pt x="193547" y="736090"/>
                  </a:lnTo>
                  <a:lnTo>
                    <a:pt x="192023" y="736090"/>
                  </a:lnTo>
                  <a:lnTo>
                    <a:pt x="192023" y="728470"/>
                  </a:lnTo>
                  <a:lnTo>
                    <a:pt x="193547" y="726946"/>
                  </a:lnTo>
                  <a:lnTo>
                    <a:pt x="201167" y="726946"/>
                  </a:lnTo>
                  <a:lnTo>
                    <a:pt x="204215" y="729994"/>
                  </a:lnTo>
                  <a:lnTo>
                    <a:pt x="202691" y="734566"/>
                  </a:lnTo>
                  <a:lnTo>
                    <a:pt x="201167" y="737614"/>
                  </a:lnTo>
                  <a:lnTo>
                    <a:pt x="201167" y="739138"/>
                  </a:lnTo>
                  <a:close/>
                </a:path>
                <a:path w="4686300" h="739139">
                  <a:moveTo>
                    <a:pt x="225551" y="739138"/>
                  </a:moveTo>
                  <a:lnTo>
                    <a:pt x="220979" y="737614"/>
                  </a:lnTo>
                  <a:lnTo>
                    <a:pt x="217931" y="737614"/>
                  </a:lnTo>
                  <a:lnTo>
                    <a:pt x="217931" y="734566"/>
                  </a:lnTo>
                  <a:lnTo>
                    <a:pt x="216407" y="734566"/>
                  </a:lnTo>
                  <a:lnTo>
                    <a:pt x="216407" y="731518"/>
                  </a:lnTo>
                  <a:lnTo>
                    <a:pt x="217931" y="728470"/>
                  </a:lnTo>
                  <a:lnTo>
                    <a:pt x="219455" y="726946"/>
                  </a:lnTo>
                  <a:lnTo>
                    <a:pt x="227075" y="726946"/>
                  </a:lnTo>
                  <a:lnTo>
                    <a:pt x="228599" y="728470"/>
                  </a:lnTo>
                  <a:lnTo>
                    <a:pt x="228599" y="731518"/>
                  </a:lnTo>
                  <a:lnTo>
                    <a:pt x="230123" y="731518"/>
                  </a:lnTo>
                  <a:lnTo>
                    <a:pt x="228599" y="733042"/>
                  </a:lnTo>
                  <a:lnTo>
                    <a:pt x="227075" y="736090"/>
                  </a:lnTo>
                  <a:lnTo>
                    <a:pt x="225551" y="737614"/>
                  </a:lnTo>
                  <a:lnTo>
                    <a:pt x="225551" y="739138"/>
                  </a:lnTo>
                  <a:close/>
                </a:path>
                <a:path w="4686300" h="739139">
                  <a:moveTo>
                    <a:pt x="251459" y="739138"/>
                  </a:moveTo>
                  <a:lnTo>
                    <a:pt x="245363" y="737614"/>
                  </a:lnTo>
                  <a:lnTo>
                    <a:pt x="243839" y="736090"/>
                  </a:lnTo>
                  <a:lnTo>
                    <a:pt x="242315" y="736090"/>
                  </a:lnTo>
                  <a:lnTo>
                    <a:pt x="242315" y="729994"/>
                  </a:lnTo>
                  <a:lnTo>
                    <a:pt x="245363" y="726946"/>
                  </a:lnTo>
                  <a:lnTo>
                    <a:pt x="252983" y="726946"/>
                  </a:lnTo>
                  <a:lnTo>
                    <a:pt x="254507" y="728470"/>
                  </a:lnTo>
                  <a:lnTo>
                    <a:pt x="252983" y="736090"/>
                  </a:lnTo>
                  <a:lnTo>
                    <a:pt x="251459" y="737614"/>
                  </a:lnTo>
                  <a:lnTo>
                    <a:pt x="251459" y="739138"/>
                  </a:lnTo>
                  <a:close/>
                </a:path>
                <a:path w="4686300" h="739139">
                  <a:moveTo>
                    <a:pt x="277367" y="739138"/>
                  </a:moveTo>
                  <a:lnTo>
                    <a:pt x="271271" y="737614"/>
                  </a:lnTo>
                  <a:lnTo>
                    <a:pt x="269747" y="736090"/>
                  </a:lnTo>
                  <a:lnTo>
                    <a:pt x="268223" y="736090"/>
                  </a:lnTo>
                  <a:lnTo>
                    <a:pt x="268223" y="728470"/>
                  </a:lnTo>
                  <a:lnTo>
                    <a:pt x="269747" y="726946"/>
                  </a:lnTo>
                  <a:lnTo>
                    <a:pt x="277367" y="726946"/>
                  </a:lnTo>
                  <a:lnTo>
                    <a:pt x="280415" y="729994"/>
                  </a:lnTo>
                  <a:lnTo>
                    <a:pt x="278891" y="736090"/>
                  </a:lnTo>
                  <a:lnTo>
                    <a:pt x="277367" y="737614"/>
                  </a:lnTo>
                  <a:lnTo>
                    <a:pt x="277367" y="739138"/>
                  </a:lnTo>
                  <a:close/>
                </a:path>
                <a:path w="4686300" h="739139">
                  <a:moveTo>
                    <a:pt x="304799" y="737614"/>
                  </a:moveTo>
                  <a:lnTo>
                    <a:pt x="294131" y="737614"/>
                  </a:lnTo>
                  <a:lnTo>
                    <a:pt x="294131" y="734566"/>
                  </a:lnTo>
                  <a:lnTo>
                    <a:pt x="292607" y="734566"/>
                  </a:lnTo>
                  <a:lnTo>
                    <a:pt x="292607" y="731518"/>
                  </a:lnTo>
                  <a:lnTo>
                    <a:pt x="294131" y="728470"/>
                  </a:lnTo>
                  <a:lnTo>
                    <a:pt x="295655" y="726946"/>
                  </a:lnTo>
                  <a:lnTo>
                    <a:pt x="303275" y="726946"/>
                  </a:lnTo>
                  <a:lnTo>
                    <a:pt x="304799" y="728470"/>
                  </a:lnTo>
                  <a:lnTo>
                    <a:pt x="304799" y="731518"/>
                  </a:lnTo>
                  <a:lnTo>
                    <a:pt x="306323" y="731518"/>
                  </a:lnTo>
                  <a:lnTo>
                    <a:pt x="304799" y="733042"/>
                  </a:lnTo>
                  <a:lnTo>
                    <a:pt x="304799" y="737614"/>
                  </a:lnTo>
                  <a:close/>
                </a:path>
                <a:path w="4686300" h="739139">
                  <a:moveTo>
                    <a:pt x="301751" y="739138"/>
                  </a:moveTo>
                  <a:lnTo>
                    <a:pt x="297179" y="737614"/>
                  </a:lnTo>
                  <a:lnTo>
                    <a:pt x="301751" y="737614"/>
                  </a:lnTo>
                  <a:lnTo>
                    <a:pt x="301751" y="739138"/>
                  </a:lnTo>
                  <a:close/>
                </a:path>
                <a:path w="4686300" h="739139">
                  <a:moveTo>
                    <a:pt x="327659" y="739138"/>
                  </a:moveTo>
                  <a:lnTo>
                    <a:pt x="321563" y="737614"/>
                  </a:lnTo>
                  <a:lnTo>
                    <a:pt x="320039" y="736090"/>
                  </a:lnTo>
                  <a:lnTo>
                    <a:pt x="318515" y="736090"/>
                  </a:lnTo>
                  <a:lnTo>
                    <a:pt x="318515" y="729994"/>
                  </a:lnTo>
                  <a:lnTo>
                    <a:pt x="321563" y="726946"/>
                  </a:lnTo>
                  <a:lnTo>
                    <a:pt x="329183" y="726946"/>
                  </a:lnTo>
                  <a:lnTo>
                    <a:pt x="330707" y="728470"/>
                  </a:lnTo>
                  <a:lnTo>
                    <a:pt x="329183" y="736090"/>
                  </a:lnTo>
                  <a:lnTo>
                    <a:pt x="327659" y="737614"/>
                  </a:lnTo>
                  <a:lnTo>
                    <a:pt x="327659" y="739138"/>
                  </a:lnTo>
                  <a:close/>
                </a:path>
                <a:path w="4686300" h="739139">
                  <a:moveTo>
                    <a:pt x="353567" y="739138"/>
                  </a:moveTo>
                  <a:lnTo>
                    <a:pt x="347471" y="737614"/>
                  </a:lnTo>
                  <a:lnTo>
                    <a:pt x="345947" y="736090"/>
                  </a:lnTo>
                  <a:lnTo>
                    <a:pt x="344423" y="736090"/>
                  </a:lnTo>
                  <a:lnTo>
                    <a:pt x="344423" y="728470"/>
                  </a:lnTo>
                  <a:lnTo>
                    <a:pt x="345947" y="726946"/>
                  </a:lnTo>
                  <a:lnTo>
                    <a:pt x="353567" y="726946"/>
                  </a:lnTo>
                  <a:lnTo>
                    <a:pt x="356615" y="729994"/>
                  </a:lnTo>
                  <a:lnTo>
                    <a:pt x="355091" y="736090"/>
                  </a:lnTo>
                  <a:lnTo>
                    <a:pt x="353567" y="737614"/>
                  </a:lnTo>
                  <a:lnTo>
                    <a:pt x="353567" y="739138"/>
                  </a:lnTo>
                  <a:close/>
                </a:path>
                <a:path w="4686300" h="739139">
                  <a:moveTo>
                    <a:pt x="380999" y="737614"/>
                  </a:moveTo>
                  <a:lnTo>
                    <a:pt x="370331" y="737614"/>
                  </a:lnTo>
                  <a:lnTo>
                    <a:pt x="370331" y="734566"/>
                  </a:lnTo>
                  <a:lnTo>
                    <a:pt x="368807" y="734566"/>
                  </a:lnTo>
                  <a:lnTo>
                    <a:pt x="368807" y="731518"/>
                  </a:lnTo>
                  <a:lnTo>
                    <a:pt x="370331" y="728470"/>
                  </a:lnTo>
                  <a:lnTo>
                    <a:pt x="371855" y="726946"/>
                  </a:lnTo>
                  <a:lnTo>
                    <a:pt x="379475" y="726946"/>
                  </a:lnTo>
                  <a:lnTo>
                    <a:pt x="380999" y="728470"/>
                  </a:lnTo>
                  <a:lnTo>
                    <a:pt x="380999" y="731518"/>
                  </a:lnTo>
                  <a:lnTo>
                    <a:pt x="382523" y="731518"/>
                  </a:lnTo>
                  <a:lnTo>
                    <a:pt x="380999" y="734566"/>
                  </a:lnTo>
                  <a:lnTo>
                    <a:pt x="380999" y="737614"/>
                  </a:lnTo>
                  <a:close/>
                </a:path>
                <a:path w="4686300" h="739139">
                  <a:moveTo>
                    <a:pt x="377951" y="739138"/>
                  </a:moveTo>
                  <a:lnTo>
                    <a:pt x="373379" y="737614"/>
                  </a:lnTo>
                  <a:lnTo>
                    <a:pt x="377951" y="737614"/>
                  </a:lnTo>
                  <a:lnTo>
                    <a:pt x="377951" y="739138"/>
                  </a:lnTo>
                  <a:close/>
                </a:path>
                <a:path w="4686300" h="739139">
                  <a:moveTo>
                    <a:pt x="403858" y="739138"/>
                  </a:moveTo>
                  <a:lnTo>
                    <a:pt x="397763" y="737614"/>
                  </a:lnTo>
                  <a:lnTo>
                    <a:pt x="396239" y="736090"/>
                  </a:lnTo>
                  <a:lnTo>
                    <a:pt x="394715" y="736090"/>
                  </a:lnTo>
                  <a:lnTo>
                    <a:pt x="394715" y="729994"/>
                  </a:lnTo>
                  <a:lnTo>
                    <a:pt x="397763" y="726946"/>
                  </a:lnTo>
                  <a:lnTo>
                    <a:pt x="405382" y="726946"/>
                  </a:lnTo>
                  <a:lnTo>
                    <a:pt x="406906" y="728470"/>
                  </a:lnTo>
                  <a:lnTo>
                    <a:pt x="405382" y="736090"/>
                  </a:lnTo>
                  <a:lnTo>
                    <a:pt x="403858" y="737614"/>
                  </a:lnTo>
                  <a:lnTo>
                    <a:pt x="403858" y="739138"/>
                  </a:lnTo>
                  <a:close/>
                </a:path>
                <a:path w="4686300" h="739139">
                  <a:moveTo>
                    <a:pt x="429766" y="739138"/>
                  </a:moveTo>
                  <a:lnTo>
                    <a:pt x="423670" y="737614"/>
                  </a:lnTo>
                  <a:lnTo>
                    <a:pt x="422146" y="736090"/>
                  </a:lnTo>
                  <a:lnTo>
                    <a:pt x="420622" y="736090"/>
                  </a:lnTo>
                  <a:lnTo>
                    <a:pt x="420622" y="728470"/>
                  </a:lnTo>
                  <a:lnTo>
                    <a:pt x="422146" y="726946"/>
                  </a:lnTo>
                  <a:lnTo>
                    <a:pt x="429766" y="726946"/>
                  </a:lnTo>
                  <a:lnTo>
                    <a:pt x="432814" y="729994"/>
                  </a:lnTo>
                  <a:lnTo>
                    <a:pt x="431290" y="736090"/>
                  </a:lnTo>
                  <a:lnTo>
                    <a:pt x="429766" y="737614"/>
                  </a:lnTo>
                  <a:lnTo>
                    <a:pt x="429766" y="739138"/>
                  </a:lnTo>
                  <a:close/>
                </a:path>
                <a:path w="4686300" h="739139">
                  <a:moveTo>
                    <a:pt x="457198" y="737614"/>
                  </a:moveTo>
                  <a:lnTo>
                    <a:pt x="446530" y="737614"/>
                  </a:lnTo>
                  <a:lnTo>
                    <a:pt x="446530" y="734566"/>
                  </a:lnTo>
                  <a:lnTo>
                    <a:pt x="445006" y="734566"/>
                  </a:lnTo>
                  <a:lnTo>
                    <a:pt x="445006" y="731518"/>
                  </a:lnTo>
                  <a:lnTo>
                    <a:pt x="446530" y="728470"/>
                  </a:lnTo>
                  <a:lnTo>
                    <a:pt x="448054" y="726946"/>
                  </a:lnTo>
                  <a:lnTo>
                    <a:pt x="455674" y="726946"/>
                  </a:lnTo>
                  <a:lnTo>
                    <a:pt x="457198" y="728470"/>
                  </a:lnTo>
                  <a:lnTo>
                    <a:pt x="457198" y="731518"/>
                  </a:lnTo>
                  <a:lnTo>
                    <a:pt x="458722" y="731518"/>
                  </a:lnTo>
                  <a:lnTo>
                    <a:pt x="457198" y="734566"/>
                  </a:lnTo>
                  <a:lnTo>
                    <a:pt x="457198" y="737614"/>
                  </a:lnTo>
                  <a:close/>
                </a:path>
                <a:path w="4686300" h="739139">
                  <a:moveTo>
                    <a:pt x="454150" y="739138"/>
                  </a:moveTo>
                  <a:lnTo>
                    <a:pt x="449578" y="737614"/>
                  </a:lnTo>
                  <a:lnTo>
                    <a:pt x="454150" y="737614"/>
                  </a:lnTo>
                  <a:lnTo>
                    <a:pt x="454150" y="739138"/>
                  </a:lnTo>
                  <a:close/>
                </a:path>
                <a:path w="4686300" h="739139">
                  <a:moveTo>
                    <a:pt x="480058" y="739138"/>
                  </a:moveTo>
                  <a:lnTo>
                    <a:pt x="473962" y="737614"/>
                  </a:lnTo>
                  <a:lnTo>
                    <a:pt x="472438" y="736090"/>
                  </a:lnTo>
                  <a:lnTo>
                    <a:pt x="470914" y="736090"/>
                  </a:lnTo>
                  <a:lnTo>
                    <a:pt x="470914" y="729994"/>
                  </a:lnTo>
                  <a:lnTo>
                    <a:pt x="473962" y="726946"/>
                  </a:lnTo>
                  <a:lnTo>
                    <a:pt x="481582" y="726946"/>
                  </a:lnTo>
                  <a:lnTo>
                    <a:pt x="483106" y="728470"/>
                  </a:lnTo>
                  <a:lnTo>
                    <a:pt x="481582" y="736090"/>
                  </a:lnTo>
                  <a:lnTo>
                    <a:pt x="480058" y="737614"/>
                  </a:lnTo>
                  <a:lnTo>
                    <a:pt x="480058" y="739138"/>
                  </a:lnTo>
                  <a:close/>
                </a:path>
                <a:path w="4686300" h="739139">
                  <a:moveTo>
                    <a:pt x="505966" y="739138"/>
                  </a:moveTo>
                  <a:lnTo>
                    <a:pt x="499870" y="737614"/>
                  </a:lnTo>
                  <a:lnTo>
                    <a:pt x="498346" y="736090"/>
                  </a:lnTo>
                  <a:lnTo>
                    <a:pt x="496822" y="736090"/>
                  </a:lnTo>
                  <a:lnTo>
                    <a:pt x="496822" y="728470"/>
                  </a:lnTo>
                  <a:lnTo>
                    <a:pt x="498346" y="726946"/>
                  </a:lnTo>
                  <a:lnTo>
                    <a:pt x="505966" y="726946"/>
                  </a:lnTo>
                  <a:lnTo>
                    <a:pt x="509014" y="729994"/>
                  </a:lnTo>
                  <a:lnTo>
                    <a:pt x="507490" y="736090"/>
                  </a:lnTo>
                  <a:lnTo>
                    <a:pt x="505966" y="737614"/>
                  </a:lnTo>
                  <a:lnTo>
                    <a:pt x="505966" y="739138"/>
                  </a:lnTo>
                  <a:close/>
                </a:path>
                <a:path w="4686300" h="739139">
                  <a:moveTo>
                    <a:pt x="530350" y="739138"/>
                  </a:moveTo>
                  <a:lnTo>
                    <a:pt x="525778" y="737614"/>
                  </a:lnTo>
                  <a:lnTo>
                    <a:pt x="524254" y="736090"/>
                  </a:lnTo>
                  <a:lnTo>
                    <a:pt x="522730" y="736090"/>
                  </a:lnTo>
                  <a:lnTo>
                    <a:pt x="522730" y="733042"/>
                  </a:lnTo>
                  <a:lnTo>
                    <a:pt x="521206" y="731518"/>
                  </a:lnTo>
                  <a:lnTo>
                    <a:pt x="522730" y="728470"/>
                  </a:lnTo>
                  <a:lnTo>
                    <a:pt x="524254" y="726946"/>
                  </a:lnTo>
                  <a:lnTo>
                    <a:pt x="531874" y="726946"/>
                  </a:lnTo>
                  <a:lnTo>
                    <a:pt x="533398" y="728470"/>
                  </a:lnTo>
                  <a:lnTo>
                    <a:pt x="533398" y="731518"/>
                  </a:lnTo>
                  <a:lnTo>
                    <a:pt x="534922" y="731518"/>
                  </a:lnTo>
                  <a:lnTo>
                    <a:pt x="533398" y="734566"/>
                  </a:lnTo>
                  <a:lnTo>
                    <a:pt x="533398" y="737614"/>
                  </a:lnTo>
                  <a:lnTo>
                    <a:pt x="530350" y="737614"/>
                  </a:lnTo>
                  <a:lnTo>
                    <a:pt x="530350" y="739138"/>
                  </a:lnTo>
                  <a:close/>
                </a:path>
                <a:path w="4686300" h="739139">
                  <a:moveTo>
                    <a:pt x="556258" y="739138"/>
                  </a:moveTo>
                  <a:lnTo>
                    <a:pt x="550162" y="737614"/>
                  </a:lnTo>
                  <a:lnTo>
                    <a:pt x="548638" y="736090"/>
                  </a:lnTo>
                  <a:lnTo>
                    <a:pt x="547114" y="736090"/>
                  </a:lnTo>
                  <a:lnTo>
                    <a:pt x="547114" y="729994"/>
                  </a:lnTo>
                  <a:lnTo>
                    <a:pt x="550162" y="726946"/>
                  </a:lnTo>
                  <a:lnTo>
                    <a:pt x="557782" y="726946"/>
                  </a:lnTo>
                  <a:lnTo>
                    <a:pt x="559306" y="728470"/>
                  </a:lnTo>
                  <a:lnTo>
                    <a:pt x="557782" y="736090"/>
                  </a:lnTo>
                  <a:lnTo>
                    <a:pt x="556258" y="737614"/>
                  </a:lnTo>
                  <a:lnTo>
                    <a:pt x="556258" y="739138"/>
                  </a:lnTo>
                  <a:close/>
                </a:path>
                <a:path w="4686300" h="739139">
                  <a:moveTo>
                    <a:pt x="582166" y="739138"/>
                  </a:moveTo>
                  <a:lnTo>
                    <a:pt x="576070" y="737614"/>
                  </a:lnTo>
                  <a:lnTo>
                    <a:pt x="574546" y="736090"/>
                  </a:lnTo>
                  <a:lnTo>
                    <a:pt x="573022" y="736090"/>
                  </a:lnTo>
                  <a:lnTo>
                    <a:pt x="573022" y="728470"/>
                  </a:lnTo>
                  <a:lnTo>
                    <a:pt x="574546" y="726946"/>
                  </a:lnTo>
                  <a:lnTo>
                    <a:pt x="582166" y="726946"/>
                  </a:lnTo>
                  <a:lnTo>
                    <a:pt x="585214" y="729994"/>
                  </a:lnTo>
                  <a:lnTo>
                    <a:pt x="583690" y="736090"/>
                  </a:lnTo>
                  <a:lnTo>
                    <a:pt x="582166" y="737614"/>
                  </a:lnTo>
                  <a:lnTo>
                    <a:pt x="582166" y="739138"/>
                  </a:lnTo>
                  <a:close/>
                </a:path>
                <a:path w="4686300" h="739139">
                  <a:moveTo>
                    <a:pt x="606550" y="739138"/>
                  </a:moveTo>
                  <a:lnTo>
                    <a:pt x="601978" y="737614"/>
                  </a:lnTo>
                  <a:lnTo>
                    <a:pt x="600454" y="736090"/>
                  </a:lnTo>
                  <a:lnTo>
                    <a:pt x="598930" y="736090"/>
                  </a:lnTo>
                  <a:lnTo>
                    <a:pt x="598930" y="733042"/>
                  </a:lnTo>
                  <a:lnTo>
                    <a:pt x="597406" y="731518"/>
                  </a:lnTo>
                  <a:lnTo>
                    <a:pt x="598930" y="728470"/>
                  </a:lnTo>
                  <a:lnTo>
                    <a:pt x="600454" y="726946"/>
                  </a:lnTo>
                  <a:lnTo>
                    <a:pt x="608074" y="726946"/>
                  </a:lnTo>
                  <a:lnTo>
                    <a:pt x="609598" y="728470"/>
                  </a:lnTo>
                  <a:lnTo>
                    <a:pt x="609598" y="731518"/>
                  </a:lnTo>
                  <a:lnTo>
                    <a:pt x="611122" y="731518"/>
                  </a:lnTo>
                  <a:lnTo>
                    <a:pt x="609598" y="734566"/>
                  </a:lnTo>
                  <a:lnTo>
                    <a:pt x="609598" y="737614"/>
                  </a:lnTo>
                  <a:lnTo>
                    <a:pt x="606550" y="737614"/>
                  </a:lnTo>
                  <a:lnTo>
                    <a:pt x="606550" y="739138"/>
                  </a:lnTo>
                  <a:close/>
                </a:path>
                <a:path w="4686300" h="739139">
                  <a:moveTo>
                    <a:pt x="632458" y="739138"/>
                  </a:moveTo>
                  <a:lnTo>
                    <a:pt x="627886" y="737614"/>
                  </a:lnTo>
                  <a:lnTo>
                    <a:pt x="624838" y="737614"/>
                  </a:lnTo>
                  <a:lnTo>
                    <a:pt x="624838" y="734566"/>
                  </a:lnTo>
                  <a:lnTo>
                    <a:pt x="623314" y="734566"/>
                  </a:lnTo>
                  <a:lnTo>
                    <a:pt x="623314" y="729994"/>
                  </a:lnTo>
                  <a:lnTo>
                    <a:pt x="626362" y="726946"/>
                  </a:lnTo>
                  <a:lnTo>
                    <a:pt x="633982" y="726946"/>
                  </a:lnTo>
                  <a:lnTo>
                    <a:pt x="635506" y="728470"/>
                  </a:lnTo>
                  <a:lnTo>
                    <a:pt x="633982" y="736090"/>
                  </a:lnTo>
                  <a:lnTo>
                    <a:pt x="632458" y="737614"/>
                  </a:lnTo>
                  <a:lnTo>
                    <a:pt x="632458" y="739138"/>
                  </a:lnTo>
                  <a:close/>
                </a:path>
                <a:path w="4686300" h="739139">
                  <a:moveTo>
                    <a:pt x="658366" y="739138"/>
                  </a:moveTo>
                  <a:lnTo>
                    <a:pt x="652270" y="737614"/>
                  </a:lnTo>
                  <a:lnTo>
                    <a:pt x="650746" y="736090"/>
                  </a:lnTo>
                  <a:lnTo>
                    <a:pt x="649222" y="736090"/>
                  </a:lnTo>
                  <a:lnTo>
                    <a:pt x="649222" y="728470"/>
                  </a:lnTo>
                  <a:lnTo>
                    <a:pt x="650746" y="726946"/>
                  </a:lnTo>
                  <a:lnTo>
                    <a:pt x="658366" y="726946"/>
                  </a:lnTo>
                  <a:lnTo>
                    <a:pt x="661414" y="729994"/>
                  </a:lnTo>
                  <a:lnTo>
                    <a:pt x="659890" y="736090"/>
                  </a:lnTo>
                  <a:lnTo>
                    <a:pt x="658366" y="737614"/>
                  </a:lnTo>
                  <a:lnTo>
                    <a:pt x="658366" y="739138"/>
                  </a:lnTo>
                  <a:close/>
                </a:path>
                <a:path w="4686300" h="739139">
                  <a:moveTo>
                    <a:pt x="682750" y="739138"/>
                  </a:moveTo>
                  <a:lnTo>
                    <a:pt x="678178" y="737614"/>
                  </a:lnTo>
                  <a:lnTo>
                    <a:pt x="676654" y="736090"/>
                  </a:lnTo>
                  <a:lnTo>
                    <a:pt x="675130" y="736090"/>
                  </a:lnTo>
                  <a:lnTo>
                    <a:pt x="675130" y="733042"/>
                  </a:lnTo>
                  <a:lnTo>
                    <a:pt x="673606" y="731518"/>
                  </a:lnTo>
                  <a:lnTo>
                    <a:pt x="675130" y="728470"/>
                  </a:lnTo>
                  <a:lnTo>
                    <a:pt x="676654" y="726946"/>
                  </a:lnTo>
                  <a:lnTo>
                    <a:pt x="684274" y="726946"/>
                  </a:lnTo>
                  <a:lnTo>
                    <a:pt x="687322" y="729994"/>
                  </a:lnTo>
                  <a:lnTo>
                    <a:pt x="685798" y="734566"/>
                  </a:lnTo>
                  <a:lnTo>
                    <a:pt x="685798" y="737614"/>
                  </a:lnTo>
                  <a:lnTo>
                    <a:pt x="682750" y="737614"/>
                  </a:lnTo>
                  <a:lnTo>
                    <a:pt x="682750" y="739138"/>
                  </a:lnTo>
                  <a:close/>
                </a:path>
                <a:path w="4686300" h="739139">
                  <a:moveTo>
                    <a:pt x="708658" y="739138"/>
                  </a:moveTo>
                  <a:lnTo>
                    <a:pt x="704086" y="737614"/>
                  </a:lnTo>
                  <a:lnTo>
                    <a:pt x="701038" y="737614"/>
                  </a:lnTo>
                  <a:lnTo>
                    <a:pt x="701038" y="734566"/>
                  </a:lnTo>
                  <a:lnTo>
                    <a:pt x="699514" y="734566"/>
                  </a:lnTo>
                  <a:lnTo>
                    <a:pt x="699514" y="729994"/>
                  </a:lnTo>
                  <a:lnTo>
                    <a:pt x="702562" y="726946"/>
                  </a:lnTo>
                  <a:lnTo>
                    <a:pt x="710182" y="726946"/>
                  </a:lnTo>
                  <a:lnTo>
                    <a:pt x="711706" y="728470"/>
                  </a:lnTo>
                  <a:lnTo>
                    <a:pt x="710182" y="736090"/>
                  </a:lnTo>
                  <a:lnTo>
                    <a:pt x="708658" y="737614"/>
                  </a:lnTo>
                  <a:lnTo>
                    <a:pt x="708658" y="739138"/>
                  </a:lnTo>
                  <a:close/>
                </a:path>
                <a:path w="4686300" h="739139">
                  <a:moveTo>
                    <a:pt x="734566" y="739138"/>
                  </a:moveTo>
                  <a:lnTo>
                    <a:pt x="728470" y="737614"/>
                  </a:lnTo>
                  <a:lnTo>
                    <a:pt x="726946" y="736090"/>
                  </a:lnTo>
                  <a:lnTo>
                    <a:pt x="725422" y="736090"/>
                  </a:lnTo>
                  <a:lnTo>
                    <a:pt x="725422" y="729994"/>
                  </a:lnTo>
                  <a:lnTo>
                    <a:pt x="726946" y="726946"/>
                  </a:lnTo>
                  <a:lnTo>
                    <a:pt x="734566" y="726946"/>
                  </a:lnTo>
                  <a:lnTo>
                    <a:pt x="737614" y="729994"/>
                  </a:lnTo>
                  <a:lnTo>
                    <a:pt x="736090" y="736090"/>
                  </a:lnTo>
                  <a:lnTo>
                    <a:pt x="734566" y="737614"/>
                  </a:lnTo>
                  <a:lnTo>
                    <a:pt x="734566" y="739138"/>
                  </a:lnTo>
                  <a:close/>
                </a:path>
                <a:path w="4686300" h="739139">
                  <a:moveTo>
                    <a:pt x="758950" y="739138"/>
                  </a:moveTo>
                  <a:lnTo>
                    <a:pt x="754378" y="737614"/>
                  </a:lnTo>
                  <a:lnTo>
                    <a:pt x="752854" y="736090"/>
                  </a:lnTo>
                  <a:lnTo>
                    <a:pt x="751330" y="736090"/>
                  </a:lnTo>
                  <a:lnTo>
                    <a:pt x="751330" y="733042"/>
                  </a:lnTo>
                  <a:lnTo>
                    <a:pt x="749806" y="731518"/>
                  </a:lnTo>
                  <a:lnTo>
                    <a:pt x="751330" y="728470"/>
                  </a:lnTo>
                  <a:lnTo>
                    <a:pt x="752854" y="726946"/>
                  </a:lnTo>
                  <a:lnTo>
                    <a:pt x="760474" y="726946"/>
                  </a:lnTo>
                  <a:lnTo>
                    <a:pt x="763522" y="729994"/>
                  </a:lnTo>
                  <a:lnTo>
                    <a:pt x="761998" y="734566"/>
                  </a:lnTo>
                  <a:lnTo>
                    <a:pt x="761998" y="737614"/>
                  </a:lnTo>
                  <a:lnTo>
                    <a:pt x="758950" y="737614"/>
                  </a:lnTo>
                  <a:lnTo>
                    <a:pt x="758950" y="739138"/>
                  </a:lnTo>
                  <a:close/>
                </a:path>
                <a:path w="4686300" h="739139">
                  <a:moveTo>
                    <a:pt x="784858" y="739138"/>
                  </a:moveTo>
                  <a:lnTo>
                    <a:pt x="780286" y="737614"/>
                  </a:lnTo>
                  <a:lnTo>
                    <a:pt x="777238" y="737614"/>
                  </a:lnTo>
                  <a:lnTo>
                    <a:pt x="777238" y="734566"/>
                  </a:lnTo>
                  <a:lnTo>
                    <a:pt x="775714" y="734566"/>
                  </a:lnTo>
                  <a:lnTo>
                    <a:pt x="775714" y="729994"/>
                  </a:lnTo>
                  <a:lnTo>
                    <a:pt x="778762" y="726946"/>
                  </a:lnTo>
                  <a:lnTo>
                    <a:pt x="786382" y="726946"/>
                  </a:lnTo>
                  <a:lnTo>
                    <a:pt x="787906" y="728470"/>
                  </a:lnTo>
                  <a:lnTo>
                    <a:pt x="786382" y="736090"/>
                  </a:lnTo>
                  <a:lnTo>
                    <a:pt x="784858" y="737614"/>
                  </a:lnTo>
                  <a:lnTo>
                    <a:pt x="784858" y="739138"/>
                  </a:lnTo>
                  <a:close/>
                </a:path>
                <a:path w="4686300" h="739139">
                  <a:moveTo>
                    <a:pt x="810765" y="739138"/>
                  </a:moveTo>
                  <a:lnTo>
                    <a:pt x="804669" y="737614"/>
                  </a:lnTo>
                  <a:lnTo>
                    <a:pt x="803145" y="736090"/>
                  </a:lnTo>
                  <a:lnTo>
                    <a:pt x="801621" y="736090"/>
                  </a:lnTo>
                  <a:lnTo>
                    <a:pt x="801621" y="729994"/>
                  </a:lnTo>
                  <a:lnTo>
                    <a:pt x="803145" y="726946"/>
                  </a:lnTo>
                  <a:lnTo>
                    <a:pt x="810765" y="726946"/>
                  </a:lnTo>
                  <a:lnTo>
                    <a:pt x="813813" y="729994"/>
                  </a:lnTo>
                  <a:lnTo>
                    <a:pt x="812289" y="736090"/>
                  </a:lnTo>
                  <a:lnTo>
                    <a:pt x="810765" y="737614"/>
                  </a:lnTo>
                  <a:lnTo>
                    <a:pt x="810765" y="739138"/>
                  </a:lnTo>
                  <a:close/>
                </a:path>
                <a:path w="4686300" h="739139">
                  <a:moveTo>
                    <a:pt x="835149" y="739138"/>
                  </a:moveTo>
                  <a:lnTo>
                    <a:pt x="830577" y="737614"/>
                  </a:lnTo>
                  <a:lnTo>
                    <a:pt x="829053" y="736090"/>
                  </a:lnTo>
                  <a:lnTo>
                    <a:pt x="827529" y="736090"/>
                  </a:lnTo>
                  <a:lnTo>
                    <a:pt x="827529" y="733042"/>
                  </a:lnTo>
                  <a:lnTo>
                    <a:pt x="826005" y="731518"/>
                  </a:lnTo>
                  <a:lnTo>
                    <a:pt x="827529" y="728470"/>
                  </a:lnTo>
                  <a:lnTo>
                    <a:pt x="829053" y="726946"/>
                  </a:lnTo>
                  <a:lnTo>
                    <a:pt x="836673" y="726946"/>
                  </a:lnTo>
                  <a:lnTo>
                    <a:pt x="839721" y="729994"/>
                  </a:lnTo>
                  <a:lnTo>
                    <a:pt x="838197" y="734566"/>
                  </a:lnTo>
                  <a:lnTo>
                    <a:pt x="838197" y="737614"/>
                  </a:lnTo>
                  <a:lnTo>
                    <a:pt x="835149" y="737614"/>
                  </a:lnTo>
                  <a:lnTo>
                    <a:pt x="835149" y="739138"/>
                  </a:lnTo>
                  <a:close/>
                </a:path>
                <a:path w="4686300" h="739139">
                  <a:moveTo>
                    <a:pt x="861057" y="739138"/>
                  </a:moveTo>
                  <a:lnTo>
                    <a:pt x="856485" y="737614"/>
                  </a:lnTo>
                  <a:lnTo>
                    <a:pt x="853437" y="737614"/>
                  </a:lnTo>
                  <a:lnTo>
                    <a:pt x="853437" y="734566"/>
                  </a:lnTo>
                  <a:lnTo>
                    <a:pt x="851913" y="734566"/>
                  </a:lnTo>
                  <a:lnTo>
                    <a:pt x="851913" y="729994"/>
                  </a:lnTo>
                  <a:lnTo>
                    <a:pt x="854961" y="726946"/>
                  </a:lnTo>
                  <a:lnTo>
                    <a:pt x="862581" y="726946"/>
                  </a:lnTo>
                  <a:lnTo>
                    <a:pt x="864105" y="728470"/>
                  </a:lnTo>
                  <a:lnTo>
                    <a:pt x="862581" y="736090"/>
                  </a:lnTo>
                  <a:lnTo>
                    <a:pt x="861057" y="737614"/>
                  </a:lnTo>
                  <a:lnTo>
                    <a:pt x="861057" y="739138"/>
                  </a:lnTo>
                  <a:close/>
                </a:path>
                <a:path w="4686300" h="739139">
                  <a:moveTo>
                    <a:pt x="886965" y="739138"/>
                  </a:moveTo>
                  <a:lnTo>
                    <a:pt x="880869" y="737614"/>
                  </a:lnTo>
                  <a:lnTo>
                    <a:pt x="879345" y="736090"/>
                  </a:lnTo>
                  <a:lnTo>
                    <a:pt x="877821" y="736090"/>
                  </a:lnTo>
                  <a:lnTo>
                    <a:pt x="877821" y="729994"/>
                  </a:lnTo>
                  <a:lnTo>
                    <a:pt x="879345" y="726946"/>
                  </a:lnTo>
                  <a:lnTo>
                    <a:pt x="886965" y="726946"/>
                  </a:lnTo>
                  <a:lnTo>
                    <a:pt x="890013" y="729994"/>
                  </a:lnTo>
                  <a:lnTo>
                    <a:pt x="888489" y="736090"/>
                  </a:lnTo>
                  <a:lnTo>
                    <a:pt x="886965" y="737614"/>
                  </a:lnTo>
                  <a:lnTo>
                    <a:pt x="886965" y="739138"/>
                  </a:lnTo>
                  <a:close/>
                </a:path>
                <a:path w="4686300" h="739139">
                  <a:moveTo>
                    <a:pt x="911349" y="739138"/>
                  </a:moveTo>
                  <a:lnTo>
                    <a:pt x="906777" y="737614"/>
                  </a:lnTo>
                  <a:lnTo>
                    <a:pt x="905253" y="736090"/>
                  </a:lnTo>
                  <a:lnTo>
                    <a:pt x="903729" y="736090"/>
                  </a:lnTo>
                  <a:lnTo>
                    <a:pt x="903729" y="733042"/>
                  </a:lnTo>
                  <a:lnTo>
                    <a:pt x="902205" y="731518"/>
                  </a:lnTo>
                  <a:lnTo>
                    <a:pt x="903729" y="728470"/>
                  </a:lnTo>
                  <a:lnTo>
                    <a:pt x="905253" y="726946"/>
                  </a:lnTo>
                  <a:lnTo>
                    <a:pt x="912873" y="726946"/>
                  </a:lnTo>
                  <a:lnTo>
                    <a:pt x="915921" y="729994"/>
                  </a:lnTo>
                  <a:lnTo>
                    <a:pt x="914397" y="734566"/>
                  </a:lnTo>
                  <a:lnTo>
                    <a:pt x="914397" y="737614"/>
                  </a:lnTo>
                  <a:lnTo>
                    <a:pt x="911349" y="737614"/>
                  </a:lnTo>
                  <a:lnTo>
                    <a:pt x="911349" y="739138"/>
                  </a:lnTo>
                  <a:close/>
                </a:path>
                <a:path w="4686300" h="739139">
                  <a:moveTo>
                    <a:pt x="937257" y="739138"/>
                  </a:moveTo>
                  <a:lnTo>
                    <a:pt x="932685" y="737614"/>
                  </a:lnTo>
                  <a:lnTo>
                    <a:pt x="929637" y="737614"/>
                  </a:lnTo>
                  <a:lnTo>
                    <a:pt x="929637" y="734566"/>
                  </a:lnTo>
                  <a:lnTo>
                    <a:pt x="928113" y="734566"/>
                  </a:lnTo>
                  <a:lnTo>
                    <a:pt x="928113" y="729994"/>
                  </a:lnTo>
                  <a:lnTo>
                    <a:pt x="931161" y="726946"/>
                  </a:lnTo>
                  <a:lnTo>
                    <a:pt x="938781" y="726946"/>
                  </a:lnTo>
                  <a:lnTo>
                    <a:pt x="940305" y="728470"/>
                  </a:lnTo>
                  <a:lnTo>
                    <a:pt x="938781" y="736090"/>
                  </a:lnTo>
                  <a:lnTo>
                    <a:pt x="937257" y="737614"/>
                  </a:lnTo>
                  <a:lnTo>
                    <a:pt x="937257" y="739138"/>
                  </a:lnTo>
                  <a:close/>
                </a:path>
                <a:path w="4686300" h="739139">
                  <a:moveTo>
                    <a:pt x="963165" y="739138"/>
                  </a:moveTo>
                  <a:lnTo>
                    <a:pt x="957069" y="737614"/>
                  </a:lnTo>
                  <a:lnTo>
                    <a:pt x="955545" y="736090"/>
                  </a:lnTo>
                  <a:lnTo>
                    <a:pt x="954021" y="736090"/>
                  </a:lnTo>
                  <a:lnTo>
                    <a:pt x="954021" y="729994"/>
                  </a:lnTo>
                  <a:lnTo>
                    <a:pt x="955545" y="726946"/>
                  </a:lnTo>
                  <a:lnTo>
                    <a:pt x="963165" y="726946"/>
                  </a:lnTo>
                  <a:lnTo>
                    <a:pt x="966213" y="729994"/>
                  </a:lnTo>
                  <a:lnTo>
                    <a:pt x="964689" y="736090"/>
                  </a:lnTo>
                  <a:lnTo>
                    <a:pt x="963165" y="737614"/>
                  </a:lnTo>
                  <a:lnTo>
                    <a:pt x="963165" y="739138"/>
                  </a:lnTo>
                  <a:close/>
                </a:path>
                <a:path w="4686300" h="739139">
                  <a:moveTo>
                    <a:pt x="987549" y="739138"/>
                  </a:moveTo>
                  <a:lnTo>
                    <a:pt x="982977" y="737614"/>
                  </a:lnTo>
                  <a:lnTo>
                    <a:pt x="981453" y="736090"/>
                  </a:lnTo>
                  <a:lnTo>
                    <a:pt x="979929" y="736090"/>
                  </a:lnTo>
                  <a:lnTo>
                    <a:pt x="979929" y="733042"/>
                  </a:lnTo>
                  <a:lnTo>
                    <a:pt x="978405" y="731518"/>
                  </a:lnTo>
                  <a:lnTo>
                    <a:pt x="979929" y="728470"/>
                  </a:lnTo>
                  <a:lnTo>
                    <a:pt x="981453" y="726946"/>
                  </a:lnTo>
                  <a:lnTo>
                    <a:pt x="989073" y="726946"/>
                  </a:lnTo>
                  <a:lnTo>
                    <a:pt x="992121" y="729994"/>
                  </a:lnTo>
                  <a:lnTo>
                    <a:pt x="990597" y="734566"/>
                  </a:lnTo>
                  <a:lnTo>
                    <a:pt x="990597" y="737614"/>
                  </a:lnTo>
                  <a:lnTo>
                    <a:pt x="987549" y="737614"/>
                  </a:lnTo>
                  <a:lnTo>
                    <a:pt x="987549" y="739138"/>
                  </a:lnTo>
                  <a:close/>
                </a:path>
                <a:path w="4686300" h="739139">
                  <a:moveTo>
                    <a:pt x="1013457" y="739138"/>
                  </a:moveTo>
                  <a:lnTo>
                    <a:pt x="1008885" y="737614"/>
                  </a:lnTo>
                  <a:lnTo>
                    <a:pt x="1005837" y="737614"/>
                  </a:lnTo>
                  <a:lnTo>
                    <a:pt x="1005837" y="734566"/>
                  </a:lnTo>
                  <a:lnTo>
                    <a:pt x="1004313" y="734566"/>
                  </a:lnTo>
                  <a:lnTo>
                    <a:pt x="1004313" y="729994"/>
                  </a:lnTo>
                  <a:lnTo>
                    <a:pt x="1007361" y="726946"/>
                  </a:lnTo>
                  <a:lnTo>
                    <a:pt x="1014981" y="726946"/>
                  </a:lnTo>
                  <a:lnTo>
                    <a:pt x="1016505" y="728470"/>
                  </a:lnTo>
                  <a:lnTo>
                    <a:pt x="1014981" y="736090"/>
                  </a:lnTo>
                  <a:lnTo>
                    <a:pt x="1013457" y="737614"/>
                  </a:lnTo>
                  <a:lnTo>
                    <a:pt x="1013457" y="739138"/>
                  </a:lnTo>
                  <a:close/>
                </a:path>
                <a:path w="4686300" h="739139">
                  <a:moveTo>
                    <a:pt x="1039365" y="739138"/>
                  </a:moveTo>
                  <a:lnTo>
                    <a:pt x="1033269" y="737614"/>
                  </a:lnTo>
                  <a:lnTo>
                    <a:pt x="1031745" y="736090"/>
                  </a:lnTo>
                  <a:lnTo>
                    <a:pt x="1030221" y="736090"/>
                  </a:lnTo>
                  <a:lnTo>
                    <a:pt x="1030221" y="729994"/>
                  </a:lnTo>
                  <a:lnTo>
                    <a:pt x="1031745" y="726946"/>
                  </a:lnTo>
                  <a:lnTo>
                    <a:pt x="1039365" y="726946"/>
                  </a:lnTo>
                  <a:lnTo>
                    <a:pt x="1042413" y="729994"/>
                  </a:lnTo>
                  <a:lnTo>
                    <a:pt x="1040889" y="736090"/>
                  </a:lnTo>
                  <a:lnTo>
                    <a:pt x="1039365" y="737614"/>
                  </a:lnTo>
                  <a:lnTo>
                    <a:pt x="1039365" y="739138"/>
                  </a:lnTo>
                  <a:close/>
                </a:path>
                <a:path w="4686300" h="739139">
                  <a:moveTo>
                    <a:pt x="1063749" y="739138"/>
                  </a:moveTo>
                  <a:lnTo>
                    <a:pt x="1059177" y="737614"/>
                  </a:lnTo>
                  <a:lnTo>
                    <a:pt x="1057653" y="736090"/>
                  </a:lnTo>
                  <a:lnTo>
                    <a:pt x="1056129" y="736090"/>
                  </a:lnTo>
                  <a:lnTo>
                    <a:pt x="1056129" y="733042"/>
                  </a:lnTo>
                  <a:lnTo>
                    <a:pt x="1054605" y="731518"/>
                  </a:lnTo>
                  <a:lnTo>
                    <a:pt x="1056129" y="728470"/>
                  </a:lnTo>
                  <a:lnTo>
                    <a:pt x="1057653" y="726946"/>
                  </a:lnTo>
                  <a:lnTo>
                    <a:pt x="1065273" y="726946"/>
                  </a:lnTo>
                  <a:lnTo>
                    <a:pt x="1068321" y="729994"/>
                  </a:lnTo>
                  <a:lnTo>
                    <a:pt x="1066797" y="734566"/>
                  </a:lnTo>
                  <a:lnTo>
                    <a:pt x="1066797" y="737614"/>
                  </a:lnTo>
                  <a:lnTo>
                    <a:pt x="1063749" y="737614"/>
                  </a:lnTo>
                  <a:lnTo>
                    <a:pt x="1063749" y="739138"/>
                  </a:lnTo>
                  <a:close/>
                </a:path>
                <a:path w="4686300" h="739139">
                  <a:moveTo>
                    <a:pt x="1089657" y="739138"/>
                  </a:moveTo>
                  <a:lnTo>
                    <a:pt x="1085085" y="737614"/>
                  </a:lnTo>
                  <a:lnTo>
                    <a:pt x="1082037" y="737614"/>
                  </a:lnTo>
                  <a:lnTo>
                    <a:pt x="1082037" y="734566"/>
                  </a:lnTo>
                  <a:lnTo>
                    <a:pt x="1080513" y="734566"/>
                  </a:lnTo>
                  <a:lnTo>
                    <a:pt x="1080513" y="729994"/>
                  </a:lnTo>
                  <a:lnTo>
                    <a:pt x="1083561" y="726946"/>
                  </a:lnTo>
                  <a:lnTo>
                    <a:pt x="1091181" y="726946"/>
                  </a:lnTo>
                  <a:lnTo>
                    <a:pt x="1092705" y="728470"/>
                  </a:lnTo>
                  <a:lnTo>
                    <a:pt x="1091181" y="736090"/>
                  </a:lnTo>
                  <a:lnTo>
                    <a:pt x="1089657" y="737614"/>
                  </a:lnTo>
                  <a:lnTo>
                    <a:pt x="1089657" y="739138"/>
                  </a:lnTo>
                  <a:close/>
                </a:path>
                <a:path w="4686300" h="739139">
                  <a:moveTo>
                    <a:pt x="1115565" y="739138"/>
                  </a:moveTo>
                  <a:lnTo>
                    <a:pt x="1109469" y="737614"/>
                  </a:lnTo>
                  <a:lnTo>
                    <a:pt x="1107945" y="736090"/>
                  </a:lnTo>
                  <a:lnTo>
                    <a:pt x="1106421" y="736090"/>
                  </a:lnTo>
                  <a:lnTo>
                    <a:pt x="1106421" y="729994"/>
                  </a:lnTo>
                  <a:lnTo>
                    <a:pt x="1107945" y="726946"/>
                  </a:lnTo>
                  <a:lnTo>
                    <a:pt x="1115565" y="726946"/>
                  </a:lnTo>
                  <a:lnTo>
                    <a:pt x="1118613" y="729994"/>
                  </a:lnTo>
                  <a:lnTo>
                    <a:pt x="1117089" y="736090"/>
                  </a:lnTo>
                  <a:lnTo>
                    <a:pt x="1115565" y="737614"/>
                  </a:lnTo>
                  <a:lnTo>
                    <a:pt x="1115565" y="739138"/>
                  </a:lnTo>
                  <a:close/>
                </a:path>
                <a:path w="4686300" h="739139">
                  <a:moveTo>
                    <a:pt x="1139949" y="739138"/>
                  </a:moveTo>
                  <a:lnTo>
                    <a:pt x="1135377" y="737614"/>
                  </a:lnTo>
                  <a:lnTo>
                    <a:pt x="1133853" y="736090"/>
                  </a:lnTo>
                  <a:lnTo>
                    <a:pt x="1132329" y="736090"/>
                  </a:lnTo>
                  <a:lnTo>
                    <a:pt x="1132329" y="728470"/>
                  </a:lnTo>
                  <a:lnTo>
                    <a:pt x="1133853" y="726946"/>
                  </a:lnTo>
                  <a:lnTo>
                    <a:pt x="1141473" y="726946"/>
                  </a:lnTo>
                  <a:lnTo>
                    <a:pt x="1144521" y="729994"/>
                  </a:lnTo>
                  <a:lnTo>
                    <a:pt x="1142997" y="734566"/>
                  </a:lnTo>
                  <a:lnTo>
                    <a:pt x="1142997" y="737614"/>
                  </a:lnTo>
                  <a:lnTo>
                    <a:pt x="1139949" y="737614"/>
                  </a:lnTo>
                  <a:lnTo>
                    <a:pt x="1139949" y="739138"/>
                  </a:lnTo>
                  <a:close/>
                </a:path>
                <a:path w="4686300" h="739139">
                  <a:moveTo>
                    <a:pt x="1165857" y="739138"/>
                  </a:moveTo>
                  <a:lnTo>
                    <a:pt x="1161285" y="737614"/>
                  </a:lnTo>
                  <a:lnTo>
                    <a:pt x="1158237" y="737614"/>
                  </a:lnTo>
                  <a:lnTo>
                    <a:pt x="1158237" y="734566"/>
                  </a:lnTo>
                  <a:lnTo>
                    <a:pt x="1156713" y="734566"/>
                  </a:lnTo>
                  <a:lnTo>
                    <a:pt x="1156713" y="729994"/>
                  </a:lnTo>
                  <a:lnTo>
                    <a:pt x="1159761" y="726946"/>
                  </a:lnTo>
                  <a:lnTo>
                    <a:pt x="1167381" y="726946"/>
                  </a:lnTo>
                  <a:lnTo>
                    <a:pt x="1168905" y="728470"/>
                  </a:lnTo>
                  <a:lnTo>
                    <a:pt x="1167381" y="736090"/>
                  </a:lnTo>
                  <a:lnTo>
                    <a:pt x="1165857" y="737614"/>
                  </a:lnTo>
                  <a:lnTo>
                    <a:pt x="1165857" y="739138"/>
                  </a:lnTo>
                  <a:close/>
                </a:path>
                <a:path w="4686300" h="739139">
                  <a:moveTo>
                    <a:pt x="1191765" y="739138"/>
                  </a:moveTo>
                  <a:lnTo>
                    <a:pt x="1185669" y="737614"/>
                  </a:lnTo>
                  <a:lnTo>
                    <a:pt x="1184145" y="736090"/>
                  </a:lnTo>
                  <a:lnTo>
                    <a:pt x="1182621" y="736090"/>
                  </a:lnTo>
                  <a:lnTo>
                    <a:pt x="1182621" y="729994"/>
                  </a:lnTo>
                  <a:lnTo>
                    <a:pt x="1184145" y="726946"/>
                  </a:lnTo>
                  <a:lnTo>
                    <a:pt x="1191765" y="726946"/>
                  </a:lnTo>
                  <a:lnTo>
                    <a:pt x="1194813" y="729994"/>
                  </a:lnTo>
                  <a:lnTo>
                    <a:pt x="1193289" y="736090"/>
                  </a:lnTo>
                  <a:lnTo>
                    <a:pt x="1191765" y="737614"/>
                  </a:lnTo>
                  <a:lnTo>
                    <a:pt x="1191765" y="739138"/>
                  </a:lnTo>
                  <a:close/>
                </a:path>
                <a:path w="4686300" h="739139">
                  <a:moveTo>
                    <a:pt x="1216148" y="739138"/>
                  </a:moveTo>
                  <a:lnTo>
                    <a:pt x="1211576" y="737614"/>
                  </a:lnTo>
                  <a:lnTo>
                    <a:pt x="1210052" y="736090"/>
                  </a:lnTo>
                  <a:lnTo>
                    <a:pt x="1208528" y="736090"/>
                  </a:lnTo>
                  <a:lnTo>
                    <a:pt x="1208528" y="728470"/>
                  </a:lnTo>
                  <a:lnTo>
                    <a:pt x="1210052" y="726946"/>
                  </a:lnTo>
                  <a:lnTo>
                    <a:pt x="1217672" y="726946"/>
                  </a:lnTo>
                  <a:lnTo>
                    <a:pt x="1220720" y="729994"/>
                  </a:lnTo>
                  <a:lnTo>
                    <a:pt x="1219196" y="734566"/>
                  </a:lnTo>
                  <a:lnTo>
                    <a:pt x="1219196" y="737614"/>
                  </a:lnTo>
                  <a:lnTo>
                    <a:pt x="1216148" y="737614"/>
                  </a:lnTo>
                  <a:lnTo>
                    <a:pt x="1216148" y="739138"/>
                  </a:lnTo>
                  <a:close/>
                </a:path>
                <a:path w="4686300" h="739139">
                  <a:moveTo>
                    <a:pt x="1242056" y="739138"/>
                  </a:moveTo>
                  <a:lnTo>
                    <a:pt x="1237484" y="737614"/>
                  </a:lnTo>
                  <a:lnTo>
                    <a:pt x="1234436" y="737614"/>
                  </a:lnTo>
                  <a:lnTo>
                    <a:pt x="1234436" y="734566"/>
                  </a:lnTo>
                  <a:lnTo>
                    <a:pt x="1232912" y="734566"/>
                  </a:lnTo>
                  <a:lnTo>
                    <a:pt x="1232912" y="729994"/>
                  </a:lnTo>
                  <a:lnTo>
                    <a:pt x="1235960" y="726946"/>
                  </a:lnTo>
                  <a:lnTo>
                    <a:pt x="1243580" y="726946"/>
                  </a:lnTo>
                  <a:lnTo>
                    <a:pt x="1245104" y="728470"/>
                  </a:lnTo>
                  <a:lnTo>
                    <a:pt x="1243580" y="736090"/>
                  </a:lnTo>
                  <a:lnTo>
                    <a:pt x="1242056" y="737614"/>
                  </a:lnTo>
                  <a:lnTo>
                    <a:pt x="1242056" y="739138"/>
                  </a:lnTo>
                  <a:close/>
                </a:path>
                <a:path w="4686300" h="739139">
                  <a:moveTo>
                    <a:pt x="1267964" y="739138"/>
                  </a:moveTo>
                  <a:lnTo>
                    <a:pt x="1261868" y="737614"/>
                  </a:lnTo>
                  <a:lnTo>
                    <a:pt x="1260344" y="736090"/>
                  </a:lnTo>
                  <a:lnTo>
                    <a:pt x="1258820" y="736090"/>
                  </a:lnTo>
                  <a:lnTo>
                    <a:pt x="1258820" y="729994"/>
                  </a:lnTo>
                  <a:lnTo>
                    <a:pt x="1260344" y="726946"/>
                  </a:lnTo>
                  <a:lnTo>
                    <a:pt x="1267964" y="726946"/>
                  </a:lnTo>
                  <a:lnTo>
                    <a:pt x="1271012" y="729994"/>
                  </a:lnTo>
                  <a:lnTo>
                    <a:pt x="1269488" y="736090"/>
                  </a:lnTo>
                  <a:lnTo>
                    <a:pt x="1267964" y="737614"/>
                  </a:lnTo>
                  <a:lnTo>
                    <a:pt x="1267964" y="739138"/>
                  </a:lnTo>
                  <a:close/>
                </a:path>
                <a:path w="4686300" h="739139">
                  <a:moveTo>
                    <a:pt x="1292348" y="739138"/>
                  </a:moveTo>
                  <a:lnTo>
                    <a:pt x="1287776" y="737614"/>
                  </a:lnTo>
                  <a:lnTo>
                    <a:pt x="1286252" y="736090"/>
                  </a:lnTo>
                  <a:lnTo>
                    <a:pt x="1284728" y="736090"/>
                  </a:lnTo>
                  <a:lnTo>
                    <a:pt x="1284728" y="728470"/>
                  </a:lnTo>
                  <a:lnTo>
                    <a:pt x="1286252" y="726946"/>
                  </a:lnTo>
                  <a:lnTo>
                    <a:pt x="1293872" y="726946"/>
                  </a:lnTo>
                  <a:lnTo>
                    <a:pt x="1296920" y="729994"/>
                  </a:lnTo>
                  <a:lnTo>
                    <a:pt x="1295396" y="734566"/>
                  </a:lnTo>
                  <a:lnTo>
                    <a:pt x="1295396" y="737614"/>
                  </a:lnTo>
                  <a:lnTo>
                    <a:pt x="1292348" y="737614"/>
                  </a:lnTo>
                  <a:lnTo>
                    <a:pt x="1292348" y="739138"/>
                  </a:lnTo>
                  <a:close/>
                </a:path>
                <a:path w="4686300" h="739139">
                  <a:moveTo>
                    <a:pt x="1318256" y="739138"/>
                  </a:moveTo>
                  <a:lnTo>
                    <a:pt x="1313684" y="737614"/>
                  </a:lnTo>
                  <a:lnTo>
                    <a:pt x="1310636" y="737614"/>
                  </a:lnTo>
                  <a:lnTo>
                    <a:pt x="1310636" y="734566"/>
                  </a:lnTo>
                  <a:lnTo>
                    <a:pt x="1309112" y="734566"/>
                  </a:lnTo>
                  <a:lnTo>
                    <a:pt x="1309112" y="729994"/>
                  </a:lnTo>
                  <a:lnTo>
                    <a:pt x="1312160" y="726946"/>
                  </a:lnTo>
                  <a:lnTo>
                    <a:pt x="1319780" y="726946"/>
                  </a:lnTo>
                  <a:lnTo>
                    <a:pt x="1321304" y="728470"/>
                  </a:lnTo>
                  <a:lnTo>
                    <a:pt x="1319780" y="736090"/>
                  </a:lnTo>
                  <a:lnTo>
                    <a:pt x="1318256" y="737614"/>
                  </a:lnTo>
                  <a:lnTo>
                    <a:pt x="1318256" y="739138"/>
                  </a:lnTo>
                  <a:close/>
                </a:path>
                <a:path w="4686300" h="739139">
                  <a:moveTo>
                    <a:pt x="1344164" y="739138"/>
                  </a:moveTo>
                  <a:lnTo>
                    <a:pt x="1338068" y="737614"/>
                  </a:lnTo>
                  <a:lnTo>
                    <a:pt x="1336544" y="736090"/>
                  </a:lnTo>
                  <a:lnTo>
                    <a:pt x="1335020" y="736090"/>
                  </a:lnTo>
                  <a:lnTo>
                    <a:pt x="1335020" y="729994"/>
                  </a:lnTo>
                  <a:lnTo>
                    <a:pt x="1338068" y="726946"/>
                  </a:lnTo>
                  <a:lnTo>
                    <a:pt x="1344164" y="726946"/>
                  </a:lnTo>
                  <a:lnTo>
                    <a:pt x="1347212" y="729994"/>
                  </a:lnTo>
                  <a:lnTo>
                    <a:pt x="1345688" y="736090"/>
                  </a:lnTo>
                  <a:lnTo>
                    <a:pt x="1344164" y="737614"/>
                  </a:lnTo>
                  <a:lnTo>
                    <a:pt x="1344164" y="739138"/>
                  </a:lnTo>
                  <a:close/>
                </a:path>
                <a:path w="4686300" h="739139">
                  <a:moveTo>
                    <a:pt x="1368548" y="739138"/>
                  </a:moveTo>
                  <a:lnTo>
                    <a:pt x="1363976" y="737614"/>
                  </a:lnTo>
                  <a:lnTo>
                    <a:pt x="1362452" y="736090"/>
                  </a:lnTo>
                  <a:lnTo>
                    <a:pt x="1360928" y="736090"/>
                  </a:lnTo>
                  <a:lnTo>
                    <a:pt x="1360928" y="728470"/>
                  </a:lnTo>
                  <a:lnTo>
                    <a:pt x="1362452" y="726946"/>
                  </a:lnTo>
                  <a:lnTo>
                    <a:pt x="1370072" y="726946"/>
                  </a:lnTo>
                  <a:lnTo>
                    <a:pt x="1373120" y="729994"/>
                  </a:lnTo>
                  <a:lnTo>
                    <a:pt x="1371596" y="734566"/>
                  </a:lnTo>
                  <a:lnTo>
                    <a:pt x="1371596" y="737614"/>
                  </a:lnTo>
                  <a:lnTo>
                    <a:pt x="1368548" y="737614"/>
                  </a:lnTo>
                  <a:lnTo>
                    <a:pt x="1368548" y="739138"/>
                  </a:lnTo>
                  <a:close/>
                </a:path>
                <a:path w="4686300" h="739139">
                  <a:moveTo>
                    <a:pt x="1394456" y="739138"/>
                  </a:moveTo>
                  <a:lnTo>
                    <a:pt x="1389884" y="737614"/>
                  </a:lnTo>
                  <a:lnTo>
                    <a:pt x="1386836" y="737614"/>
                  </a:lnTo>
                  <a:lnTo>
                    <a:pt x="1386836" y="734566"/>
                  </a:lnTo>
                  <a:lnTo>
                    <a:pt x="1385312" y="734566"/>
                  </a:lnTo>
                  <a:lnTo>
                    <a:pt x="1385312" y="729994"/>
                  </a:lnTo>
                  <a:lnTo>
                    <a:pt x="1388360" y="726946"/>
                  </a:lnTo>
                  <a:lnTo>
                    <a:pt x="1395980" y="726946"/>
                  </a:lnTo>
                  <a:lnTo>
                    <a:pt x="1397504" y="728470"/>
                  </a:lnTo>
                  <a:lnTo>
                    <a:pt x="1397504" y="731518"/>
                  </a:lnTo>
                  <a:lnTo>
                    <a:pt x="1399028" y="731518"/>
                  </a:lnTo>
                  <a:lnTo>
                    <a:pt x="1397504" y="733042"/>
                  </a:lnTo>
                  <a:lnTo>
                    <a:pt x="1395980" y="736090"/>
                  </a:lnTo>
                  <a:lnTo>
                    <a:pt x="1394456" y="737614"/>
                  </a:lnTo>
                  <a:lnTo>
                    <a:pt x="1394456" y="739138"/>
                  </a:lnTo>
                  <a:close/>
                </a:path>
                <a:path w="4686300" h="739139">
                  <a:moveTo>
                    <a:pt x="1420364" y="739138"/>
                  </a:moveTo>
                  <a:lnTo>
                    <a:pt x="1414268" y="737614"/>
                  </a:lnTo>
                  <a:lnTo>
                    <a:pt x="1412744" y="736090"/>
                  </a:lnTo>
                  <a:lnTo>
                    <a:pt x="1411220" y="736090"/>
                  </a:lnTo>
                  <a:lnTo>
                    <a:pt x="1411220" y="729994"/>
                  </a:lnTo>
                  <a:lnTo>
                    <a:pt x="1414268" y="726946"/>
                  </a:lnTo>
                  <a:lnTo>
                    <a:pt x="1421888" y="726946"/>
                  </a:lnTo>
                  <a:lnTo>
                    <a:pt x="1421888" y="729994"/>
                  </a:lnTo>
                  <a:lnTo>
                    <a:pt x="1423412" y="729994"/>
                  </a:lnTo>
                  <a:lnTo>
                    <a:pt x="1421888" y="736090"/>
                  </a:lnTo>
                  <a:lnTo>
                    <a:pt x="1420364" y="737614"/>
                  </a:lnTo>
                  <a:lnTo>
                    <a:pt x="1420364" y="739138"/>
                  </a:lnTo>
                  <a:close/>
                </a:path>
                <a:path w="4686300" h="739139">
                  <a:moveTo>
                    <a:pt x="1444748" y="739138"/>
                  </a:moveTo>
                  <a:lnTo>
                    <a:pt x="1440176" y="737614"/>
                  </a:lnTo>
                  <a:lnTo>
                    <a:pt x="1438652" y="736090"/>
                  </a:lnTo>
                  <a:lnTo>
                    <a:pt x="1437128" y="736090"/>
                  </a:lnTo>
                  <a:lnTo>
                    <a:pt x="1437128" y="728470"/>
                  </a:lnTo>
                  <a:lnTo>
                    <a:pt x="1438652" y="726946"/>
                  </a:lnTo>
                  <a:lnTo>
                    <a:pt x="1446272" y="726946"/>
                  </a:lnTo>
                  <a:lnTo>
                    <a:pt x="1449320" y="729994"/>
                  </a:lnTo>
                  <a:lnTo>
                    <a:pt x="1447796" y="734566"/>
                  </a:lnTo>
                  <a:lnTo>
                    <a:pt x="1447796" y="737614"/>
                  </a:lnTo>
                  <a:lnTo>
                    <a:pt x="1444748" y="737614"/>
                  </a:lnTo>
                  <a:lnTo>
                    <a:pt x="1444748" y="739138"/>
                  </a:lnTo>
                  <a:close/>
                </a:path>
                <a:path w="4686300" h="739139">
                  <a:moveTo>
                    <a:pt x="1470656" y="739138"/>
                  </a:moveTo>
                  <a:lnTo>
                    <a:pt x="1466084" y="737614"/>
                  </a:lnTo>
                  <a:lnTo>
                    <a:pt x="1463036" y="737614"/>
                  </a:lnTo>
                  <a:lnTo>
                    <a:pt x="1463036" y="734566"/>
                  </a:lnTo>
                  <a:lnTo>
                    <a:pt x="1461512" y="734566"/>
                  </a:lnTo>
                  <a:lnTo>
                    <a:pt x="1461512" y="729994"/>
                  </a:lnTo>
                  <a:lnTo>
                    <a:pt x="1464560" y="726946"/>
                  </a:lnTo>
                  <a:lnTo>
                    <a:pt x="1472180" y="726946"/>
                  </a:lnTo>
                  <a:lnTo>
                    <a:pt x="1473704" y="728470"/>
                  </a:lnTo>
                  <a:lnTo>
                    <a:pt x="1473704" y="731518"/>
                  </a:lnTo>
                  <a:lnTo>
                    <a:pt x="1475228" y="731518"/>
                  </a:lnTo>
                  <a:lnTo>
                    <a:pt x="1473704" y="733042"/>
                  </a:lnTo>
                  <a:lnTo>
                    <a:pt x="1472180" y="736090"/>
                  </a:lnTo>
                  <a:lnTo>
                    <a:pt x="1470656" y="737614"/>
                  </a:lnTo>
                  <a:lnTo>
                    <a:pt x="1470656" y="739138"/>
                  </a:lnTo>
                  <a:close/>
                </a:path>
                <a:path w="4686300" h="739139">
                  <a:moveTo>
                    <a:pt x="1496564" y="739138"/>
                  </a:moveTo>
                  <a:lnTo>
                    <a:pt x="1490468" y="737614"/>
                  </a:lnTo>
                  <a:lnTo>
                    <a:pt x="1488944" y="736090"/>
                  </a:lnTo>
                  <a:lnTo>
                    <a:pt x="1487420" y="736090"/>
                  </a:lnTo>
                  <a:lnTo>
                    <a:pt x="1487420" y="729994"/>
                  </a:lnTo>
                  <a:lnTo>
                    <a:pt x="1490468" y="726946"/>
                  </a:lnTo>
                  <a:lnTo>
                    <a:pt x="1498088" y="726946"/>
                  </a:lnTo>
                  <a:lnTo>
                    <a:pt x="1498088" y="729994"/>
                  </a:lnTo>
                  <a:lnTo>
                    <a:pt x="1499612" y="729994"/>
                  </a:lnTo>
                  <a:lnTo>
                    <a:pt x="1498088" y="736090"/>
                  </a:lnTo>
                  <a:lnTo>
                    <a:pt x="1496564" y="737614"/>
                  </a:lnTo>
                  <a:lnTo>
                    <a:pt x="1496564" y="739138"/>
                  </a:lnTo>
                  <a:close/>
                </a:path>
                <a:path w="4686300" h="739139">
                  <a:moveTo>
                    <a:pt x="1520948" y="739138"/>
                  </a:moveTo>
                  <a:lnTo>
                    <a:pt x="1516376" y="737614"/>
                  </a:lnTo>
                  <a:lnTo>
                    <a:pt x="1514852" y="736090"/>
                  </a:lnTo>
                  <a:lnTo>
                    <a:pt x="1513328" y="736090"/>
                  </a:lnTo>
                  <a:lnTo>
                    <a:pt x="1513328" y="728470"/>
                  </a:lnTo>
                  <a:lnTo>
                    <a:pt x="1514852" y="726946"/>
                  </a:lnTo>
                  <a:lnTo>
                    <a:pt x="1522472" y="726946"/>
                  </a:lnTo>
                  <a:lnTo>
                    <a:pt x="1525520" y="729994"/>
                  </a:lnTo>
                  <a:lnTo>
                    <a:pt x="1523996" y="734566"/>
                  </a:lnTo>
                  <a:lnTo>
                    <a:pt x="1523996" y="737614"/>
                  </a:lnTo>
                  <a:lnTo>
                    <a:pt x="1520948" y="737614"/>
                  </a:lnTo>
                  <a:lnTo>
                    <a:pt x="1520948" y="739138"/>
                  </a:lnTo>
                  <a:close/>
                </a:path>
                <a:path w="4686300" h="739139">
                  <a:moveTo>
                    <a:pt x="1546856" y="739138"/>
                  </a:moveTo>
                  <a:lnTo>
                    <a:pt x="1542284" y="737614"/>
                  </a:lnTo>
                  <a:lnTo>
                    <a:pt x="1539236" y="737614"/>
                  </a:lnTo>
                  <a:lnTo>
                    <a:pt x="1539236" y="734566"/>
                  </a:lnTo>
                  <a:lnTo>
                    <a:pt x="1537712" y="734566"/>
                  </a:lnTo>
                  <a:lnTo>
                    <a:pt x="1537712" y="729994"/>
                  </a:lnTo>
                  <a:lnTo>
                    <a:pt x="1540760" y="726946"/>
                  </a:lnTo>
                  <a:lnTo>
                    <a:pt x="1548380" y="726946"/>
                  </a:lnTo>
                  <a:lnTo>
                    <a:pt x="1549904" y="728470"/>
                  </a:lnTo>
                  <a:lnTo>
                    <a:pt x="1549904" y="731518"/>
                  </a:lnTo>
                  <a:lnTo>
                    <a:pt x="1551428" y="731518"/>
                  </a:lnTo>
                  <a:lnTo>
                    <a:pt x="1549904" y="733042"/>
                  </a:lnTo>
                  <a:lnTo>
                    <a:pt x="1548380" y="736090"/>
                  </a:lnTo>
                  <a:lnTo>
                    <a:pt x="1546856" y="737614"/>
                  </a:lnTo>
                  <a:lnTo>
                    <a:pt x="1546856" y="739138"/>
                  </a:lnTo>
                  <a:close/>
                </a:path>
                <a:path w="4686300" h="739139">
                  <a:moveTo>
                    <a:pt x="1572764" y="739138"/>
                  </a:moveTo>
                  <a:lnTo>
                    <a:pt x="1566668" y="737614"/>
                  </a:lnTo>
                  <a:lnTo>
                    <a:pt x="1565144" y="736090"/>
                  </a:lnTo>
                  <a:lnTo>
                    <a:pt x="1563620" y="736090"/>
                  </a:lnTo>
                  <a:lnTo>
                    <a:pt x="1563620" y="729994"/>
                  </a:lnTo>
                  <a:lnTo>
                    <a:pt x="1566668" y="726946"/>
                  </a:lnTo>
                  <a:lnTo>
                    <a:pt x="1574288" y="726946"/>
                  </a:lnTo>
                  <a:lnTo>
                    <a:pt x="1574288" y="729994"/>
                  </a:lnTo>
                  <a:lnTo>
                    <a:pt x="1575812" y="729994"/>
                  </a:lnTo>
                  <a:lnTo>
                    <a:pt x="1574288" y="736090"/>
                  </a:lnTo>
                  <a:lnTo>
                    <a:pt x="1572764" y="737614"/>
                  </a:lnTo>
                  <a:lnTo>
                    <a:pt x="1572764" y="739138"/>
                  </a:lnTo>
                  <a:close/>
                </a:path>
                <a:path w="4686300" h="739139">
                  <a:moveTo>
                    <a:pt x="1597148" y="739138"/>
                  </a:moveTo>
                  <a:lnTo>
                    <a:pt x="1592576" y="737614"/>
                  </a:lnTo>
                  <a:lnTo>
                    <a:pt x="1591052" y="736090"/>
                  </a:lnTo>
                  <a:lnTo>
                    <a:pt x="1589528" y="736090"/>
                  </a:lnTo>
                  <a:lnTo>
                    <a:pt x="1589528" y="728470"/>
                  </a:lnTo>
                  <a:lnTo>
                    <a:pt x="1591052" y="726946"/>
                  </a:lnTo>
                  <a:lnTo>
                    <a:pt x="1598671" y="726946"/>
                  </a:lnTo>
                  <a:lnTo>
                    <a:pt x="1601719" y="729994"/>
                  </a:lnTo>
                  <a:lnTo>
                    <a:pt x="1600195" y="734566"/>
                  </a:lnTo>
                  <a:lnTo>
                    <a:pt x="1600195" y="737614"/>
                  </a:lnTo>
                  <a:lnTo>
                    <a:pt x="1597148" y="737614"/>
                  </a:lnTo>
                  <a:lnTo>
                    <a:pt x="1597148" y="739138"/>
                  </a:lnTo>
                  <a:close/>
                </a:path>
                <a:path w="4686300" h="739139">
                  <a:moveTo>
                    <a:pt x="1623055" y="739138"/>
                  </a:moveTo>
                  <a:lnTo>
                    <a:pt x="1618483" y="737614"/>
                  </a:lnTo>
                  <a:lnTo>
                    <a:pt x="1615435" y="737614"/>
                  </a:lnTo>
                  <a:lnTo>
                    <a:pt x="1615435" y="734566"/>
                  </a:lnTo>
                  <a:lnTo>
                    <a:pt x="1613911" y="734566"/>
                  </a:lnTo>
                  <a:lnTo>
                    <a:pt x="1613911" y="729994"/>
                  </a:lnTo>
                  <a:lnTo>
                    <a:pt x="1616959" y="726946"/>
                  </a:lnTo>
                  <a:lnTo>
                    <a:pt x="1624579" y="726946"/>
                  </a:lnTo>
                  <a:lnTo>
                    <a:pt x="1626103" y="728470"/>
                  </a:lnTo>
                  <a:lnTo>
                    <a:pt x="1626103" y="731518"/>
                  </a:lnTo>
                  <a:lnTo>
                    <a:pt x="1627627" y="731518"/>
                  </a:lnTo>
                  <a:lnTo>
                    <a:pt x="1626103" y="733042"/>
                  </a:lnTo>
                  <a:lnTo>
                    <a:pt x="1624579" y="736090"/>
                  </a:lnTo>
                  <a:lnTo>
                    <a:pt x="1623055" y="737614"/>
                  </a:lnTo>
                  <a:lnTo>
                    <a:pt x="1623055" y="739138"/>
                  </a:lnTo>
                  <a:close/>
                </a:path>
                <a:path w="4686300" h="739139">
                  <a:moveTo>
                    <a:pt x="1648963" y="739138"/>
                  </a:moveTo>
                  <a:lnTo>
                    <a:pt x="1642867" y="737614"/>
                  </a:lnTo>
                  <a:lnTo>
                    <a:pt x="1641343" y="736090"/>
                  </a:lnTo>
                  <a:lnTo>
                    <a:pt x="1639819" y="736090"/>
                  </a:lnTo>
                  <a:lnTo>
                    <a:pt x="1639819" y="729994"/>
                  </a:lnTo>
                  <a:lnTo>
                    <a:pt x="1642867" y="726946"/>
                  </a:lnTo>
                  <a:lnTo>
                    <a:pt x="1650487" y="726946"/>
                  </a:lnTo>
                  <a:lnTo>
                    <a:pt x="1650487" y="729994"/>
                  </a:lnTo>
                  <a:lnTo>
                    <a:pt x="1652011" y="729994"/>
                  </a:lnTo>
                  <a:lnTo>
                    <a:pt x="1650487" y="736090"/>
                  </a:lnTo>
                  <a:lnTo>
                    <a:pt x="1648963" y="737614"/>
                  </a:lnTo>
                  <a:lnTo>
                    <a:pt x="1648963" y="739138"/>
                  </a:lnTo>
                  <a:close/>
                </a:path>
                <a:path w="4686300" h="739139">
                  <a:moveTo>
                    <a:pt x="1673347" y="739138"/>
                  </a:moveTo>
                  <a:lnTo>
                    <a:pt x="1668775" y="737614"/>
                  </a:lnTo>
                  <a:lnTo>
                    <a:pt x="1667251" y="736090"/>
                  </a:lnTo>
                  <a:lnTo>
                    <a:pt x="1665727" y="736090"/>
                  </a:lnTo>
                  <a:lnTo>
                    <a:pt x="1665727" y="728470"/>
                  </a:lnTo>
                  <a:lnTo>
                    <a:pt x="1667251" y="726946"/>
                  </a:lnTo>
                  <a:lnTo>
                    <a:pt x="1674871" y="726946"/>
                  </a:lnTo>
                  <a:lnTo>
                    <a:pt x="1677919" y="729994"/>
                  </a:lnTo>
                  <a:lnTo>
                    <a:pt x="1676395" y="734566"/>
                  </a:lnTo>
                  <a:lnTo>
                    <a:pt x="1676395" y="737614"/>
                  </a:lnTo>
                  <a:lnTo>
                    <a:pt x="1673347" y="737614"/>
                  </a:lnTo>
                  <a:lnTo>
                    <a:pt x="1673347" y="739138"/>
                  </a:lnTo>
                  <a:close/>
                </a:path>
                <a:path w="4686300" h="739139">
                  <a:moveTo>
                    <a:pt x="1699255" y="739138"/>
                  </a:moveTo>
                  <a:lnTo>
                    <a:pt x="1694683" y="737614"/>
                  </a:lnTo>
                  <a:lnTo>
                    <a:pt x="1691635" y="737614"/>
                  </a:lnTo>
                  <a:lnTo>
                    <a:pt x="1691635" y="734566"/>
                  </a:lnTo>
                  <a:lnTo>
                    <a:pt x="1690111" y="734566"/>
                  </a:lnTo>
                  <a:lnTo>
                    <a:pt x="1690111" y="729994"/>
                  </a:lnTo>
                  <a:lnTo>
                    <a:pt x="1693159" y="726946"/>
                  </a:lnTo>
                  <a:lnTo>
                    <a:pt x="1700779" y="726946"/>
                  </a:lnTo>
                  <a:lnTo>
                    <a:pt x="1702303" y="728470"/>
                  </a:lnTo>
                  <a:lnTo>
                    <a:pt x="1702303" y="731518"/>
                  </a:lnTo>
                  <a:lnTo>
                    <a:pt x="1703827" y="731518"/>
                  </a:lnTo>
                  <a:lnTo>
                    <a:pt x="1702303" y="733042"/>
                  </a:lnTo>
                  <a:lnTo>
                    <a:pt x="1700779" y="736090"/>
                  </a:lnTo>
                  <a:lnTo>
                    <a:pt x="1699255" y="737614"/>
                  </a:lnTo>
                  <a:lnTo>
                    <a:pt x="1699255" y="739138"/>
                  </a:lnTo>
                  <a:close/>
                </a:path>
                <a:path w="4686300" h="739139">
                  <a:moveTo>
                    <a:pt x="1725163" y="739138"/>
                  </a:moveTo>
                  <a:lnTo>
                    <a:pt x="1719067" y="737614"/>
                  </a:lnTo>
                  <a:lnTo>
                    <a:pt x="1717543" y="736090"/>
                  </a:lnTo>
                  <a:lnTo>
                    <a:pt x="1716019" y="736090"/>
                  </a:lnTo>
                  <a:lnTo>
                    <a:pt x="1716019" y="729994"/>
                  </a:lnTo>
                  <a:lnTo>
                    <a:pt x="1719067" y="726946"/>
                  </a:lnTo>
                  <a:lnTo>
                    <a:pt x="1726687" y="726946"/>
                  </a:lnTo>
                  <a:lnTo>
                    <a:pt x="1728211" y="728470"/>
                  </a:lnTo>
                  <a:lnTo>
                    <a:pt x="1726687" y="736090"/>
                  </a:lnTo>
                  <a:lnTo>
                    <a:pt x="1725163" y="737614"/>
                  </a:lnTo>
                  <a:lnTo>
                    <a:pt x="1725163" y="739138"/>
                  </a:lnTo>
                  <a:close/>
                </a:path>
                <a:path w="4686300" h="739139">
                  <a:moveTo>
                    <a:pt x="1749547" y="739138"/>
                  </a:moveTo>
                  <a:lnTo>
                    <a:pt x="1744975" y="737614"/>
                  </a:lnTo>
                  <a:lnTo>
                    <a:pt x="1743451" y="736090"/>
                  </a:lnTo>
                  <a:lnTo>
                    <a:pt x="1741927" y="736090"/>
                  </a:lnTo>
                  <a:lnTo>
                    <a:pt x="1741927" y="728470"/>
                  </a:lnTo>
                  <a:lnTo>
                    <a:pt x="1743451" y="726946"/>
                  </a:lnTo>
                  <a:lnTo>
                    <a:pt x="1751071" y="726946"/>
                  </a:lnTo>
                  <a:lnTo>
                    <a:pt x="1754119" y="729994"/>
                  </a:lnTo>
                  <a:lnTo>
                    <a:pt x="1752595" y="734566"/>
                  </a:lnTo>
                  <a:lnTo>
                    <a:pt x="1752595" y="737614"/>
                  </a:lnTo>
                  <a:lnTo>
                    <a:pt x="1749547" y="737614"/>
                  </a:lnTo>
                  <a:lnTo>
                    <a:pt x="1749547" y="739138"/>
                  </a:lnTo>
                  <a:close/>
                </a:path>
                <a:path w="4686300" h="739139">
                  <a:moveTo>
                    <a:pt x="1775455" y="739138"/>
                  </a:moveTo>
                  <a:lnTo>
                    <a:pt x="1770883" y="737614"/>
                  </a:lnTo>
                  <a:lnTo>
                    <a:pt x="1767835" y="737614"/>
                  </a:lnTo>
                  <a:lnTo>
                    <a:pt x="1767835" y="734566"/>
                  </a:lnTo>
                  <a:lnTo>
                    <a:pt x="1766311" y="734566"/>
                  </a:lnTo>
                  <a:lnTo>
                    <a:pt x="1766311" y="729994"/>
                  </a:lnTo>
                  <a:lnTo>
                    <a:pt x="1769359" y="726946"/>
                  </a:lnTo>
                  <a:lnTo>
                    <a:pt x="1776979" y="726946"/>
                  </a:lnTo>
                  <a:lnTo>
                    <a:pt x="1778503" y="728470"/>
                  </a:lnTo>
                  <a:lnTo>
                    <a:pt x="1778503" y="731518"/>
                  </a:lnTo>
                  <a:lnTo>
                    <a:pt x="1780027" y="731518"/>
                  </a:lnTo>
                  <a:lnTo>
                    <a:pt x="1778503" y="733042"/>
                  </a:lnTo>
                  <a:lnTo>
                    <a:pt x="1776979" y="736090"/>
                  </a:lnTo>
                  <a:lnTo>
                    <a:pt x="1775455" y="737614"/>
                  </a:lnTo>
                  <a:lnTo>
                    <a:pt x="1775455" y="739138"/>
                  </a:lnTo>
                  <a:close/>
                </a:path>
                <a:path w="4686300" h="739139">
                  <a:moveTo>
                    <a:pt x="1801363" y="739138"/>
                  </a:moveTo>
                  <a:lnTo>
                    <a:pt x="1795267" y="737614"/>
                  </a:lnTo>
                  <a:lnTo>
                    <a:pt x="1793743" y="736090"/>
                  </a:lnTo>
                  <a:lnTo>
                    <a:pt x="1792219" y="736090"/>
                  </a:lnTo>
                  <a:lnTo>
                    <a:pt x="1792219" y="729994"/>
                  </a:lnTo>
                  <a:lnTo>
                    <a:pt x="1795267" y="726946"/>
                  </a:lnTo>
                  <a:lnTo>
                    <a:pt x="1802887" y="726946"/>
                  </a:lnTo>
                  <a:lnTo>
                    <a:pt x="1804411" y="728470"/>
                  </a:lnTo>
                  <a:lnTo>
                    <a:pt x="1802887" y="736090"/>
                  </a:lnTo>
                  <a:lnTo>
                    <a:pt x="1801363" y="737614"/>
                  </a:lnTo>
                  <a:lnTo>
                    <a:pt x="1801363" y="739138"/>
                  </a:lnTo>
                  <a:close/>
                </a:path>
                <a:path w="4686300" h="739139">
                  <a:moveTo>
                    <a:pt x="1827271" y="739138"/>
                  </a:moveTo>
                  <a:lnTo>
                    <a:pt x="1821175" y="737614"/>
                  </a:lnTo>
                  <a:lnTo>
                    <a:pt x="1819651" y="736090"/>
                  </a:lnTo>
                  <a:lnTo>
                    <a:pt x="1818127" y="736090"/>
                  </a:lnTo>
                  <a:lnTo>
                    <a:pt x="1818127" y="728470"/>
                  </a:lnTo>
                  <a:lnTo>
                    <a:pt x="1819651" y="726946"/>
                  </a:lnTo>
                  <a:lnTo>
                    <a:pt x="1827271" y="726946"/>
                  </a:lnTo>
                  <a:lnTo>
                    <a:pt x="1830319" y="729994"/>
                  </a:lnTo>
                  <a:lnTo>
                    <a:pt x="1828795" y="734566"/>
                  </a:lnTo>
                  <a:lnTo>
                    <a:pt x="1827271" y="737614"/>
                  </a:lnTo>
                  <a:lnTo>
                    <a:pt x="1827271" y="739138"/>
                  </a:lnTo>
                  <a:close/>
                </a:path>
                <a:path w="4686300" h="739139">
                  <a:moveTo>
                    <a:pt x="1851655" y="739138"/>
                  </a:moveTo>
                  <a:lnTo>
                    <a:pt x="1847083" y="737614"/>
                  </a:lnTo>
                  <a:lnTo>
                    <a:pt x="1844035" y="737614"/>
                  </a:lnTo>
                  <a:lnTo>
                    <a:pt x="1844035" y="734566"/>
                  </a:lnTo>
                  <a:lnTo>
                    <a:pt x="1842511" y="734566"/>
                  </a:lnTo>
                  <a:lnTo>
                    <a:pt x="1842511" y="731518"/>
                  </a:lnTo>
                  <a:lnTo>
                    <a:pt x="1844035" y="728470"/>
                  </a:lnTo>
                  <a:lnTo>
                    <a:pt x="1845559" y="726946"/>
                  </a:lnTo>
                  <a:lnTo>
                    <a:pt x="1853179" y="726946"/>
                  </a:lnTo>
                  <a:lnTo>
                    <a:pt x="1854703" y="728470"/>
                  </a:lnTo>
                  <a:lnTo>
                    <a:pt x="1854703" y="731518"/>
                  </a:lnTo>
                  <a:lnTo>
                    <a:pt x="1856227" y="731518"/>
                  </a:lnTo>
                  <a:lnTo>
                    <a:pt x="1854703" y="733042"/>
                  </a:lnTo>
                  <a:lnTo>
                    <a:pt x="1853179" y="736090"/>
                  </a:lnTo>
                  <a:lnTo>
                    <a:pt x="1851655" y="737614"/>
                  </a:lnTo>
                  <a:lnTo>
                    <a:pt x="1851655" y="739138"/>
                  </a:lnTo>
                  <a:close/>
                </a:path>
                <a:path w="4686300" h="739139">
                  <a:moveTo>
                    <a:pt x="1877563" y="739138"/>
                  </a:moveTo>
                  <a:lnTo>
                    <a:pt x="1871467" y="737614"/>
                  </a:lnTo>
                  <a:lnTo>
                    <a:pt x="1869943" y="736090"/>
                  </a:lnTo>
                  <a:lnTo>
                    <a:pt x="1868419" y="736090"/>
                  </a:lnTo>
                  <a:lnTo>
                    <a:pt x="1868419" y="729994"/>
                  </a:lnTo>
                  <a:lnTo>
                    <a:pt x="1871467" y="726946"/>
                  </a:lnTo>
                  <a:lnTo>
                    <a:pt x="1879087" y="726946"/>
                  </a:lnTo>
                  <a:lnTo>
                    <a:pt x="1880611" y="728470"/>
                  </a:lnTo>
                  <a:lnTo>
                    <a:pt x="1879087" y="736090"/>
                  </a:lnTo>
                  <a:lnTo>
                    <a:pt x="1877563" y="737614"/>
                  </a:lnTo>
                  <a:lnTo>
                    <a:pt x="1877563" y="739138"/>
                  </a:lnTo>
                  <a:close/>
                </a:path>
                <a:path w="4686300" h="739139">
                  <a:moveTo>
                    <a:pt x="1903471" y="739138"/>
                  </a:moveTo>
                  <a:lnTo>
                    <a:pt x="1897375" y="737614"/>
                  </a:lnTo>
                  <a:lnTo>
                    <a:pt x="1895851" y="736090"/>
                  </a:lnTo>
                  <a:lnTo>
                    <a:pt x="1894327" y="736090"/>
                  </a:lnTo>
                  <a:lnTo>
                    <a:pt x="1894327" y="728470"/>
                  </a:lnTo>
                  <a:lnTo>
                    <a:pt x="1895851" y="726946"/>
                  </a:lnTo>
                  <a:lnTo>
                    <a:pt x="1903471" y="726946"/>
                  </a:lnTo>
                  <a:lnTo>
                    <a:pt x="1906519" y="729994"/>
                  </a:lnTo>
                  <a:lnTo>
                    <a:pt x="1904995" y="736090"/>
                  </a:lnTo>
                  <a:lnTo>
                    <a:pt x="1903471" y="737614"/>
                  </a:lnTo>
                  <a:lnTo>
                    <a:pt x="1903471" y="739138"/>
                  </a:lnTo>
                  <a:close/>
                </a:path>
                <a:path w="4686300" h="739139">
                  <a:moveTo>
                    <a:pt x="1930903" y="737614"/>
                  </a:moveTo>
                  <a:lnTo>
                    <a:pt x="1920235" y="737614"/>
                  </a:lnTo>
                  <a:lnTo>
                    <a:pt x="1920235" y="734566"/>
                  </a:lnTo>
                  <a:lnTo>
                    <a:pt x="1918711" y="734566"/>
                  </a:lnTo>
                  <a:lnTo>
                    <a:pt x="1918711" y="731518"/>
                  </a:lnTo>
                  <a:lnTo>
                    <a:pt x="1920235" y="728470"/>
                  </a:lnTo>
                  <a:lnTo>
                    <a:pt x="1921759" y="726946"/>
                  </a:lnTo>
                  <a:lnTo>
                    <a:pt x="1929379" y="726946"/>
                  </a:lnTo>
                  <a:lnTo>
                    <a:pt x="1930903" y="728470"/>
                  </a:lnTo>
                  <a:lnTo>
                    <a:pt x="1930903" y="731518"/>
                  </a:lnTo>
                  <a:lnTo>
                    <a:pt x="1932427" y="731518"/>
                  </a:lnTo>
                  <a:lnTo>
                    <a:pt x="1930903" y="733042"/>
                  </a:lnTo>
                  <a:lnTo>
                    <a:pt x="1930903" y="737614"/>
                  </a:lnTo>
                  <a:close/>
                </a:path>
                <a:path w="4686300" h="739139">
                  <a:moveTo>
                    <a:pt x="1927855" y="739138"/>
                  </a:moveTo>
                  <a:lnTo>
                    <a:pt x="1923283" y="737614"/>
                  </a:lnTo>
                  <a:lnTo>
                    <a:pt x="1927855" y="737614"/>
                  </a:lnTo>
                  <a:lnTo>
                    <a:pt x="1927855" y="739138"/>
                  </a:lnTo>
                  <a:close/>
                </a:path>
                <a:path w="4686300" h="739139">
                  <a:moveTo>
                    <a:pt x="1953763" y="739138"/>
                  </a:moveTo>
                  <a:lnTo>
                    <a:pt x="1947667" y="737614"/>
                  </a:lnTo>
                  <a:lnTo>
                    <a:pt x="1946143" y="736090"/>
                  </a:lnTo>
                  <a:lnTo>
                    <a:pt x="1944619" y="736090"/>
                  </a:lnTo>
                  <a:lnTo>
                    <a:pt x="1944619" y="729994"/>
                  </a:lnTo>
                  <a:lnTo>
                    <a:pt x="1947667" y="726946"/>
                  </a:lnTo>
                  <a:lnTo>
                    <a:pt x="1955287" y="726946"/>
                  </a:lnTo>
                  <a:lnTo>
                    <a:pt x="1956811" y="728470"/>
                  </a:lnTo>
                  <a:lnTo>
                    <a:pt x="1955287" y="736090"/>
                  </a:lnTo>
                  <a:lnTo>
                    <a:pt x="1953763" y="737614"/>
                  </a:lnTo>
                  <a:lnTo>
                    <a:pt x="1953763" y="739138"/>
                  </a:lnTo>
                  <a:close/>
                </a:path>
                <a:path w="4686300" h="739139">
                  <a:moveTo>
                    <a:pt x="1979671" y="739138"/>
                  </a:moveTo>
                  <a:lnTo>
                    <a:pt x="1973575" y="737614"/>
                  </a:lnTo>
                  <a:lnTo>
                    <a:pt x="1972051" y="736090"/>
                  </a:lnTo>
                  <a:lnTo>
                    <a:pt x="1970527" y="736090"/>
                  </a:lnTo>
                  <a:lnTo>
                    <a:pt x="1970527" y="728470"/>
                  </a:lnTo>
                  <a:lnTo>
                    <a:pt x="1972051" y="726946"/>
                  </a:lnTo>
                  <a:lnTo>
                    <a:pt x="1979671" y="726946"/>
                  </a:lnTo>
                  <a:lnTo>
                    <a:pt x="1982719" y="729994"/>
                  </a:lnTo>
                  <a:lnTo>
                    <a:pt x="1981195" y="736090"/>
                  </a:lnTo>
                  <a:lnTo>
                    <a:pt x="1979671" y="737614"/>
                  </a:lnTo>
                  <a:lnTo>
                    <a:pt x="1979671" y="739138"/>
                  </a:lnTo>
                  <a:close/>
                </a:path>
                <a:path w="4686300" h="739139">
                  <a:moveTo>
                    <a:pt x="2007102" y="737614"/>
                  </a:moveTo>
                  <a:lnTo>
                    <a:pt x="1996435" y="737614"/>
                  </a:lnTo>
                  <a:lnTo>
                    <a:pt x="1996435" y="734566"/>
                  </a:lnTo>
                  <a:lnTo>
                    <a:pt x="1994911" y="734566"/>
                  </a:lnTo>
                  <a:lnTo>
                    <a:pt x="1994911" y="731518"/>
                  </a:lnTo>
                  <a:lnTo>
                    <a:pt x="1996435" y="728470"/>
                  </a:lnTo>
                  <a:lnTo>
                    <a:pt x="1997958" y="726946"/>
                  </a:lnTo>
                  <a:lnTo>
                    <a:pt x="2005578" y="726946"/>
                  </a:lnTo>
                  <a:lnTo>
                    <a:pt x="2007102" y="728470"/>
                  </a:lnTo>
                  <a:lnTo>
                    <a:pt x="2007102" y="731518"/>
                  </a:lnTo>
                  <a:lnTo>
                    <a:pt x="2008626" y="731518"/>
                  </a:lnTo>
                  <a:lnTo>
                    <a:pt x="2007102" y="734566"/>
                  </a:lnTo>
                  <a:lnTo>
                    <a:pt x="2007102" y="737614"/>
                  </a:lnTo>
                  <a:close/>
                </a:path>
                <a:path w="4686300" h="739139">
                  <a:moveTo>
                    <a:pt x="2004054" y="739138"/>
                  </a:moveTo>
                  <a:lnTo>
                    <a:pt x="1999482" y="737614"/>
                  </a:lnTo>
                  <a:lnTo>
                    <a:pt x="2004054" y="737614"/>
                  </a:lnTo>
                  <a:lnTo>
                    <a:pt x="2004054" y="739138"/>
                  </a:lnTo>
                  <a:close/>
                </a:path>
                <a:path w="4686300" h="739139">
                  <a:moveTo>
                    <a:pt x="2029962" y="739138"/>
                  </a:moveTo>
                  <a:lnTo>
                    <a:pt x="2023866" y="737614"/>
                  </a:lnTo>
                  <a:lnTo>
                    <a:pt x="2022342" y="736090"/>
                  </a:lnTo>
                  <a:lnTo>
                    <a:pt x="2020818" y="736090"/>
                  </a:lnTo>
                  <a:lnTo>
                    <a:pt x="2020818" y="729994"/>
                  </a:lnTo>
                  <a:lnTo>
                    <a:pt x="2023866" y="726946"/>
                  </a:lnTo>
                  <a:lnTo>
                    <a:pt x="2031486" y="726946"/>
                  </a:lnTo>
                  <a:lnTo>
                    <a:pt x="2033010" y="728470"/>
                  </a:lnTo>
                  <a:lnTo>
                    <a:pt x="2031486" y="736090"/>
                  </a:lnTo>
                  <a:lnTo>
                    <a:pt x="2029962" y="737614"/>
                  </a:lnTo>
                  <a:lnTo>
                    <a:pt x="2029962" y="739138"/>
                  </a:lnTo>
                  <a:close/>
                </a:path>
                <a:path w="4686300" h="739139">
                  <a:moveTo>
                    <a:pt x="2055870" y="739138"/>
                  </a:moveTo>
                  <a:lnTo>
                    <a:pt x="2049774" y="737614"/>
                  </a:lnTo>
                  <a:lnTo>
                    <a:pt x="2048250" y="736090"/>
                  </a:lnTo>
                  <a:lnTo>
                    <a:pt x="2046726" y="736090"/>
                  </a:lnTo>
                  <a:lnTo>
                    <a:pt x="2046726" y="728470"/>
                  </a:lnTo>
                  <a:lnTo>
                    <a:pt x="2048250" y="726946"/>
                  </a:lnTo>
                  <a:lnTo>
                    <a:pt x="2055870" y="726946"/>
                  </a:lnTo>
                  <a:lnTo>
                    <a:pt x="2058918" y="729994"/>
                  </a:lnTo>
                  <a:lnTo>
                    <a:pt x="2057394" y="736090"/>
                  </a:lnTo>
                  <a:lnTo>
                    <a:pt x="2055870" y="737614"/>
                  </a:lnTo>
                  <a:lnTo>
                    <a:pt x="2055870" y="739138"/>
                  </a:lnTo>
                  <a:close/>
                </a:path>
                <a:path w="4686300" h="739139">
                  <a:moveTo>
                    <a:pt x="2083302" y="737614"/>
                  </a:moveTo>
                  <a:lnTo>
                    <a:pt x="2072634" y="737614"/>
                  </a:lnTo>
                  <a:lnTo>
                    <a:pt x="2072634" y="734566"/>
                  </a:lnTo>
                  <a:lnTo>
                    <a:pt x="2071110" y="734566"/>
                  </a:lnTo>
                  <a:lnTo>
                    <a:pt x="2071110" y="731518"/>
                  </a:lnTo>
                  <a:lnTo>
                    <a:pt x="2072634" y="728470"/>
                  </a:lnTo>
                  <a:lnTo>
                    <a:pt x="2074158" y="726946"/>
                  </a:lnTo>
                  <a:lnTo>
                    <a:pt x="2081778" y="726946"/>
                  </a:lnTo>
                  <a:lnTo>
                    <a:pt x="2083302" y="728470"/>
                  </a:lnTo>
                  <a:lnTo>
                    <a:pt x="2083302" y="731518"/>
                  </a:lnTo>
                  <a:lnTo>
                    <a:pt x="2084826" y="731518"/>
                  </a:lnTo>
                  <a:lnTo>
                    <a:pt x="2083302" y="734566"/>
                  </a:lnTo>
                  <a:lnTo>
                    <a:pt x="2083302" y="737614"/>
                  </a:lnTo>
                  <a:close/>
                </a:path>
                <a:path w="4686300" h="739139">
                  <a:moveTo>
                    <a:pt x="2080254" y="739138"/>
                  </a:moveTo>
                  <a:lnTo>
                    <a:pt x="2075682" y="737614"/>
                  </a:lnTo>
                  <a:lnTo>
                    <a:pt x="2080254" y="737614"/>
                  </a:lnTo>
                  <a:lnTo>
                    <a:pt x="2080254" y="739138"/>
                  </a:lnTo>
                  <a:close/>
                </a:path>
                <a:path w="4686300" h="739139">
                  <a:moveTo>
                    <a:pt x="2106162" y="739138"/>
                  </a:moveTo>
                  <a:lnTo>
                    <a:pt x="2100066" y="737614"/>
                  </a:lnTo>
                  <a:lnTo>
                    <a:pt x="2098542" y="736090"/>
                  </a:lnTo>
                  <a:lnTo>
                    <a:pt x="2097018" y="736090"/>
                  </a:lnTo>
                  <a:lnTo>
                    <a:pt x="2097018" y="729994"/>
                  </a:lnTo>
                  <a:lnTo>
                    <a:pt x="2100066" y="726946"/>
                  </a:lnTo>
                  <a:lnTo>
                    <a:pt x="2107686" y="726946"/>
                  </a:lnTo>
                  <a:lnTo>
                    <a:pt x="2109210" y="728470"/>
                  </a:lnTo>
                  <a:lnTo>
                    <a:pt x="2107686" y="736090"/>
                  </a:lnTo>
                  <a:lnTo>
                    <a:pt x="2106162" y="737614"/>
                  </a:lnTo>
                  <a:lnTo>
                    <a:pt x="2106162" y="739138"/>
                  </a:lnTo>
                  <a:close/>
                </a:path>
                <a:path w="4686300" h="739139">
                  <a:moveTo>
                    <a:pt x="2132070" y="739138"/>
                  </a:moveTo>
                  <a:lnTo>
                    <a:pt x="2125974" y="737614"/>
                  </a:lnTo>
                  <a:lnTo>
                    <a:pt x="2124450" y="736090"/>
                  </a:lnTo>
                  <a:lnTo>
                    <a:pt x="2122926" y="736090"/>
                  </a:lnTo>
                  <a:lnTo>
                    <a:pt x="2122926" y="728470"/>
                  </a:lnTo>
                  <a:lnTo>
                    <a:pt x="2124450" y="726946"/>
                  </a:lnTo>
                  <a:lnTo>
                    <a:pt x="2132070" y="726946"/>
                  </a:lnTo>
                  <a:lnTo>
                    <a:pt x="2135118" y="729994"/>
                  </a:lnTo>
                  <a:lnTo>
                    <a:pt x="2133594" y="736090"/>
                  </a:lnTo>
                  <a:lnTo>
                    <a:pt x="2132070" y="737614"/>
                  </a:lnTo>
                  <a:lnTo>
                    <a:pt x="2132070" y="739138"/>
                  </a:lnTo>
                  <a:close/>
                </a:path>
                <a:path w="4686300" h="739139">
                  <a:moveTo>
                    <a:pt x="2156454" y="739138"/>
                  </a:moveTo>
                  <a:lnTo>
                    <a:pt x="2151882" y="737614"/>
                  </a:lnTo>
                  <a:lnTo>
                    <a:pt x="2150358" y="736090"/>
                  </a:lnTo>
                  <a:lnTo>
                    <a:pt x="2148834" y="736090"/>
                  </a:lnTo>
                  <a:lnTo>
                    <a:pt x="2148834" y="733042"/>
                  </a:lnTo>
                  <a:lnTo>
                    <a:pt x="2147310" y="731518"/>
                  </a:lnTo>
                  <a:lnTo>
                    <a:pt x="2148834" y="728470"/>
                  </a:lnTo>
                  <a:lnTo>
                    <a:pt x="2150358" y="726946"/>
                  </a:lnTo>
                  <a:lnTo>
                    <a:pt x="2157978" y="726946"/>
                  </a:lnTo>
                  <a:lnTo>
                    <a:pt x="2159502" y="728470"/>
                  </a:lnTo>
                  <a:lnTo>
                    <a:pt x="2159502" y="731518"/>
                  </a:lnTo>
                  <a:lnTo>
                    <a:pt x="2161026" y="731518"/>
                  </a:lnTo>
                  <a:lnTo>
                    <a:pt x="2159502" y="734566"/>
                  </a:lnTo>
                  <a:lnTo>
                    <a:pt x="2159502" y="737614"/>
                  </a:lnTo>
                  <a:lnTo>
                    <a:pt x="2156454" y="737614"/>
                  </a:lnTo>
                  <a:lnTo>
                    <a:pt x="2156454" y="739138"/>
                  </a:lnTo>
                  <a:close/>
                </a:path>
                <a:path w="4686300" h="739139">
                  <a:moveTo>
                    <a:pt x="2182362" y="739138"/>
                  </a:moveTo>
                  <a:lnTo>
                    <a:pt x="2176266" y="737614"/>
                  </a:lnTo>
                  <a:lnTo>
                    <a:pt x="2174742" y="736090"/>
                  </a:lnTo>
                  <a:lnTo>
                    <a:pt x="2173218" y="736090"/>
                  </a:lnTo>
                  <a:lnTo>
                    <a:pt x="2173218" y="729994"/>
                  </a:lnTo>
                  <a:lnTo>
                    <a:pt x="2176266" y="726946"/>
                  </a:lnTo>
                  <a:lnTo>
                    <a:pt x="2183886" y="726946"/>
                  </a:lnTo>
                  <a:lnTo>
                    <a:pt x="2185410" y="728470"/>
                  </a:lnTo>
                  <a:lnTo>
                    <a:pt x="2183886" y="736090"/>
                  </a:lnTo>
                  <a:lnTo>
                    <a:pt x="2182362" y="737614"/>
                  </a:lnTo>
                  <a:lnTo>
                    <a:pt x="2182362" y="739138"/>
                  </a:lnTo>
                  <a:close/>
                </a:path>
                <a:path w="4686300" h="739139">
                  <a:moveTo>
                    <a:pt x="2208270" y="739138"/>
                  </a:moveTo>
                  <a:lnTo>
                    <a:pt x="2202174" y="737614"/>
                  </a:lnTo>
                  <a:lnTo>
                    <a:pt x="2200650" y="736090"/>
                  </a:lnTo>
                  <a:lnTo>
                    <a:pt x="2199126" y="736090"/>
                  </a:lnTo>
                  <a:lnTo>
                    <a:pt x="2199126" y="728470"/>
                  </a:lnTo>
                  <a:lnTo>
                    <a:pt x="2200650" y="726946"/>
                  </a:lnTo>
                  <a:lnTo>
                    <a:pt x="2208270" y="726946"/>
                  </a:lnTo>
                  <a:lnTo>
                    <a:pt x="2211318" y="729994"/>
                  </a:lnTo>
                  <a:lnTo>
                    <a:pt x="2209794" y="736090"/>
                  </a:lnTo>
                  <a:lnTo>
                    <a:pt x="2208270" y="737614"/>
                  </a:lnTo>
                  <a:lnTo>
                    <a:pt x="2208270" y="739138"/>
                  </a:lnTo>
                  <a:close/>
                </a:path>
                <a:path w="4686300" h="739139">
                  <a:moveTo>
                    <a:pt x="2232654" y="739138"/>
                  </a:moveTo>
                  <a:lnTo>
                    <a:pt x="2228082" y="737614"/>
                  </a:lnTo>
                  <a:lnTo>
                    <a:pt x="2226558" y="736090"/>
                  </a:lnTo>
                  <a:lnTo>
                    <a:pt x="2225034" y="736090"/>
                  </a:lnTo>
                  <a:lnTo>
                    <a:pt x="2225034" y="733042"/>
                  </a:lnTo>
                  <a:lnTo>
                    <a:pt x="2223510" y="731518"/>
                  </a:lnTo>
                  <a:lnTo>
                    <a:pt x="2225034" y="728470"/>
                  </a:lnTo>
                  <a:lnTo>
                    <a:pt x="2226558" y="726946"/>
                  </a:lnTo>
                  <a:lnTo>
                    <a:pt x="2234178" y="726946"/>
                  </a:lnTo>
                  <a:lnTo>
                    <a:pt x="2235702" y="728470"/>
                  </a:lnTo>
                  <a:lnTo>
                    <a:pt x="2235702" y="731518"/>
                  </a:lnTo>
                  <a:lnTo>
                    <a:pt x="2237226" y="731518"/>
                  </a:lnTo>
                  <a:lnTo>
                    <a:pt x="2235702" y="734566"/>
                  </a:lnTo>
                  <a:lnTo>
                    <a:pt x="2235702" y="737614"/>
                  </a:lnTo>
                  <a:lnTo>
                    <a:pt x="2232654" y="737614"/>
                  </a:lnTo>
                  <a:lnTo>
                    <a:pt x="2232654" y="739138"/>
                  </a:lnTo>
                  <a:close/>
                </a:path>
                <a:path w="4686300" h="739139">
                  <a:moveTo>
                    <a:pt x="2258562" y="739138"/>
                  </a:moveTo>
                  <a:lnTo>
                    <a:pt x="2253990" y="737614"/>
                  </a:lnTo>
                  <a:lnTo>
                    <a:pt x="2250942" y="737614"/>
                  </a:lnTo>
                  <a:lnTo>
                    <a:pt x="2250942" y="734566"/>
                  </a:lnTo>
                  <a:lnTo>
                    <a:pt x="2249418" y="734566"/>
                  </a:lnTo>
                  <a:lnTo>
                    <a:pt x="2249418" y="729994"/>
                  </a:lnTo>
                  <a:lnTo>
                    <a:pt x="2252466" y="726946"/>
                  </a:lnTo>
                  <a:lnTo>
                    <a:pt x="2260086" y="726946"/>
                  </a:lnTo>
                  <a:lnTo>
                    <a:pt x="2261610" y="728470"/>
                  </a:lnTo>
                  <a:lnTo>
                    <a:pt x="2260086" y="736090"/>
                  </a:lnTo>
                  <a:lnTo>
                    <a:pt x="2258562" y="737614"/>
                  </a:lnTo>
                  <a:lnTo>
                    <a:pt x="2258562" y="739138"/>
                  </a:lnTo>
                  <a:close/>
                </a:path>
                <a:path w="4686300" h="739139">
                  <a:moveTo>
                    <a:pt x="2284470" y="739138"/>
                  </a:moveTo>
                  <a:lnTo>
                    <a:pt x="2278374" y="737614"/>
                  </a:lnTo>
                  <a:lnTo>
                    <a:pt x="2276850" y="736090"/>
                  </a:lnTo>
                  <a:lnTo>
                    <a:pt x="2275326" y="736090"/>
                  </a:lnTo>
                  <a:lnTo>
                    <a:pt x="2275326" y="728470"/>
                  </a:lnTo>
                  <a:lnTo>
                    <a:pt x="2276850" y="726946"/>
                  </a:lnTo>
                  <a:lnTo>
                    <a:pt x="2284470" y="726946"/>
                  </a:lnTo>
                  <a:lnTo>
                    <a:pt x="2287518" y="729994"/>
                  </a:lnTo>
                  <a:lnTo>
                    <a:pt x="2285994" y="736090"/>
                  </a:lnTo>
                  <a:lnTo>
                    <a:pt x="2284470" y="737614"/>
                  </a:lnTo>
                  <a:lnTo>
                    <a:pt x="2284470" y="739138"/>
                  </a:lnTo>
                  <a:close/>
                </a:path>
                <a:path w="4686300" h="739139">
                  <a:moveTo>
                    <a:pt x="2308854" y="739138"/>
                  </a:moveTo>
                  <a:lnTo>
                    <a:pt x="2304282" y="737614"/>
                  </a:lnTo>
                  <a:lnTo>
                    <a:pt x="2302758" y="736090"/>
                  </a:lnTo>
                  <a:lnTo>
                    <a:pt x="2301234" y="736090"/>
                  </a:lnTo>
                  <a:lnTo>
                    <a:pt x="2301234" y="733042"/>
                  </a:lnTo>
                  <a:lnTo>
                    <a:pt x="2299710" y="731518"/>
                  </a:lnTo>
                  <a:lnTo>
                    <a:pt x="2301234" y="728470"/>
                  </a:lnTo>
                  <a:lnTo>
                    <a:pt x="2302758" y="726946"/>
                  </a:lnTo>
                  <a:lnTo>
                    <a:pt x="2310378" y="726946"/>
                  </a:lnTo>
                  <a:lnTo>
                    <a:pt x="2313426" y="729994"/>
                  </a:lnTo>
                  <a:lnTo>
                    <a:pt x="2311902" y="734566"/>
                  </a:lnTo>
                  <a:lnTo>
                    <a:pt x="2311902" y="737614"/>
                  </a:lnTo>
                  <a:lnTo>
                    <a:pt x="2308854" y="737614"/>
                  </a:lnTo>
                  <a:lnTo>
                    <a:pt x="2308854" y="739138"/>
                  </a:lnTo>
                  <a:close/>
                </a:path>
                <a:path w="4686300" h="739139">
                  <a:moveTo>
                    <a:pt x="2334762" y="739138"/>
                  </a:moveTo>
                  <a:lnTo>
                    <a:pt x="2330190" y="737614"/>
                  </a:lnTo>
                  <a:lnTo>
                    <a:pt x="2327142" y="737614"/>
                  </a:lnTo>
                  <a:lnTo>
                    <a:pt x="2327142" y="734566"/>
                  </a:lnTo>
                  <a:lnTo>
                    <a:pt x="2325618" y="734566"/>
                  </a:lnTo>
                  <a:lnTo>
                    <a:pt x="2325618" y="729994"/>
                  </a:lnTo>
                  <a:lnTo>
                    <a:pt x="2328666" y="726946"/>
                  </a:lnTo>
                  <a:lnTo>
                    <a:pt x="2336286" y="726946"/>
                  </a:lnTo>
                  <a:lnTo>
                    <a:pt x="2337810" y="728470"/>
                  </a:lnTo>
                  <a:lnTo>
                    <a:pt x="2336286" y="736090"/>
                  </a:lnTo>
                  <a:lnTo>
                    <a:pt x="2334762" y="737614"/>
                  </a:lnTo>
                  <a:lnTo>
                    <a:pt x="2334762" y="739138"/>
                  </a:lnTo>
                  <a:close/>
                </a:path>
                <a:path w="4686300" h="739139">
                  <a:moveTo>
                    <a:pt x="2360670" y="739138"/>
                  </a:moveTo>
                  <a:lnTo>
                    <a:pt x="2354574" y="737614"/>
                  </a:lnTo>
                  <a:lnTo>
                    <a:pt x="2353050" y="736090"/>
                  </a:lnTo>
                  <a:lnTo>
                    <a:pt x="2351526" y="736090"/>
                  </a:lnTo>
                  <a:lnTo>
                    <a:pt x="2351526" y="729994"/>
                  </a:lnTo>
                  <a:lnTo>
                    <a:pt x="2353050" y="726946"/>
                  </a:lnTo>
                  <a:lnTo>
                    <a:pt x="2360670" y="726946"/>
                  </a:lnTo>
                  <a:lnTo>
                    <a:pt x="2363718" y="729994"/>
                  </a:lnTo>
                  <a:lnTo>
                    <a:pt x="2362194" y="736090"/>
                  </a:lnTo>
                  <a:lnTo>
                    <a:pt x="2360670" y="737614"/>
                  </a:lnTo>
                  <a:lnTo>
                    <a:pt x="2360670" y="739138"/>
                  </a:lnTo>
                  <a:close/>
                </a:path>
                <a:path w="4686300" h="739139">
                  <a:moveTo>
                    <a:pt x="2385054" y="739138"/>
                  </a:moveTo>
                  <a:lnTo>
                    <a:pt x="2380482" y="737614"/>
                  </a:lnTo>
                  <a:lnTo>
                    <a:pt x="2378958" y="736090"/>
                  </a:lnTo>
                  <a:lnTo>
                    <a:pt x="2377434" y="736090"/>
                  </a:lnTo>
                  <a:lnTo>
                    <a:pt x="2377434" y="733042"/>
                  </a:lnTo>
                  <a:lnTo>
                    <a:pt x="2375910" y="731518"/>
                  </a:lnTo>
                  <a:lnTo>
                    <a:pt x="2377434" y="728470"/>
                  </a:lnTo>
                  <a:lnTo>
                    <a:pt x="2378958" y="726946"/>
                  </a:lnTo>
                  <a:lnTo>
                    <a:pt x="2386578" y="726946"/>
                  </a:lnTo>
                  <a:lnTo>
                    <a:pt x="2389626" y="729994"/>
                  </a:lnTo>
                  <a:lnTo>
                    <a:pt x="2388102" y="734566"/>
                  </a:lnTo>
                  <a:lnTo>
                    <a:pt x="2388102" y="737614"/>
                  </a:lnTo>
                  <a:lnTo>
                    <a:pt x="2385054" y="737614"/>
                  </a:lnTo>
                  <a:lnTo>
                    <a:pt x="2385054" y="739138"/>
                  </a:lnTo>
                  <a:close/>
                </a:path>
                <a:path w="4686300" h="739139">
                  <a:moveTo>
                    <a:pt x="2410961" y="739138"/>
                  </a:moveTo>
                  <a:lnTo>
                    <a:pt x="2406389" y="737614"/>
                  </a:lnTo>
                  <a:lnTo>
                    <a:pt x="2403341" y="737614"/>
                  </a:lnTo>
                  <a:lnTo>
                    <a:pt x="2403341" y="734566"/>
                  </a:lnTo>
                  <a:lnTo>
                    <a:pt x="2401817" y="734566"/>
                  </a:lnTo>
                  <a:lnTo>
                    <a:pt x="2401817" y="729994"/>
                  </a:lnTo>
                  <a:lnTo>
                    <a:pt x="2404865" y="726946"/>
                  </a:lnTo>
                  <a:lnTo>
                    <a:pt x="2412485" y="726946"/>
                  </a:lnTo>
                  <a:lnTo>
                    <a:pt x="2414009" y="728470"/>
                  </a:lnTo>
                  <a:lnTo>
                    <a:pt x="2412485" y="736090"/>
                  </a:lnTo>
                  <a:lnTo>
                    <a:pt x="2410961" y="737614"/>
                  </a:lnTo>
                  <a:lnTo>
                    <a:pt x="2410961" y="739138"/>
                  </a:lnTo>
                  <a:close/>
                </a:path>
                <a:path w="4686300" h="739139">
                  <a:moveTo>
                    <a:pt x="2436869" y="739138"/>
                  </a:moveTo>
                  <a:lnTo>
                    <a:pt x="2430773" y="737614"/>
                  </a:lnTo>
                  <a:lnTo>
                    <a:pt x="2429249" y="736090"/>
                  </a:lnTo>
                  <a:lnTo>
                    <a:pt x="2427725" y="736090"/>
                  </a:lnTo>
                  <a:lnTo>
                    <a:pt x="2427725" y="729994"/>
                  </a:lnTo>
                  <a:lnTo>
                    <a:pt x="2429249" y="726946"/>
                  </a:lnTo>
                  <a:lnTo>
                    <a:pt x="2436869" y="726946"/>
                  </a:lnTo>
                  <a:lnTo>
                    <a:pt x="2439917" y="729994"/>
                  </a:lnTo>
                  <a:lnTo>
                    <a:pt x="2438393" y="736090"/>
                  </a:lnTo>
                  <a:lnTo>
                    <a:pt x="2436869" y="737614"/>
                  </a:lnTo>
                  <a:lnTo>
                    <a:pt x="2436869" y="739138"/>
                  </a:lnTo>
                  <a:close/>
                </a:path>
                <a:path w="4686300" h="739139">
                  <a:moveTo>
                    <a:pt x="2461253" y="739138"/>
                  </a:moveTo>
                  <a:lnTo>
                    <a:pt x="2456681" y="737614"/>
                  </a:lnTo>
                  <a:lnTo>
                    <a:pt x="2455157" y="736090"/>
                  </a:lnTo>
                  <a:lnTo>
                    <a:pt x="2453633" y="736090"/>
                  </a:lnTo>
                  <a:lnTo>
                    <a:pt x="2453633" y="733042"/>
                  </a:lnTo>
                  <a:lnTo>
                    <a:pt x="2452109" y="731518"/>
                  </a:lnTo>
                  <a:lnTo>
                    <a:pt x="2453633" y="728470"/>
                  </a:lnTo>
                  <a:lnTo>
                    <a:pt x="2455157" y="726946"/>
                  </a:lnTo>
                  <a:lnTo>
                    <a:pt x="2462777" y="726946"/>
                  </a:lnTo>
                  <a:lnTo>
                    <a:pt x="2465825" y="729994"/>
                  </a:lnTo>
                  <a:lnTo>
                    <a:pt x="2464301" y="734566"/>
                  </a:lnTo>
                  <a:lnTo>
                    <a:pt x="2464301" y="737614"/>
                  </a:lnTo>
                  <a:lnTo>
                    <a:pt x="2461253" y="737614"/>
                  </a:lnTo>
                  <a:lnTo>
                    <a:pt x="2461253" y="739138"/>
                  </a:lnTo>
                  <a:close/>
                </a:path>
                <a:path w="4686300" h="739139">
                  <a:moveTo>
                    <a:pt x="2487161" y="739138"/>
                  </a:moveTo>
                  <a:lnTo>
                    <a:pt x="2482589" y="737614"/>
                  </a:lnTo>
                  <a:lnTo>
                    <a:pt x="2479541" y="737614"/>
                  </a:lnTo>
                  <a:lnTo>
                    <a:pt x="2479541" y="734566"/>
                  </a:lnTo>
                  <a:lnTo>
                    <a:pt x="2478017" y="734566"/>
                  </a:lnTo>
                  <a:lnTo>
                    <a:pt x="2478017" y="729994"/>
                  </a:lnTo>
                  <a:lnTo>
                    <a:pt x="2481065" y="726946"/>
                  </a:lnTo>
                  <a:lnTo>
                    <a:pt x="2488685" y="726946"/>
                  </a:lnTo>
                  <a:lnTo>
                    <a:pt x="2490209" y="728470"/>
                  </a:lnTo>
                  <a:lnTo>
                    <a:pt x="2488685" y="736090"/>
                  </a:lnTo>
                  <a:lnTo>
                    <a:pt x="2487161" y="737614"/>
                  </a:lnTo>
                  <a:lnTo>
                    <a:pt x="2487161" y="739138"/>
                  </a:lnTo>
                  <a:close/>
                </a:path>
                <a:path w="4686300" h="739139">
                  <a:moveTo>
                    <a:pt x="2513069" y="739138"/>
                  </a:moveTo>
                  <a:lnTo>
                    <a:pt x="2506973" y="737614"/>
                  </a:lnTo>
                  <a:lnTo>
                    <a:pt x="2505449" y="736090"/>
                  </a:lnTo>
                  <a:lnTo>
                    <a:pt x="2503925" y="736090"/>
                  </a:lnTo>
                  <a:lnTo>
                    <a:pt x="2503925" y="729994"/>
                  </a:lnTo>
                  <a:lnTo>
                    <a:pt x="2505449" y="726946"/>
                  </a:lnTo>
                  <a:lnTo>
                    <a:pt x="2513069" y="726946"/>
                  </a:lnTo>
                  <a:lnTo>
                    <a:pt x="2516117" y="729994"/>
                  </a:lnTo>
                  <a:lnTo>
                    <a:pt x="2514593" y="736090"/>
                  </a:lnTo>
                  <a:lnTo>
                    <a:pt x="2513069" y="737614"/>
                  </a:lnTo>
                  <a:lnTo>
                    <a:pt x="2513069" y="739138"/>
                  </a:lnTo>
                  <a:close/>
                </a:path>
                <a:path w="4686300" h="739139">
                  <a:moveTo>
                    <a:pt x="2537453" y="739138"/>
                  </a:moveTo>
                  <a:lnTo>
                    <a:pt x="2532881" y="737614"/>
                  </a:lnTo>
                  <a:lnTo>
                    <a:pt x="2531357" y="736090"/>
                  </a:lnTo>
                  <a:lnTo>
                    <a:pt x="2529833" y="736090"/>
                  </a:lnTo>
                  <a:lnTo>
                    <a:pt x="2529833" y="733042"/>
                  </a:lnTo>
                  <a:lnTo>
                    <a:pt x="2528309" y="731518"/>
                  </a:lnTo>
                  <a:lnTo>
                    <a:pt x="2529833" y="728470"/>
                  </a:lnTo>
                  <a:lnTo>
                    <a:pt x="2531357" y="726946"/>
                  </a:lnTo>
                  <a:lnTo>
                    <a:pt x="2538977" y="726946"/>
                  </a:lnTo>
                  <a:lnTo>
                    <a:pt x="2542025" y="729994"/>
                  </a:lnTo>
                  <a:lnTo>
                    <a:pt x="2540501" y="734566"/>
                  </a:lnTo>
                  <a:lnTo>
                    <a:pt x="2540501" y="737614"/>
                  </a:lnTo>
                  <a:lnTo>
                    <a:pt x="2537453" y="737614"/>
                  </a:lnTo>
                  <a:lnTo>
                    <a:pt x="2537453" y="739138"/>
                  </a:lnTo>
                  <a:close/>
                </a:path>
                <a:path w="4686300" h="739139">
                  <a:moveTo>
                    <a:pt x="2563361" y="739138"/>
                  </a:moveTo>
                  <a:lnTo>
                    <a:pt x="2558789" y="737614"/>
                  </a:lnTo>
                  <a:lnTo>
                    <a:pt x="2555741" y="737614"/>
                  </a:lnTo>
                  <a:lnTo>
                    <a:pt x="2555741" y="734566"/>
                  </a:lnTo>
                  <a:lnTo>
                    <a:pt x="2554217" y="734566"/>
                  </a:lnTo>
                  <a:lnTo>
                    <a:pt x="2554217" y="729994"/>
                  </a:lnTo>
                  <a:lnTo>
                    <a:pt x="2557265" y="726946"/>
                  </a:lnTo>
                  <a:lnTo>
                    <a:pt x="2564885" y="726946"/>
                  </a:lnTo>
                  <a:lnTo>
                    <a:pt x="2566409" y="728470"/>
                  </a:lnTo>
                  <a:lnTo>
                    <a:pt x="2564885" y="736090"/>
                  </a:lnTo>
                  <a:lnTo>
                    <a:pt x="2563361" y="737614"/>
                  </a:lnTo>
                  <a:lnTo>
                    <a:pt x="2563361" y="739138"/>
                  </a:lnTo>
                  <a:close/>
                </a:path>
                <a:path w="4686300" h="739139">
                  <a:moveTo>
                    <a:pt x="2589269" y="739138"/>
                  </a:moveTo>
                  <a:lnTo>
                    <a:pt x="2583173" y="737614"/>
                  </a:lnTo>
                  <a:lnTo>
                    <a:pt x="2581649" y="736090"/>
                  </a:lnTo>
                  <a:lnTo>
                    <a:pt x="2580125" y="736090"/>
                  </a:lnTo>
                  <a:lnTo>
                    <a:pt x="2580125" y="729994"/>
                  </a:lnTo>
                  <a:lnTo>
                    <a:pt x="2581649" y="726946"/>
                  </a:lnTo>
                  <a:lnTo>
                    <a:pt x="2589269" y="726946"/>
                  </a:lnTo>
                  <a:lnTo>
                    <a:pt x="2592317" y="729994"/>
                  </a:lnTo>
                  <a:lnTo>
                    <a:pt x="2590793" y="736090"/>
                  </a:lnTo>
                  <a:lnTo>
                    <a:pt x="2589269" y="737614"/>
                  </a:lnTo>
                  <a:lnTo>
                    <a:pt x="2589269" y="739138"/>
                  </a:lnTo>
                  <a:close/>
                </a:path>
                <a:path w="4686300" h="739139">
                  <a:moveTo>
                    <a:pt x="2613653" y="739138"/>
                  </a:moveTo>
                  <a:lnTo>
                    <a:pt x="2609081" y="737614"/>
                  </a:lnTo>
                  <a:lnTo>
                    <a:pt x="2607557" y="736090"/>
                  </a:lnTo>
                  <a:lnTo>
                    <a:pt x="2606033" y="736090"/>
                  </a:lnTo>
                  <a:lnTo>
                    <a:pt x="2606033" y="733042"/>
                  </a:lnTo>
                  <a:lnTo>
                    <a:pt x="2604509" y="731518"/>
                  </a:lnTo>
                  <a:lnTo>
                    <a:pt x="2606033" y="728470"/>
                  </a:lnTo>
                  <a:lnTo>
                    <a:pt x="2607557" y="726946"/>
                  </a:lnTo>
                  <a:lnTo>
                    <a:pt x="2615177" y="726946"/>
                  </a:lnTo>
                  <a:lnTo>
                    <a:pt x="2618225" y="729994"/>
                  </a:lnTo>
                  <a:lnTo>
                    <a:pt x="2616701" y="734566"/>
                  </a:lnTo>
                  <a:lnTo>
                    <a:pt x="2616701" y="737614"/>
                  </a:lnTo>
                  <a:lnTo>
                    <a:pt x="2613653" y="737614"/>
                  </a:lnTo>
                  <a:lnTo>
                    <a:pt x="2613653" y="739138"/>
                  </a:lnTo>
                  <a:close/>
                </a:path>
                <a:path w="4686300" h="739139">
                  <a:moveTo>
                    <a:pt x="2639561" y="739138"/>
                  </a:moveTo>
                  <a:lnTo>
                    <a:pt x="2634989" y="737614"/>
                  </a:lnTo>
                  <a:lnTo>
                    <a:pt x="2631941" y="737614"/>
                  </a:lnTo>
                  <a:lnTo>
                    <a:pt x="2631941" y="734566"/>
                  </a:lnTo>
                  <a:lnTo>
                    <a:pt x="2630417" y="734566"/>
                  </a:lnTo>
                  <a:lnTo>
                    <a:pt x="2630417" y="729994"/>
                  </a:lnTo>
                  <a:lnTo>
                    <a:pt x="2633465" y="726946"/>
                  </a:lnTo>
                  <a:lnTo>
                    <a:pt x="2641085" y="726946"/>
                  </a:lnTo>
                  <a:lnTo>
                    <a:pt x="2642609" y="728470"/>
                  </a:lnTo>
                  <a:lnTo>
                    <a:pt x="2641085" y="736090"/>
                  </a:lnTo>
                  <a:lnTo>
                    <a:pt x="2639561" y="737614"/>
                  </a:lnTo>
                  <a:lnTo>
                    <a:pt x="2639561" y="739138"/>
                  </a:lnTo>
                  <a:close/>
                </a:path>
                <a:path w="4686300" h="739139">
                  <a:moveTo>
                    <a:pt x="2665469" y="739138"/>
                  </a:moveTo>
                  <a:lnTo>
                    <a:pt x="2659373" y="737614"/>
                  </a:lnTo>
                  <a:lnTo>
                    <a:pt x="2657849" y="736090"/>
                  </a:lnTo>
                  <a:lnTo>
                    <a:pt x="2656325" y="736090"/>
                  </a:lnTo>
                  <a:lnTo>
                    <a:pt x="2656325" y="729994"/>
                  </a:lnTo>
                  <a:lnTo>
                    <a:pt x="2657849" y="726946"/>
                  </a:lnTo>
                  <a:lnTo>
                    <a:pt x="2665469" y="726946"/>
                  </a:lnTo>
                  <a:lnTo>
                    <a:pt x="2668517" y="729994"/>
                  </a:lnTo>
                  <a:lnTo>
                    <a:pt x="2666993" y="736090"/>
                  </a:lnTo>
                  <a:lnTo>
                    <a:pt x="2665469" y="737614"/>
                  </a:lnTo>
                  <a:lnTo>
                    <a:pt x="2665469" y="739138"/>
                  </a:lnTo>
                  <a:close/>
                </a:path>
                <a:path w="4686300" h="739139">
                  <a:moveTo>
                    <a:pt x="2689853" y="739138"/>
                  </a:moveTo>
                  <a:lnTo>
                    <a:pt x="2685281" y="737614"/>
                  </a:lnTo>
                  <a:lnTo>
                    <a:pt x="2683757" y="736090"/>
                  </a:lnTo>
                  <a:lnTo>
                    <a:pt x="2682233" y="736090"/>
                  </a:lnTo>
                  <a:lnTo>
                    <a:pt x="2682233" y="733042"/>
                  </a:lnTo>
                  <a:lnTo>
                    <a:pt x="2680709" y="731518"/>
                  </a:lnTo>
                  <a:lnTo>
                    <a:pt x="2682233" y="728470"/>
                  </a:lnTo>
                  <a:lnTo>
                    <a:pt x="2683757" y="726946"/>
                  </a:lnTo>
                  <a:lnTo>
                    <a:pt x="2691377" y="726946"/>
                  </a:lnTo>
                  <a:lnTo>
                    <a:pt x="2694425" y="729994"/>
                  </a:lnTo>
                  <a:lnTo>
                    <a:pt x="2692901" y="734566"/>
                  </a:lnTo>
                  <a:lnTo>
                    <a:pt x="2692901" y="737614"/>
                  </a:lnTo>
                  <a:lnTo>
                    <a:pt x="2689853" y="737614"/>
                  </a:lnTo>
                  <a:lnTo>
                    <a:pt x="2689853" y="739138"/>
                  </a:lnTo>
                  <a:close/>
                </a:path>
                <a:path w="4686300" h="739139">
                  <a:moveTo>
                    <a:pt x="2715761" y="739138"/>
                  </a:moveTo>
                  <a:lnTo>
                    <a:pt x="2711189" y="737614"/>
                  </a:lnTo>
                  <a:lnTo>
                    <a:pt x="2708141" y="737614"/>
                  </a:lnTo>
                  <a:lnTo>
                    <a:pt x="2708141" y="734566"/>
                  </a:lnTo>
                  <a:lnTo>
                    <a:pt x="2706617" y="734566"/>
                  </a:lnTo>
                  <a:lnTo>
                    <a:pt x="2706617" y="729994"/>
                  </a:lnTo>
                  <a:lnTo>
                    <a:pt x="2709665" y="726946"/>
                  </a:lnTo>
                  <a:lnTo>
                    <a:pt x="2717285" y="726946"/>
                  </a:lnTo>
                  <a:lnTo>
                    <a:pt x="2718809" y="728470"/>
                  </a:lnTo>
                  <a:lnTo>
                    <a:pt x="2717285" y="736090"/>
                  </a:lnTo>
                  <a:lnTo>
                    <a:pt x="2715761" y="737614"/>
                  </a:lnTo>
                  <a:lnTo>
                    <a:pt x="2715761" y="739138"/>
                  </a:lnTo>
                  <a:close/>
                </a:path>
                <a:path w="4686300" h="739139">
                  <a:moveTo>
                    <a:pt x="2741669" y="739138"/>
                  </a:moveTo>
                  <a:lnTo>
                    <a:pt x="2735573" y="737614"/>
                  </a:lnTo>
                  <a:lnTo>
                    <a:pt x="2734049" y="736090"/>
                  </a:lnTo>
                  <a:lnTo>
                    <a:pt x="2732525" y="736090"/>
                  </a:lnTo>
                  <a:lnTo>
                    <a:pt x="2732525" y="729994"/>
                  </a:lnTo>
                  <a:lnTo>
                    <a:pt x="2734049" y="726946"/>
                  </a:lnTo>
                  <a:lnTo>
                    <a:pt x="2741669" y="726946"/>
                  </a:lnTo>
                  <a:lnTo>
                    <a:pt x="2744717" y="729994"/>
                  </a:lnTo>
                  <a:lnTo>
                    <a:pt x="2743193" y="736090"/>
                  </a:lnTo>
                  <a:lnTo>
                    <a:pt x="2741669" y="737614"/>
                  </a:lnTo>
                  <a:lnTo>
                    <a:pt x="2741669" y="739138"/>
                  </a:lnTo>
                  <a:close/>
                </a:path>
                <a:path w="4686300" h="739139">
                  <a:moveTo>
                    <a:pt x="2766053" y="739138"/>
                  </a:moveTo>
                  <a:lnTo>
                    <a:pt x="2761481" y="737614"/>
                  </a:lnTo>
                  <a:lnTo>
                    <a:pt x="2759957" y="736090"/>
                  </a:lnTo>
                  <a:lnTo>
                    <a:pt x="2758433" y="736090"/>
                  </a:lnTo>
                  <a:lnTo>
                    <a:pt x="2758433" y="728470"/>
                  </a:lnTo>
                  <a:lnTo>
                    <a:pt x="2759957" y="726946"/>
                  </a:lnTo>
                  <a:lnTo>
                    <a:pt x="2767577" y="726946"/>
                  </a:lnTo>
                  <a:lnTo>
                    <a:pt x="2770625" y="729994"/>
                  </a:lnTo>
                  <a:lnTo>
                    <a:pt x="2769101" y="734566"/>
                  </a:lnTo>
                  <a:lnTo>
                    <a:pt x="2769101" y="737614"/>
                  </a:lnTo>
                  <a:lnTo>
                    <a:pt x="2766053" y="737614"/>
                  </a:lnTo>
                  <a:lnTo>
                    <a:pt x="2766053" y="739138"/>
                  </a:lnTo>
                  <a:close/>
                </a:path>
                <a:path w="4686300" h="739139">
                  <a:moveTo>
                    <a:pt x="2791961" y="739138"/>
                  </a:moveTo>
                  <a:lnTo>
                    <a:pt x="2787389" y="737614"/>
                  </a:lnTo>
                  <a:lnTo>
                    <a:pt x="2784341" y="737614"/>
                  </a:lnTo>
                  <a:lnTo>
                    <a:pt x="2784341" y="734566"/>
                  </a:lnTo>
                  <a:lnTo>
                    <a:pt x="2782817" y="734566"/>
                  </a:lnTo>
                  <a:lnTo>
                    <a:pt x="2782817" y="729994"/>
                  </a:lnTo>
                  <a:lnTo>
                    <a:pt x="2785865" y="726946"/>
                  </a:lnTo>
                  <a:lnTo>
                    <a:pt x="2793485" y="726946"/>
                  </a:lnTo>
                  <a:lnTo>
                    <a:pt x="2795009" y="728470"/>
                  </a:lnTo>
                  <a:lnTo>
                    <a:pt x="2793485" y="736090"/>
                  </a:lnTo>
                  <a:lnTo>
                    <a:pt x="2791961" y="737614"/>
                  </a:lnTo>
                  <a:lnTo>
                    <a:pt x="2791961" y="739138"/>
                  </a:lnTo>
                  <a:close/>
                </a:path>
                <a:path w="4686300" h="739139">
                  <a:moveTo>
                    <a:pt x="2817868" y="739138"/>
                  </a:moveTo>
                  <a:lnTo>
                    <a:pt x="2811772" y="737614"/>
                  </a:lnTo>
                  <a:lnTo>
                    <a:pt x="2810248" y="736090"/>
                  </a:lnTo>
                  <a:lnTo>
                    <a:pt x="2808724" y="736090"/>
                  </a:lnTo>
                  <a:lnTo>
                    <a:pt x="2808724" y="729994"/>
                  </a:lnTo>
                  <a:lnTo>
                    <a:pt x="2810248" y="726946"/>
                  </a:lnTo>
                  <a:lnTo>
                    <a:pt x="2817868" y="726946"/>
                  </a:lnTo>
                  <a:lnTo>
                    <a:pt x="2820916" y="729994"/>
                  </a:lnTo>
                  <a:lnTo>
                    <a:pt x="2819392" y="736090"/>
                  </a:lnTo>
                  <a:lnTo>
                    <a:pt x="2817868" y="737614"/>
                  </a:lnTo>
                  <a:lnTo>
                    <a:pt x="2817868" y="739138"/>
                  </a:lnTo>
                  <a:close/>
                </a:path>
                <a:path w="4686300" h="739139">
                  <a:moveTo>
                    <a:pt x="2842252" y="739138"/>
                  </a:moveTo>
                  <a:lnTo>
                    <a:pt x="2837680" y="737614"/>
                  </a:lnTo>
                  <a:lnTo>
                    <a:pt x="2836156" y="736090"/>
                  </a:lnTo>
                  <a:lnTo>
                    <a:pt x="2834632" y="736090"/>
                  </a:lnTo>
                  <a:lnTo>
                    <a:pt x="2834632" y="728470"/>
                  </a:lnTo>
                  <a:lnTo>
                    <a:pt x="2836156" y="726946"/>
                  </a:lnTo>
                  <a:lnTo>
                    <a:pt x="2843776" y="726946"/>
                  </a:lnTo>
                  <a:lnTo>
                    <a:pt x="2846824" y="729994"/>
                  </a:lnTo>
                  <a:lnTo>
                    <a:pt x="2845300" y="734566"/>
                  </a:lnTo>
                  <a:lnTo>
                    <a:pt x="2845300" y="737614"/>
                  </a:lnTo>
                  <a:lnTo>
                    <a:pt x="2842252" y="737614"/>
                  </a:lnTo>
                  <a:lnTo>
                    <a:pt x="2842252" y="739138"/>
                  </a:lnTo>
                  <a:close/>
                </a:path>
                <a:path w="4686300" h="739139">
                  <a:moveTo>
                    <a:pt x="2868160" y="739138"/>
                  </a:moveTo>
                  <a:lnTo>
                    <a:pt x="2863588" y="737614"/>
                  </a:lnTo>
                  <a:lnTo>
                    <a:pt x="2860540" y="737614"/>
                  </a:lnTo>
                  <a:lnTo>
                    <a:pt x="2860540" y="734566"/>
                  </a:lnTo>
                  <a:lnTo>
                    <a:pt x="2859016" y="734566"/>
                  </a:lnTo>
                  <a:lnTo>
                    <a:pt x="2859016" y="729994"/>
                  </a:lnTo>
                  <a:lnTo>
                    <a:pt x="2862064" y="726946"/>
                  </a:lnTo>
                  <a:lnTo>
                    <a:pt x="2869684" y="726946"/>
                  </a:lnTo>
                  <a:lnTo>
                    <a:pt x="2871208" y="728470"/>
                  </a:lnTo>
                  <a:lnTo>
                    <a:pt x="2869684" y="736090"/>
                  </a:lnTo>
                  <a:lnTo>
                    <a:pt x="2868160" y="737614"/>
                  </a:lnTo>
                  <a:lnTo>
                    <a:pt x="2868160" y="739138"/>
                  </a:lnTo>
                  <a:close/>
                </a:path>
                <a:path w="4686300" h="739139">
                  <a:moveTo>
                    <a:pt x="2894068" y="739138"/>
                  </a:moveTo>
                  <a:lnTo>
                    <a:pt x="2887972" y="737614"/>
                  </a:lnTo>
                  <a:lnTo>
                    <a:pt x="2886448" y="736090"/>
                  </a:lnTo>
                  <a:lnTo>
                    <a:pt x="2884924" y="736090"/>
                  </a:lnTo>
                  <a:lnTo>
                    <a:pt x="2884924" y="729994"/>
                  </a:lnTo>
                  <a:lnTo>
                    <a:pt x="2886448" y="726946"/>
                  </a:lnTo>
                  <a:lnTo>
                    <a:pt x="2894068" y="726946"/>
                  </a:lnTo>
                  <a:lnTo>
                    <a:pt x="2897116" y="729994"/>
                  </a:lnTo>
                  <a:lnTo>
                    <a:pt x="2895592" y="736090"/>
                  </a:lnTo>
                  <a:lnTo>
                    <a:pt x="2894068" y="737614"/>
                  </a:lnTo>
                  <a:lnTo>
                    <a:pt x="2894068" y="739138"/>
                  </a:lnTo>
                  <a:close/>
                </a:path>
                <a:path w="4686300" h="739139">
                  <a:moveTo>
                    <a:pt x="2918452" y="739138"/>
                  </a:moveTo>
                  <a:lnTo>
                    <a:pt x="2913880" y="737614"/>
                  </a:lnTo>
                  <a:lnTo>
                    <a:pt x="2912356" y="736090"/>
                  </a:lnTo>
                  <a:lnTo>
                    <a:pt x="2910832" y="736090"/>
                  </a:lnTo>
                  <a:lnTo>
                    <a:pt x="2910832" y="728470"/>
                  </a:lnTo>
                  <a:lnTo>
                    <a:pt x="2912356" y="726946"/>
                  </a:lnTo>
                  <a:lnTo>
                    <a:pt x="2919976" y="726946"/>
                  </a:lnTo>
                  <a:lnTo>
                    <a:pt x="2923024" y="729994"/>
                  </a:lnTo>
                  <a:lnTo>
                    <a:pt x="2921500" y="734566"/>
                  </a:lnTo>
                  <a:lnTo>
                    <a:pt x="2921500" y="737614"/>
                  </a:lnTo>
                  <a:lnTo>
                    <a:pt x="2918452" y="737614"/>
                  </a:lnTo>
                  <a:lnTo>
                    <a:pt x="2918452" y="739138"/>
                  </a:lnTo>
                  <a:close/>
                </a:path>
                <a:path w="4686300" h="739139">
                  <a:moveTo>
                    <a:pt x="2944360" y="739138"/>
                  </a:moveTo>
                  <a:lnTo>
                    <a:pt x="2939788" y="737614"/>
                  </a:lnTo>
                  <a:lnTo>
                    <a:pt x="2936740" y="737614"/>
                  </a:lnTo>
                  <a:lnTo>
                    <a:pt x="2936740" y="734566"/>
                  </a:lnTo>
                  <a:lnTo>
                    <a:pt x="2935216" y="734566"/>
                  </a:lnTo>
                  <a:lnTo>
                    <a:pt x="2935216" y="729994"/>
                  </a:lnTo>
                  <a:lnTo>
                    <a:pt x="2938264" y="726946"/>
                  </a:lnTo>
                  <a:lnTo>
                    <a:pt x="2945884" y="726946"/>
                  </a:lnTo>
                  <a:lnTo>
                    <a:pt x="2947408" y="728470"/>
                  </a:lnTo>
                  <a:lnTo>
                    <a:pt x="2945884" y="736090"/>
                  </a:lnTo>
                  <a:lnTo>
                    <a:pt x="2944360" y="737614"/>
                  </a:lnTo>
                  <a:lnTo>
                    <a:pt x="2944360" y="739138"/>
                  </a:lnTo>
                  <a:close/>
                </a:path>
                <a:path w="4686300" h="739139">
                  <a:moveTo>
                    <a:pt x="2970268" y="739138"/>
                  </a:moveTo>
                  <a:lnTo>
                    <a:pt x="2964172" y="737614"/>
                  </a:lnTo>
                  <a:lnTo>
                    <a:pt x="2962648" y="736090"/>
                  </a:lnTo>
                  <a:lnTo>
                    <a:pt x="2961124" y="736090"/>
                  </a:lnTo>
                  <a:lnTo>
                    <a:pt x="2961124" y="729994"/>
                  </a:lnTo>
                  <a:lnTo>
                    <a:pt x="2964172" y="726946"/>
                  </a:lnTo>
                  <a:lnTo>
                    <a:pt x="2971792" y="726946"/>
                  </a:lnTo>
                  <a:lnTo>
                    <a:pt x="2971792" y="729994"/>
                  </a:lnTo>
                  <a:lnTo>
                    <a:pt x="2973316" y="729994"/>
                  </a:lnTo>
                  <a:lnTo>
                    <a:pt x="2971792" y="736090"/>
                  </a:lnTo>
                  <a:lnTo>
                    <a:pt x="2970268" y="737614"/>
                  </a:lnTo>
                  <a:lnTo>
                    <a:pt x="2970268" y="739138"/>
                  </a:lnTo>
                  <a:close/>
                </a:path>
                <a:path w="4686300" h="739139">
                  <a:moveTo>
                    <a:pt x="2994652" y="739138"/>
                  </a:moveTo>
                  <a:lnTo>
                    <a:pt x="2990080" y="737614"/>
                  </a:lnTo>
                  <a:lnTo>
                    <a:pt x="2988556" y="736090"/>
                  </a:lnTo>
                  <a:lnTo>
                    <a:pt x="2987032" y="736090"/>
                  </a:lnTo>
                  <a:lnTo>
                    <a:pt x="2987032" y="728470"/>
                  </a:lnTo>
                  <a:lnTo>
                    <a:pt x="2988556" y="726946"/>
                  </a:lnTo>
                  <a:lnTo>
                    <a:pt x="2996176" y="726946"/>
                  </a:lnTo>
                  <a:lnTo>
                    <a:pt x="2999224" y="729994"/>
                  </a:lnTo>
                  <a:lnTo>
                    <a:pt x="2997700" y="734566"/>
                  </a:lnTo>
                  <a:lnTo>
                    <a:pt x="2997700" y="737614"/>
                  </a:lnTo>
                  <a:lnTo>
                    <a:pt x="2994652" y="737614"/>
                  </a:lnTo>
                  <a:lnTo>
                    <a:pt x="2994652" y="739138"/>
                  </a:lnTo>
                  <a:close/>
                </a:path>
                <a:path w="4686300" h="739139">
                  <a:moveTo>
                    <a:pt x="3020560" y="739138"/>
                  </a:moveTo>
                  <a:lnTo>
                    <a:pt x="3015988" y="737614"/>
                  </a:lnTo>
                  <a:lnTo>
                    <a:pt x="3012940" y="737614"/>
                  </a:lnTo>
                  <a:lnTo>
                    <a:pt x="3012940" y="734566"/>
                  </a:lnTo>
                  <a:lnTo>
                    <a:pt x="3011416" y="734566"/>
                  </a:lnTo>
                  <a:lnTo>
                    <a:pt x="3011416" y="729994"/>
                  </a:lnTo>
                  <a:lnTo>
                    <a:pt x="3014464" y="726946"/>
                  </a:lnTo>
                  <a:lnTo>
                    <a:pt x="3022084" y="726946"/>
                  </a:lnTo>
                  <a:lnTo>
                    <a:pt x="3023608" y="728470"/>
                  </a:lnTo>
                  <a:lnTo>
                    <a:pt x="3023608" y="731518"/>
                  </a:lnTo>
                  <a:lnTo>
                    <a:pt x="3025132" y="731518"/>
                  </a:lnTo>
                  <a:lnTo>
                    <a:pt x="3023608" y="733042"/>
                  </a:lnTo>
                  <a:lnTo>
                    <a:pt x="3022084" y="736090"/>
                  </a:lnTo>
                  <a:lnTo>
                    <a:pt x="3020560" y="737614"/>
                  </a:lnTo>
                  <a:lnTo>
                    <a:pt x="3020560" y="739138"/>
                  </a:lnTo>
                  <a:close/>
                </a:path>
                <a:path w="4686300" h="739139">
                  <a:moveTo>
                    <a:pt x="3046468" y="739138"/>
                  </a:moveTo>
                  <a:lnTo>
                    <a:pt x="3040372" y="737614"/>
                  </a:lnTo>
                  <a:lnTo>
                    <a:pt x="3038848" y="736090"/>
                  </a:lnTo>
                  <a:lnTo>
                    <a:pt x="3037324" y="736090"/>
                  </a:lnTo>
                  <a:lnTo>
                    <a:pt x="3037324" y="729994"/>
                  </a:lnTo>
                  <a:lnTo>
                    <a:pt x="3040372" y="726946"/>
                  </a:lnTo>
                  <a:lnTo>
                    <a:pt x="3047992" y="726946"/>
                  </a:lnTo>
                  <a:lnTo>
                    <a:pt x="3047992" y="729994"/>
                  </a:lnTo>
                  <a:lnTo>
                    <a:pt x="3049516" y="729994"/>
                  </a:lnTo>
                  <a:lnTo>
                    <a:pt x="3047992" y="736090"/>
                  </a:lnTo>
                  <a:lnTo>
                    <a:pt x="3046468" y="737614"/>
                  </a:lnTo>
                  <a:lnTo>
                    <a:pt x="3046468" y="739138"/>
                  </a:lnTo>
                  <a:close/>
                </a:path>
                <a:path w="4686300" h="739139">
                  <a:moveTo>
                    <a:pt x="3070852" y="739138"/>
                  </a:moveTo>
                  <a:lnTo>
                    <a:pt x="3066280" y="737614"/>
                  </a:lnTo>
                  <a:lnTo>
                    <a:pt x="3064756" y="736090"/>
                  </a:lnTo>
                  <a:lnTo>
                    <a:pt x="3063232" y="736090"/>
                  </a:lnTo>
                  <a:lnTo>
                    <a:pt x="3063232" y="728470"/>
                  </a:lnTo>
                  <a:lnTo>
                    <a:pt x="3064756" y="726946"/>
                  </a:lnTo>
                  <a:lnTo>
                    <a:pt x="3072376" y="726946"/>
                  </a:lnTo>
                  <a:lnTo>
                    <a:pt x="3075424" y="729994"/>
                  </a:lnTo>
                  <a:lnTo>
                    <a:pt x="3073900" y="734566"/>
                  </a:lnTo>
                  <a:lnTo>
                    <a:pt x="3073900" y="737614"/>
                  </a:lnTo>
                  <a:lnTo>
                    <a:pt x="3070852" y="737614"/>
                  </a:lnTo>
                  <a:lnTo>
                    <a:pt x="3070852" y="739138"/>
                  </a:lnTo>
                  <a:close/>
                </a:path>
                <a:path w="4686300" h="739139">
                  <a:moveTo>
                    <a:pt x="3096760" y="739138"/>
                  </a:moveTo>
                  <a:lnTo>
                    <a:pt x="3092188" y="737614"/>
                  </a:lnTo>
                  <a:lnTo>
                    <a:pt x="3089140" y="737614"/>
                  </a:lnTo>
                  <a:lnTo>
                    <a:pt x="3089140" y="734566"/>
                  </a:lnTo>
                  <a:lnTo>
                    <a:pt x="3087616" y="734566"/>
                  </a:lnTo>
                  <a:lnTo>
                    <a:pt x="3087616" y="729994"/>
                  </a:lnTo>
                  <a:lnTo>
                    <a:pt x="3090664" y="726946"/>
                  </a:lnTo>
                  <a:lnTo>
                    <a:pt x="3098284" y="726946"/>
                  </a:lnTo>
                  <a:lnTo>
                    <a:pt x="3099808" y="728470"/>
                  </a:lnTo>
                  <a:lnTo>
                    <a:pt x="3099808" y="731518"/>
                  </a:lnTo>
                  <a:lnTo>
                    <a:pt x="3101332" y="731518"/>
                  </a:lnTo>
                  <a:lnTo>
                    <a:pt x="3099808" y="733042"/>
                  </a:lnTo>
                  <a:lnTo>
                    <a:pt x="3098284" y="736090"/>
                  </a:lnTo>
                  <a:lnTo>
                    <a:pt x="3096760" y="737614"/>
                  </a:lnTo>
                  <a:lnTo>
                    <a:pt x="3096760" y="739138"/>
                  </a:lnTo>
                  <a:close/>
                </a:path>
                <a:path w="4686300" h="739139">
                  <a:moveTo>
                    <a:pt x="3122668" y="739138"/>
                  </a:moveTo>
                  <a:lnTo>
                    <a:pt x="3116572" y="737614"/>
                  </a:lnTo>
                  <a:lnTo>
                    <a:pt x="3115048" y="736090"/>
                  </a:lnTo>
                  <a:lnTo>
                    <a:pt x="3113524" y="736090"/>
                  </a:lnTo>
                  <a:lnTo>
                    <a:pt x="3113524" y="729994"/>
                  </a:lnTo>
                  <a:lnTo>
                    <a:pt x="3116572" y="726946"/>
                  </a:lnTo>
                  <a:lnTo>
                    <a:pt x="3124192" y="726946"/>
                  </a:lnTo>
                  <a:lnTo>
                    <a:pt x="3125716" y="728470"/>
                  </a:lnTo>
                  <a:lnTo>
                    <a:pt x="3124192" y="736090"/>
                  </a:lnTo>
                  <a:lnTo>
                    <a:pt x="3122668" y="737614"/>
                  </a:lnTo>
                  <a:lnTo>
                    <a:pt x="3122668" y="739138"/>
                  </a:lnTo>
                  <a:close/>
                </a:path>
                <a:path w="4686300" h="739139">
                  <a:moveTo>
                    <a:pt x="3148576" y="739138"/>
                  </a:moveTo>
                  <a:lnTo>
                    <a:pt x="3142480" y="737614"/>
                  </a:lnTo>
                  <a:lnTo>
                    <a:pt x="3140956" y="736090"/>
                  </a:lnTo>
                  <a:lnTo>
                    <a:pt x="3139432" y="736090"/>
                  </a:lnTo>
                  <a:lnTo>
                    <a:pt x="3139432" y="728470"/>
                  </a:lnTo>
                  <a:lnTo>
                    <a:pt x="3140956" y="726946"/>
                  </a:lnTo>
                  <a:lnTo>
                    <a:pt x="3148576" y="726946"/>
                  </a:lnTo>
                  <a:lnTo>
                    <a:pt x="3151624" y="729994"/>
                  </a:lnTo>
                  <a:lnTo>
                    <a:pt x="3150100" y="734566"/>
                  </a:lnTo>
                  <a:lnTo>
                    <a:pt x="3148576" y="737614"/>
                  </a:lnTo>
                  <a:lnTo>
                    <a:pt x="3148576" y="739138"/>
                  </a:lnTo>
                  <a:close/>
                </a:path>
                <a:path w="4686300" h="739139">
                  <a:moveTo>
                    <a:pt x="3172960" y="739138"/>
                  </a:moveTo>
                  <a:lnTo>
                    <a:pt x="3168388" y="737614"/>
                  </a:lnTo>
                  <a:lnTo>
                    <a:pt x="3165340" y="737614"/>
                  </a:lnTo>
                  <a:lnTo>
                    <a:pt x="3165340" y="734566"/>
                  </a:lnTo>
                  <a:lnTo>
                    <a:pt x="3163816" y="734566"/>
                  </a:lnTo>
                  <a:lnTo>
                    <a:pt x="3163816" y="731518"/>
                  </a:lnTo>
                  <a:lnTo>
                    <a:pt x="3165340" y="728470"/>
                  </a:lnTo>
                  <a:lnTo>
                    <a:pt x="3166864" y="726946"/>
                  </a:lnTo>
                  <a:lnTo>
                    <a:pt x="3174484" y="726946"/>
                  </a:lnTo>
                  <a:lnTo>
                    <a:pt x="3176008" y="728470"/>
                  </a:lnTo>
                  <a:lnTo>
                    <a:pt x="3176008" y="731518"/>
                  </a:lnTo>
                  <a:lnTo>
                    <a:pt x="3177532" y="731518"/>
                  </a:lnTo>
                  <a:lnTo>
                    <a:pt x="3176008" y="733042"/>
                  </a:lnTo>
                  <a:lnTo>
                    <a:pt x="3174484" y="736090"/>
                  </a:lnTo>
                  <a:lnTo>
                    <a:pt x="3172960" y="737614"/>
                  </a:lnTo>
                  <a:lnTo>
                    <a:pt x="3172960" y="739138"/>
                  </a:lnTo>
                  <a:close/>
                </a:path>
                <a:path w="4686300" h="739139">
                  <a:moveTo>
                    <a:pt x="3198867" y="739138"/>
                  </a:moveTo>
                  <a:lnTo>
                    <a:pt x="3192772" y="737614"/>
                  </a:lnTo>
                  <a:lnTo>
                    <a:pt x="3191248" y="736090"/>
                  </a:lnTo>
                  <a:lnTo>
                    <a:pt x="3189724" y="736090"/>
                  </a:lnTo>
                  <a:lnTo>
                    <a:pt x="3189724" y="729994"/>
                  </a:lnTo>
                  <a:lnTo>
                    <a:pt x="3192772" y="726946"/>
                  </a:lnTo>
                  <a:lnTo>
                    <a:pt x="3200391" y="726946"/>
                  </a:lnTo>
                  <a:lnTo>
                    <a:pt x="3201915" y="728470"/>
                  </a:lnTo>
                  <a:lnTo>
                    <a:pt x="3200391" y="736090"/>
                  </a:lnTo>
                  <a:lnTo>
                    <a:pt x="3198867" y="737614"/>
                  </a:lnTo>
                  <a:lnTo>
                    <a:pt x="3198867" y="739138"/>
                  </a:lnTo>
                  <a:close/>
                </a:path>
                <a:path w="4686300" h="739139">
                  <a:moveTo>
                    <a:pt x="3224775" y="739138"/>
                  </a:moveTo>
                  <a:lnTo>
                    <a:pt x="3218679" y="737614"/>
                  </a:lnTo>
                  <a:lnTo>
                    <a:pt x="3217155" y="736090"/>
                  </a:lnTo>
                  <a:lnTo>
                    <a:pt x="3215631" y="736090"/>
                  </a:lnTo>
                  <a:lnTo>
                    <a:pt x="3215631" y="728470"/>
                  </a:lnTo>
                  <a:lnTo>
                    <a:pt x="3217155" y="726946"/>
                  </a:lnTo>
                  <a:lnTo>
                    <a:pt x="3224775" y="726946"/>
                  </a:lnTo>
                  <a:lnTo>
                    <a:pt x="3227823" y="729994"/>
                  </a:lnTo>
                  <a:lnTo>
                    <a:pt x="3226299" y="736090"/>
                  </a:lnTo>
                  <a:lnTo>
                    <a:pt x="3224775" y="737614"/>
                  </a:lnTo>
                  <a:lnTo>
                    <a:pt x="3224775" y="739138"/>
                  </a:lnTo>
                  <a:close/>
                </a:path>
                <a:path w="4686300" h="739139">
                  <a:moveTo>
                    <a:pt x="3252207" y="737614"/>
                  </a:moveTo>
                  <a:lnTo>
                    <a:pt x="3241539" y="737614"/>
                  </a:lnTo>
                  <a:lnTo>
                    <a:pt x="3241539" y="734566"/>
                  </a:lnTo>
                  <a:lnTo>
                    <a:pt x="3240015" y="734566"/>
                  </a:lnTo>
                  <a:lnTo>
                    <a:pt x="3240015" y="731518"/>
                  </a:lnTo>
                  <a:lnTo>
                    <a:pt x="3241539" y="728470"/>
                  </a:lnTo>
                  <a:lnTo>
                    <a:pt x="3243063" y="726946"/>
                  </a:lnTo>
                  <a:lnTo>
                    <a:pt x="3250683" y="726946"/>
                  </a:lnTo>
                  <a:lnTo>
                    <a:pt x="3252207" y="728470"/>
                  </a:lnTo>
                  <a:lnTo>
                    <a:pt x="3252207" y="731518"/>
                  </a:lnTo>
                  <a:lnTo>
                    <a:pt x="3253731" y="731518"/>
                  </a:lnTo>
                  <a:lnTo>
                    <a:pt x="3252207" y="733042"/>
                  </a:lnTo>
                  <a:lnTo>
                    <a:pt x="3252207" y="737614"/>
                  </a:lnTo>
                  <a:close/>
                </a:path>
                <a:path w="4686300" h="739139">
                  <a:moveTo>
                    <a:pt x="3249159" y="739138"/>
                  </a:moveTo>
                  <a:lnTo>
                    <a:pt x="3244587" y="737614"/>
                  </a:lnTo>
                  <a:lnTo>
                    <a:pt x="3249159" y="737614"/>
                  </a:lnTo>
                  <a:lnTo>
                    <a:pt x="3249159" y="739138"/>
                  </a:lnTo>
                  <a:close/>
                </a:path>
                <a:path w="4686300" h="739139">
                  <a:moveTo>
                    <a:pt x="3275067" y="739138"/>
                  </a:moveTo>
                  <a:lnTo>
                    <a:pt x="3268971" y="737614"/>
                  </a:lnTo>
                  <a:lnTo>
                    <a:pt x="3267447" y="736090"/>
                  </a:lnTo>
                  <a:lnTo>
                    <a:pt x="3265923" y="736090"/>
                  </a:lnTo>
                  <a:lnTo>
                    <a:pt x="3265923" y="729994"/>
                  </a:lnTo>
                  <a:lnTo>
                    <a:pt x="3268971" y="726946"/>
                  </a:lnTo>
                  <a:lnTo>
                    <a:pt x="3276591" y="726946"/>
                  </a:lnTo>
                  <a:lnTo>
                    <a:pt x="3278115" y="728470"/>
                  </a:lnTo>
                  <a:lnTo>
                    <a:pt x="3276591" y="736090"/>
                  </a:lnTo>
                  <a:lnTo>
                    <a:pt x="3275067" y="737614"/>
                  </a:lnTo>
                  <a:lnTo>
                    <a:pt x="3275067" y="739138"/>
                  </a:lnTo>
                  <a:close/>
                </a:path>
                <a:path w="4686300" h="739139">
                  <a:moveTo>
                    <a:pt x="3300975" y="739138"/>
                  </a:moveTo>
                  <a:lnTo>
                    <a:pt x="3294879" y="737614"/>
                  </a:lnTo>
                  <a:lnTo>
                    <a:pt x="3293355" y="736090"/>
                  </a:lnTo>
                  <a:lnTo>
                    <a:pt x="3291831" y="736090"/>
                  </a:lnTo>
                  <a:lnTo>
                    <a:pt x="3291831" y="728470"/>
                  </a:lnTo>
                  <a:lnTo>
                    <a:pt x="3293355" y="726946"/>
                  </a:lnTo>
                  <a:lnTo>
                    <a:pt x="3300975" y="726946"/>
                  </a:lnTo>
                  <a:lnTo>
                    <a:pt x="3304023" y="729994"/>
                  </a:lnTo>
                  <a:lnTo>
                    <a:pt x="3302499" y="736090"/>
                  </a:lnTo>
                  <a:lnTo>
                    <a:pt x="3300975" y="737614"/>
                  </a:lnTo>
                  <a:lnTo>
                    <a:pt x="3300975" y="739138"/>
                  </a:lnTo>
                  <a:close/>
                </a:path>
                <a:path w="4686300" h="739139">
                  <a:moveTo>
                    <a:pt x="3328407" y="737614"/>
                  </a:moveTo>
                  <a:lnTo>
                    <a:pt x="3317739" y="737614"/>
                  </a:lnTo>
                  <a:lnTo>
                    <a:pt x="3317739" y="733042"/>
                  </a:lnTo>
                  <a:lnTo>
                    <a:pt x="3316215" y="731518"/>
                  </a:lnTo>
                  <a:lnTo>
                    <a:pt x="3317739" y="728470"/>
                  </a:lnTo>
                  <a:lnTo>
                    <a:pt x="3319263" y="726946"/>
                  </a:lnTo>
                  <a:lnTo>
                    <a:pt x="3326883" y="726946"/>
                  </a:lnTo>
                  <a:lnTo>
                    <a:pt x="3328407" y="728470"/>
                  </a:lnTo>
                  <a:lnTo>
                    <a:pt x="3328407" y="731518"/>
                  </a:lnTo>
                  <a:lnTo>
                    <a:pt x="3329931" y="731518"/>
                  </a:lnTo>
                  <a:lnTo>
                    <a:pt x="3328407" y="734566"/>
                  </a:lnTo>
                  <a:lnTo>
                    <a:pt x="3328407" y="737614"/>
                  </a:lnTo>
                  <a:close/>
                </a:path>
                <a:path w="4686300" h="739139">
                  <a:moveTo>
                    <a:pt x="3325359" y="739138"/>
                  </a:moveTo>
                  <a:lnTo>
                    <a:pt x="3320787" y="737614"/>
                  </a:lnTo>
                  <a:lnTo>
                    <a:pt x="3325359" y="737614"/>
                  </a:lnTo>
                  <a:lnTo>
                    <a:pt x="3325359" y="739138"/>
                  </a:lnTo>
                  <a:close/>
                </a:path>
                <a:path w="4686300" h="739139">
                  <a:moveTo>
                    <a:pt x="3351267" y="739138"/>
                  </a:moveTo>
                  <a:lnTo>
                    <a:pt x="3345171" y="737614"/>
                  </a:lnTo>
                  <a:lnTo>
                    <a:pt x="3343647" y="736090"/>
                  </a:lnTo>
                  <a:lnTo>
                    <a:pt x="3342123" y="736090"/>
                  </a:lnTo>
                  <a:lnTo>
                    <a:pt x="3342123" y="729994"/>
                  </a:lnTo>
                  <a:lnTo>
                    <a:pt x="3345171" y="726946"/>
                  </a:lnTo>
                  <a:lnTo>
                    <a:pt x="3352791" y="726946"/>
                  </a:lnTo>
                  <a:lnTo>
                    <a:pt x="3354315" y="728470"/>
                  </a:lnTo>
                  <a:lnTo>
                    <a:pt x="3352791" y="736090"/>
                  </a:lnTo>
                  <a:lnTo>
                    <a:pt x="3351267" y="737614"/>
                  </a:lnTo>
                  <a:lnTo>
                    <a:pt x="3351267" y="739138"/>
                  </a:lnTo>
                  <a:close/>
                </a:path>
                <a:path w="4686300" h="739139">
                  <a:moveTo>
                    <a:pt x="3377175" y="739138"/>
                  </a:moveTo>
                  <a:lnTo>
                    <a:pt x="3371079" y="737614"/>
                  </a:lnTo>
                  <a:lnTo>
                    <a:pt x="3369555" y="736090"/>
                  </a:lnTo>
                  <a:lnTo>
                    <a:pt x="3368031" y="736090"/>
                  </a:lnTo>
                  <a:lnTo>
                    <a:pt x="3368031" y="728470"/>
                  </a:lnTo>
                  <a:lnTo>
                    <a:pt x="3369555" y="726946"/>
                  </a:lnTo>
                  <a:lnTo>
                    <a:pt x="3377175" y="726946"/>
                  </a:lnTo>
                  <a:lnTo>
                    <a:pt x="3380223" y="729994"/>
                  </a:lnTo>
                  <a:lnTo>
                    <a:pt x="3378699" y="736090"/>
                  </a:lnTo>
                  <a:lnTo>
                    <a:pt x="3377175" y="737614"/>
                  </a:lnTo>
                  <a:lnTo>
                    <a:pt x="3377175" y="739138"/>
                  </a:lnTo>
                  <a:close/>
                </a:path>
                <a:path w="4686300" h="739139">
                  <a:moveTo>
                    <a:pt x="3401559" y="739138"/>
                  </a:moveTo>
                  <a:lnTo>
                    <a:pt x="3396987" y="737614"/>
                  </a:lnTo>
                  <a:lnTo>
                    <a:pt x="3395463" y="736090"/>
                  </a:lnTo>
                  <a:lnTo>
                    <a:pt x="3393939" y="736090"/>
                  </a:lnTo>
                  <a:lnTo>
                    <a:pt x="3393939" y="733042"/>
                  </a:lnTo>
                  <a:lnTo>
                    <a:pt x="3392415" y="731518"/>
                  </a:lnTo>
                  <a:lnTo>
                    <a:pt x="3393939" y="728470"/>
                  </a:lnTo>
                  <a:lnTo>
                    <a:pt x="3395463" y="726946"/>
                  </a:lnTo>
                  <a:lnTo>
                    <a:pt x="3403083" y="726946"/>
                  </a:lnTo>
                  <a:lnTo>
                    <a:pt x="3404607" y="728470"/>
                  </a:lnTo>
                  <a:lnTo>
                    <a:pt x="3404607" y="731518"/>
                  </a:lnTo>
                  <a:lnTo>
                    <a:pt x="3406131" y="731518"/>
                  </a:lnTo>
                  <a:lnTo>
                    <a:pt x="3404607" y="734566"/>
                  </a:lnTo>
                  <a:lnTo>
                    <a:pt x="3404607" y="737614"/>
                  </a:lnTo>
                  <a:lnTo>
                    <a:pt x="3401559" y="737614"/>
                  </a:lnTo>
                  <a:lnTo>
                    <a:pt x="3401559" y="739138"/>
                  </a:lnTo>
                  <a:close/>
                </a:path>
                <a:path w="4686300" h="739139">
                  <a:moveTo>
                    <a:pt x="3427467" y="739138"/>
                  </a:moveTo>
                  <a:lnTo>
                    <a:pt x="3422895" y="737614"/>
                  </a:lnTo>
                  <a:lnTo>
                    <a:pt x="3419847" y="737614"/>
                  </a:lnTo>
                  <a:lnTo>
                    <a:pt x="3419847" y="734566"/>
                  </a:lnTo>
                  <a:lnTo>
                    <a:pt x="3418323" y="734566"/>
                  </a:lnTo>
                  <a:lnTo>
                    <a:pt x="3418323" y="729994"/>
                  </a:lnTo>
                  <a:lnTo>
                    <a:pt x="3421371" y="726946"/>
                  </a:lnTo>
                  <a:lnTo>
                    <a:pt x="3428991" y="726946"/>
                  </a:lnTo>
                  <a:lnTo>
                    <a:pt x="3430515" y="728470"/>
                  </a:lnTo>
                  <a:lnTo>
                    <a:pt x="3428991" y="736090"/>
                  </a:lnTo>
                  <a:lnTo>
                    <a:pt x="3427467" y="737614"/>
                  </a:lnTo>
                  <a:lnTo>
                    <a:pt x="3427467" y="739138"/>
                  </a:lnTo>
                  <a:close/>
                </a:path>
                <a:path w="4686300" h="739139">
                  <a:moveTo>
                    <a:pt x="3453375" y="739138"/>
                  </a:moveTo>
                  <a:lnTo>
                    <a:pt x="3447279" y="737614"/>
                  </a:lnTo>
                  <a:lnTo>
                    <a:pt x="3445755" y="736090"/>
                  </a:lnTo>
                  <a:lnTo>
                    <a:pt x="3444231" y="736090"/>
                  </a:lnTo>
                  <a:lnTo>
                    <a:pt x="3444231" y="729994"/>
                  </a:lnTo>
                  <a:lnTo>
                    <a:pt x="3445755" y="726946"/>
                  </a:lnTo>
                  <a:lnTo>
                    <a:pt x="3453375" y="726946"/>
                  </a:lnTo>
                  <a:lnTo>
                    <a:pt x="3456423" y="729994"/>
                  </a:lnTo>
                  <a:lnTo>
                    <a:pt x="3454899" y="736090"/>
                  </a:lnTo>
                  <a:lnTo>
                    <a:pt x="3453375" y="737614"/>
                  </a:lnTo>
                  <a:lnTo>
                    <a:pt x="3453375" y="739138"/>
                  </a:lnTo>
                  <a:close/>
                </a:path>
                <a:path w="4686300" h="739139">
                  <a:moveTo>
                    <a:pt x="3477759" y="739138"/>
                  </a:moveTo>
                  <a:lnTo>
                    <a:pt x="3473187" y="737614"/>
                  </a:lnTo>
                  <a:lnTo>
                    <a:pt x="3471663" y="736090"/>
                  </a:lnTo>
                  <a:lnTo>
                    <a:pt x="3470139" y="736090"/>
                  </a:lnTo>
                  <a:lnTo>
                    <a:pt x="3470139" y="733042"/>
                  </a:lnTo>
                  <a:lnTo>
                    <a:pt x="3468615" y="731518"/>
                  </a:lnTo>
                  <a:lnTo>
                    <a:pt x="3470139" y="728470"/>
                  </a:lnTo>
                  <a:lnTo>
                    <a:pt x="3471663" y="726946"/>
                  </a:lnTo>
                  <a:lnTo>
                    <a:pt x="3479283" y="726946"/>
                  </a:lnTo>
                  <a:lnTo>
                    <a:pt x="3482331" y="729994"/>
                  </a:lnTo>
                  <a:lnTo>
                    <a:pt x="3480807" y="734566"/>
                  </a:lnTo>
                  <a:lnTo>
                    <a:pt x="3480807" y="737614"/>
                  </a:lnTo>
                  <a:lnTo>
                    <a:pt x="3477759" y="737614"/>
                  </a:lnTo>
                  <a:lnTo>
                    <a:pt x="3477759" y="739138"/>
                  </a:lnTo>
                  <a:close/>
                </a:path>
                <a:path w="4686300" h="739139">
                  <a:moveTo>
                    <a:pt x="3503667" y="739138"/>
                  </a:moveTo>
                  <a:lnTo>
                    <a:pt x="3499095" y="737614"/>
                  </a:lnTo>
                  <a:lnTo>
                    <a:pt x="3496047" y="737614"/>
                  </a:lnTo>
                  <a:lnTo>
                    <a:pt x="3496047" y="734566"/>
                  </a:lnTo>
                  <a:lnTo>
                    <a:pt x="3494523" y="734566"/>
                  </a:lnTo>
                  <a:lnTo>
                    <a:pt x="3494523" y="729994"/>
                  </a:lnTo>
                  <a:lnTo>
                    <a:pt x="3497571" y="726946"/>
                  </a:lnTo>
                  <a:lnTo>
                    <a:pt x="3505191" y="726946"/>
                  </a:lnTo>
                  <a:lnTo>
                    <a:pt x="3506715" y="728470"/>
                  </a:lnTo>
                  <a:lnTo>
                    <a:pt x="3505191" y="736090"/>
                  </a:lnTo>
                  <a:lnTo>
                    <a:pt x="3503667" y="737614"/>
                  </a:lnTo>
                  <a:lnTo>
                    <a:pt x="3503667" y="739138"/>
                  </a:lnTo>
                  <a:close/>
                </a:path>
                <a:path w="4686300" h="739139">
                  <a:moveTo>
                    <a:pt x="3529575" y="739138"/>
                  </a:moveTo>
                  <a:lnTo>
                    <a:pt x="3523479" y="737614"/>
                  </a:lnTo>
                  <a:lnTo>
                    <a:pt x="3521955" y="736090"/>
                  </a:lnTo>
                  <a:lnTo>
                    <a:pt x="3520431" y="736090"/>
                  </a:lnTo>
                  <a:lnTo>
                    <a:pt x="3520431" y="729994"/>
                  </a:lnTo>
                  <a:lnTo>
                    <a:pt x="3521955" y="726946"/>
                  </a:lnTo>
                  <a:lnTo>
                    <a:pt x="3529575" y="726946"/>
                  </a:lnTo>
                  <a:lnTo>
                    <a:pt x="3532623" y="729994"/>
                  </a:lnTo>
                  <a:lnTo>
                    <a:pt x="3531099" y="736090"/>
                  </a:lnTo>
                  <a:lnTo>
                    <a:pt x="3529575" y="737614"/>
                  </a:lnTo>
                  <a:lnTo>
                    <a:pt x="3529575" y="739138"/>
                  </a:lnTo>
                  <a:close/>
                </a:path>
                <a:path w="4686300" h="739139">
                  <a:moveTo>
                    <a:pt x="3553959" y="739138"/>
                  </a:moveTo>
                  <a:lnTo>
                    <a:pt x="3549387" y="737614"/>
                  </a:lnTo>
                  <a:lnTo>
                    <a:pt x="3547863" y="736090"/>
                  </a:lnTo>
                  <a:lnTo>
                    <a:pt x="3546339" y="736090"/>
                  </a:lnTo>
                  <a:lnTo>
                    <a:pt x="3546339" y="733042"/>
                  </a:lnTo>
                  <a:lnTo>
                    <a:pt x="3544815" y="731518"/>
                  </a:lnTo>
                  <a:lnTo>
                    <a:pt x="3546339" y="728470"/>
                  </a:lnTo>
                  <a:lnTo>
                    <a:pt x="3547863" y="726946"/>
                  </a:lnTo>
                  <a:lnTo>
                    <a:pt x="3555483" y="726946"/>
                  </a:lnTo>
                  <a:lnTo>
                    <a:pt x="3558531" y="729994"/>
                  </a:lnTo>
                  <a:lnTo>
                    <a:pt x="3557007" y="734566"/>
                  </a:lnTo>
                  <a:lnTo>
                    <a:pt x="3557007" y="737614"/>
                  </a:lnTo>
                  <a:lnTo>
                    <a:pt x="3553959" y="737614"/>
                  </a:lnTo>
                  <a:lnTo>
                    <a:pt x="3553959" y="739138"/>
                  </a:lnTo>
                  <a:close/>
                </a:path>
                <a:path w="4686300" h="739139">
                  <a:moveTo>
                    <a:pt x="3579867" y="739138"/>
                  </a:moveTo>
                  <a:lnTo>
                    <a:pt x="3575295" y="737614"/>
                  </a:lnTo>
                  <a:lnTo>
                    <a:pt x="3572247" y="737614"/>
                  </a:lnTo>
                  <a:lnTo>
                    <a:pt x="3572247" y="734566"/>
                  </a:lnTo>
                  <a:lnTo>
                    <a:pt x="3570723" y="734566"/>
                  </a:lnTo>
                  <a:lnTo>
                    <a:pt x="3570723" y="729994"/>
                  </a:lnTo>
                  <a:lnTo>
                    <a:pt x="3573771" y="726946"/>
                  </a:lnTo>
                  <a:lnTo>
                    <a:pt x="3581391" y="726946"/>
                  </a:lnTo>
                  <a:lnTo>
                    <a:pt x="3582915" y="728470"/>
                  </a:lnTo>
                  <a:lnTo>
                    <a:pt x="3581391" y="736090"/>
                  </a:lnTo>
                  <a:lnTo>
                    <a:pt x="3579867" y="737614"/>
                  </a:lnTo>
                  <a:lnTo>
                    <a:pt x="3579867" y="739138"/>
                  </a:lnTo>
                  <a:close/>
                </a:path>
                <a:path w="4686300" h="739139">
                  <a:moveTo>
                    <a:pt x="3605774" y="739138"/>
                  </a:moveTo>
                  <a:lnTo>
                    <a:pt x="3599678" y="737614"/>
                  </a:lnTo>
                  <a:lnTo>
                    <a:pt x="3598154" y="736090"/>
                  </a:lnTo>
                  <a:lnTo>
                    <a:pt x="3596630" y="736090"/>
                  </a:lnTo>
                  <a:lnTo>
                    <a:pt x="3596630" y="729994"/>
                  </a:lnTo>
                  <a:lnTo>
                    <a:pt x="3598154" y="726946"/>
                  </a:lnTo>
                  <a:lnTo>
                    <a:pt x="3605774" y="726946"/>
                  </a:lnTo>
                  <a:lnTo>
                    <a:pt x="3608822" y="729994"/>
                  </a:lnTo>
                  <a:lnTo>
                    <a:pt x="3607298" y="736090"/>
                  </a:lnTo>
                  <a:lnTo>
                    <a:pt x="3605774" y="737614"/>
                  </a:lnTo>
                  <a:lnTo>
                    <a:pt x="3605774" y="739138"/>
                  </a:lnTo>
                  <a:close/>
                </a:path>
                <a:path w="4686300" h="739139">
                  <a:moveTo>
                    <a:pt x="3630158" y="739138"/>
                  </a:moveTo>
                  <a:lnTo>
                    <a:pt x="3625586" y="737614"/>
                  </a:lnTo>
                  <a:lnTo>
                    <a:pt x="3624062" y="736090"/>
                  </a:lnTo>
                  <a:lnTo>
                    <a:pt x="3622538" y="736090"/>
                  </a:lnTo>
                  <a:lnTo>
                    <a:pt x="3622538" y="728470"/>
                  </a:lnTo>
                  <a:lnTo>
                    <a:pt x="3624062" y="726946"/>
                  </a:lnTo>
                  <a:lnTo>
                    <a:pt x="3631682" y="726946"/>
                  </a:lnTo>
                  <a:lnTo>
                    <a:pt x="3634730" y="729994"/>
                  </a:lnTo>
                  <a:lnTo>
                    <a:pt x="3633206" y="734566"/>
                  </a:lnTo>
                  <a:lnTo>
                    <a:pt x="3633206" y="737614"/>
                  </a:lnTo>
                  <a:lnTo>
                    <a:pt x="3630158" y="737614"/>
                  </a:lnTo>
                  <a:lnTo>
                    <a:pt x="3630158" y="739138"/>
                  </a:lnTo>
                  <a:close/>
                </a:path>
                <a:path w="4686300" h="739139">
                  <a:moveTo>
                    <a:pt x="3656066" y="739138"/>
                  </a:moveTo>
                  <a:lnTo>
                    <a:pt x="3651494" y="737614"/>
                  </a:lnTo>
                  <a:lnTo>
                    <a:pt x="3648446" y="737614"/>
                  </a:lnTo>
                  <a:lnTo>
                    <a:pt x="3648446" y="734566"/>
                  </a:lnTo>
                  <a:lnTo>
                    <a:pt x="3646922" y="734566"/>
                  </a:lnTo>
                  <a:lnTo>
                    <a:pt x="3646922" y="729994"/>
                  </a:lnTo>
                  <a:lnTo>
                    <a:pt x="3649970" y="726946"/>
                  </a:lnTo>
                  <a:lnTo>
                    <a:pt x="3657590" y="726946"/>
                  </a:lnTo>
                  <a:lnTo>
                    <a:pt x="3659114" y="728470"/>
                  </a:lnTo>
                  <a:lnTo>
                    <a:pt x="3657590" y="736090"/>
                  </a:lnTo>
                  <a:lnTo>
                    <a:pt x="3656066" y="737614"/>
                  </a:lnTo>
                  <a:lnTo>
                    <a:pt x="3656066" y="739138"/>
                  </a:lnTo>
                  <a:close/>
                </a:path>
                <a:path w="4686300" h="739139">
                  <a:moveTo>
                    <a:pt x="3681974" y="739138"/>
                  </a:moveTo>
                  <a:lnTo>
                    <a:pt x="3675878" y="737614"/>
                  </a:lnTo>
                  <a:lnTo>
                    <a:pt x="3674354" y="736090"/>
                  </a:lnTo>
                  <a:lnTo>
                    <a:pt x="3672830" y="736090"/>
                  </a:lnTo>
                  <a:lnTo>
                    <a:pt x="3672830" y="729994"/>
                  </a:lnTo>
                  <a:lnTo>
                    <a:pt x="3674354" y="726946"/>
                  </a:lnTo>
                  <a:lnTo>
                    <a:pt x="3681974" y="726946"/>
                  </a:lnTo>
                  <a:lnTo>
                    <a:pt x="3685022" y="729994"/>
                  </a:lnTo>
                  <a:lnTo>
                    <a:pt x="3683498" y="736090"/>
                  </a:lnTo>
                  <a:lnTo>
                    <a:pt x="3681974" y="737614"/>
                  </a:lnTo>
                  <a:lnTo>
                    <a:pt x="3681974" y="739138"/>
                  </a:lnTo>
                  <a:close/>
                </a:path>
                <a:path w="4686300" h="739139">
                  <a:moveTo>
                    <a:pt x="3706358" y="739138"/>
                  </a:moveTo>
                  <a:lnTo>
                    <a:pt x="3701786" y="737614"/>
                  </a:lnTo>
                  <a:lnTo>
                    <a:pt x="3700262" y="736090"/>
                  </a:lnTo>
                  <a:lnTo>
                    <a:pt x="3698738" y="736090"/>
                  </a:lnTo>
                  <a:lnTo>
                    <a:pt x="3698738" y="728470"/>
                  </a:lnTo>
                  <a:lnTo>
                    <a:pt x="3700262" y="726946"/>
                  </a:lnTo>
                  <a:lnTo>
                    <a:pt x="3707882" y="726946"/>
                  </a:lnTo>
                  <a:lnTo>
                    <a:pt x="3710930" y="729994"/>
                  </a:lnTo>
                  <a:lnTo>
                    <a:pt x="3709406" y="734566"/>
                  </a:lnTo>
                  <a:lnTo>
                    <a:pt x="3709406" y="737614"/>
                  </a:lnTo>
                  <a:lnTo>
                    <a:pt x="3706358" y="737614"/>
                  </a:lnTo>
                  <a:lnTo>
                    <a:pt x="3706358" y="739138"/>
                  </a:lnTo>
                  <a:close/>
                </a:path>
                <a:path w="4686300" h="739139">
                  <a:moveTo>
                    <a:pt x="3732266" y="739138"/>
                  </a:moveTo>
                  <a:lnTo>
                    <a:pt x="3727694" y="737614"/>
                  </a:lnTo>
                  <a:lnTo>
                    <a:pt x="3724646" y="737614"/>
                  </a:lnTo>
                  <a:lnTo>
                    <a:pt x="3724646" y="734566"/>
                  </a:lnTo>
                  <a:lnTo>
                    <a:pt x="3723122" y="734566"/>
                  </a:lnTo>
                  <a:lnTo>
                    <a:pt x="3723122" y="729994"/>
                  </a:lnTo>
                  <a:lnTo>
                    <a:pt x="3726170" y="726946"/>
                  </a:lnTo>
                  <a:lnTo>
                    <a:pt x="3733790" y="726946"/>
                  </a:lnTo>
                  <a:lnTo>
                    <a:pt x="3735314" y="728470"/>
                  </a:lnTo>
                  <a:lnTo>
                    <a:pt x="3733790" y="736090"/>
                  </a:lnTo>
                  <a:lnTo>
                    <a:pt x="3732266" y="737614"/>
                  </a:lnTo>
                  <a:lnTo>
                    <a:pt x="3732266" y="739138"/>
                  </a:lnTo>
                  <a:close/>
                </a:path>
                <a:path w="4686300" h="739139">
                  <a:moveTo>
                    <a:pt x="3758174" y="739138"/>
                  </a:moveTo>
                  <a:lnTo>
                    <a:pt x="3752078" y="737614"/>
                  </a:lnTo>
                  <a:lnTo>
                    <a:pt x="3750554" y="736090"/>
                  </a:lnTo>
                  <a:lnTo>
                    <a:pt x="3749030" y="736090"/>
                  </a:lnTo>
                  <a:lnTo>
                    <a:pt x="3749030" y="729994"/>
                  </a:lnTo>
                  <a:lnTo>
                    <a:pt x="3752078" y="726946"/>
                  </a:lnTo>
                  <a:lnTo>
                    <a:pt x="3759698" y="726946"/>
                  </a:lnTo>
                  <a:lnTo>
                    <a:pt x="3759698" y="729994"/>
                  </a:lnTo>
                  <a:lnTo>
                    <a:pt x="3761222" y="729994"/>
                  </a:lnTo>
                  <a:lnTo>
                    <a:pt x="3759698" y="736090"/>
                  </a:lnTo>
                  <a:lnTo>
                    <a:pt x="3758174" y="737614"/>
                  </a:lnTo>
                  <a:lnTo>
                    <a:pt x="3758174" y="739138"/>
                  </a:lnTo>
                  <a:close/>
                </a:path>
                <a:path w="4686300" h="739139">
                  <a:moveTo>
                    <a:pt x="3782558" y="739138"/>
                  </a:moveTo>
                  <a:lnTo>
                    <a:pt x="3777986" y="737614"/>
                  </a:lnTo>
                  <a:lnTo>
                    <a:pt x="3776462" y="736090"/>
                  </a:lnTo>
                  <a:lnTo>
                    <a:pt x="3774938" y="736090"/>
                  </a:lnTo>
                  <a:lnTo>
                    <a:pt x="3774938" y="728470"/>
                  </a:lnTo>
                  <a:lnTo>
                    <a:pt x="3776462" y="726946"/>
                  </a:lnTo>
                  <a:lnTo>
                    <a:pt x="3784082" y="726946"/>
                  </a:lnTo>
                  <a:lnTo>
                    <a:pt x="3787130" y="729994"/>
                  </a:lnTo>
                  <a:lnTo>
                    <a:pt x="3785606" y="734566"/>
                  </a:lnTo>
                  <a:lnTo>
                    <a:pt x="3785606" y="737614"/>
                  </a:lnTo>
                  <a:lnTo>
                    <a:pt x="3782558" y="737614"/>
                  </a:lnTo>
                  <a:lnTo>
                    <a:pt x="3782558" y="739138"/>
                  </a:lnTo>
                  <a:close/>
                </a:path>
                <a:path w="4686300" h="739139">
                  <a:moveTo>
                    <a:pt x="3808466" y="739138"/>
                  </a:moveTo>
                  <a:lnTo>
                    <a:pt x="3803894" y="737614"/>
                  </a:lnTo>
                  <a:lnTo>
                    <a:pt x="3800846" y="737614"/>
                  </a:lnTo>
                  <a:lnTo>
                    <a:pt x="3800846" y="734566"/>
                  </a:lnTo>
                  <a:lnTo>
                    <a:pt x="3799322" y="734566"/>
                  </a:lnTo>
                  <a:lnTo>
                    <a:pt x="3799322" y="729994"/>
                  </a:lnTo>
                  <a:lnTo>
                    <a:pt x="3802370" y="726946"/>
                  </a:lnTo>
                  <a:lnTo>
                    <a:pt x="3809990" y="726946"/>
                  </a:lnTo>
                  <a:lnTo>
                    <a:pt x="3811514" y="728470"/>
                  </a:lnTo>
                  <a:lnTo>
                    <a:pt x="3811514" y="731518"/>
                  </a:lnTo>
                  <a:lnTo>
                    <a:pt x="3813038" y="731518"/>
                  </a:lnTo>
                  <a:lnTo>
                    <a:pt x="3811514" y="733042"/>
                  </a:lnTo>
                  <a:lnTo>
                    <a:pt x="3809990" y="736090"/>
                  </a:lnTo>
                  <a:lnTo>
                    <a:pt x="3808466" y="737614"/>
                  </a:lnTo>
                  <a:lnTo>
                    <a:pt x="3808466" y="739138"/>
                  </a:lnTo>
                  <a:close/>
                </a:path>
                <a:path w="4686300" h="739139">
                  <a:moveTo>
                    <a:pt x="3834374" y="739138"/>
                  </a:moveTo>
                  <a:lnTo>
                    <a:pt x="3828278" y="737614"/>
                  </a:lnTo>
                  <a:lnTo>
                    <a:pt x="3826754" y="736090"/>
                  </a:lnTo>
                  <a:lnTo>
                    <a:pt x="3825230" y="736090"/>
                  </a:lnTo>
                  <a:lnTo>
                    <a:pt x="3825230" y="729994"/>
                  </a:lnTo>
                  <a:lnTo>
                    <a:pt x="3828278" y="726946"/>
                  </a:lnTo>
                  <a:lnTo>
                    <a:pt x="3835898" y="726946"/>
                  </a:lnTo>
                  <a:lnTo>
                    <a:pt x="3835898" y="729994"/>
                  </a:lnTo>
                  <a:lnTo>
                    <a:pt x="3837422" y="729994"/>
                  </a:lnTo>
                  <a:lnTo>
                    <a:pt x="3835898" y="736090"/>
                  </a:lnTo>
                  <a:lnTo>
                    <a:pt x="3834374" y="737614"/>
                  </a:lnTo>
                  <a:lnTo>
                    <a:pt x="3834374" y="739138"/>
                  </a:lnTo>
                  <a:close/>
                </a:path>
                <a:path w="4686300" h="739139">
                  <a:moveTo>
                    <a:pt x="3858758" y="739138"/>
                  </a:moveTo>
                  <a:lnTo>
                    <a:pt x="3854186" y="737614"/>
                  </a:lnTo>
                  <a:lnTo>
                    <a:pt x="3852662" y="736090"/>
                  </a:lnTo>
                  <a:lnTo>
                    <a:pt x="3851138" y="736090"/>
                  </a:lnTo>
                  <a:lnTo>
                    <a:pt x="3851138" y="728470"/>
                  </a:lnTo>
                  <a:lnTo>
                    <a:pt x="3852662" y="726946"/>
                  </a:lnTo>
                  <a:lnTo>
                    <a:pt x="3860282" y="726946"/>
                  </a:lnTo>
                  <a:lnTo>
                    <a:pt x="3863330" y="729994"/>
                  </a:lnTo>
                  <a:lnTo>
                    <a:pt x="3861806" y="734566"/>
                  </a:lnTo>
                  <a:lnTo>
                    <a:pt x="3861806" y="737614"/>
                  </a:lnTo>
                  <a:lnTo>
                    <a:pt x="3858758" y="737614"/>
                  </a:lnTo>
                  <a:lnTo>
                    <a:pt x="3858758" y="739138"/>
                  </a:lnTo>
                  <a:close/>
                </a:path>
                <a:path w="4686300" h="739139">
                  <a:moveTo>
                    <a:pt x="3884666" y="739138"/>
                  </a:moveTo>
                  <a:lnTo>
                    <a:pt x="3880094" y="737614"/>
                  </a:lnTo>
                  <a:lnTo>
                    <a:pt x="3877046" y="737614"/>
                  </a:lnTo>
                  <a:lnTo>
                    <a:pt x="3877046" y="734566"/>
                  </a:lnTo>
                  <a:lnTo>
                    <a:pt x="3875522" y="734566"/>
                  </a:lnTo>
                  <a:lnTo>
                    <a:pt x="3875522" y="729994"/>
                  </a:lnTo>
                  <a:lnTo>
                    <a:pt x="3878570" y="726946"/>
                  </a:lnTo>
                  <a:lnTo>
                    <a:pt x="3886190" y="726946"/>
                  </a:lnTo>
                  <a:lnTo>
                    <a:pt x="3887714" y="728470"/>
                  </a:lnTo>
                  <a:lnTo>
                    <a:pt x="3887714" y="731518"/>
                  </a:lnTo>
                  <a:lnTo>
                    <a:pt x="3889238" y="731518"/>
                  </a:lnTo>
                  <a:lnTo>
                    <a:pt x="3887714" y="733042"/>
                  </a:lnTo>
                  <a:lnTo>
                    <a:pt x="3886190" y="736090"/>
                  </a:lnTo>
                  <a:lnTo>
                    <a:pt x="3884666" y="737614"/>
                  </a:lnTo>
                  <a:lnTo>
                    <a:pt x="3884666" y="739138"/>
                  </a:lnTo>
                  <a:close/>
                </a:path>
                <a:path w="4686300" h="739139">
                  <a:moveTo>
                    <a:pt x="3910574" y="739138"/>
                  </a:moveTo>
                  <a:lnTo>
                    <a:pt x="3904478" y="737614"/>
                  </a:lnTo>
                  <a:lnTo>
                    <a:pt x="3902954" y="736090"/>
                  </a:lnTo>
                  <a:lnTo>
                    <a:pt x="3901430" y="736090"/>
                  </a:lnTo>
                  <a:lnTo>
                    <a:pt x="3901430" y="729994"/>
                  </a:lnTo>
                  <a:lnTo>
                    <a:pt x="3904478" y="726946"/>
                  </a:lnTo>
                  <a:lnTo>
                    <a:pt x="3912098" y="726946"/>
                  </a:lnTo>
                  <a:lnTo>
                    <a:pt x="3913622" y="728470"/>
                  </a:lnTo>
                  <a:lnTo>
                    <a:pt x="3912098" y="736090"/>
                  </a:lnTo>
                  <a:lnTo>
                    <a:pt x="3910574" y="737614"/>
                  </a:lnTo>
                  <a:lnTo>
                    <a:pt x="3910574" y="739138"/>
                  </a:lnTo>
                  <a:close/>
                </a:path>
                <a:path w="4686300" h="739139">
                  <a:moveTo>
                    <a:pt x="3934958" y="739138"/>
                  </a:moveTo>
                  <a:lnTo>
                    <a:pt x="3930386" y="737614"/>
                  </a:lnTo>
                  <a:lnTo>
                    <a:pt x="3928862" y="736090"/>
                  </a:lnTo>
                  <a:lnTo>
                    <a:pt x="3927338" y="736090"/>
                  </a:lnTo>
                  <a:lnTo>
                    <a:pt x="3927338" y="728470"/>
                  </a:lnTo>
                  <a:lnTo>
                    <a:pt x="3928862" y="726946"/>
                  </a:lnTo>
                  <a:lnTo>
                    <a:pt x="3936482" y="726946"/>
                  </a:lnTo>
                  <a:lnTo>
                    <a:pt x="3939530" y="729994"/>
                  </a:lnTo>
                  <a:lnTo>
                    <a:pt x="3938006" y="734566"/>
                  </a:lnTo>
                  <a:lnTo>
                    <a:pt x="3938006" y="737614"/>
                  </a:lnTo>
                  <a:lnTo>
                    <a:pt x="3934958" y="737614"/>
                  </a:lnTo>
                  <a:lnTo>
                    <a:pt x="3934958" y="739138"/>
                  </a:lnTo>
                  <a:close/>
                </a:path>
                <a:path w="4686300" h="739139">
                  <a:moveTo>
                    <a:pt x="3960866" y="739138"/>
                  </a:moveTo>
                  <a:lnTo>
                    <a:pt x="3956294" y="737614"/>
                  </a:lnTo>
                  <a:lnTo>
                    <a:pt x="3953246" y="737614"/>
                  </a:lnTo>
                  <a:lnTo>
                    <a:pt x="3953246" y="734566"/>
                  </a:lnTo>
                  <a:lnTo>
                    <a:pt x="3951722" y="734566"/>
                  </a:lnTo>
                  <a:lnTo>
                    <a:pt x="3951722" y="729994"/>
                  </a:lnTo>
                  <a:lnTo>
                    <a:pt x="3954770" y="726946"/>
                  </a:lnTo>
                  <a:lnTo>
                    <a:pt x="3962390" y="726946"/>
                  </a:lnTo>
                  <a:lnTo>
                    <a:pt x="3963914" y="728470"/>
                  </a:lnTo>
                  <a:lnTo>
                    <a:pt x="3963914" y="731518"/>
                  </a:lnTo>
                  <a:lnTo>
                    <a:pt x="3965438" y="731518"/>
                  </a:lnTo>
                  <a:lnTo>
                    <a:pt x="3963914" y="733042"/>
                  </a:lnTo>
                  <a:lnTo>
                    <a:pt x="3962390" y="736090"/>
                  </a:lnTo>
                  <a:lnTo>
                    <a:pt x="3960866" y="737614"/>
                  </a:lnTo>
                  <a:lnTo>
                    <a:pt x="3960866" y="739138"/>
                  </a:lnTo>
                  <a:close/>
                </a:path>
                <a:path w="4686300" h="739139">
                  <a:moveTo>
                    <a:pt x="3986774" y="739138"/>
                  </a:moveTo>
                  <a:lnTo>
                    <a:pt x="3980678" y="737614"/>
                  </a:lnTo>
                  <a:lnTo>
                    <a:pt x="3979154" y="736090"/>
                  </a:lnTo>
                  <a:lnTo>
                    <a:pt x="3977630" y="736090"/>
                  </a:lnTo>
                  <a:lnTo>
                    <a:pt x="3977630" y="729994"/>
                  </a:lnTo>
                  <a:lnTo>
                    <a:pt x="3980678" y="726946"/>
                  </a:lnTo>
                  <a:lnTo>
                    <a:pt x="3988298" y="726946"/>
                  </a:lnTo>
                  <a:lnTo>
                    <a:pt x="3989822" y="728470"/>
                  </a:lnTo>
                  <a:lnTo>
                    <a:pt x="3988298" y="736090"/>
                  </a:lnTo>
                  <a:lnTo>
                    <a:pt x="3986774" y="737614"/>
                  </a:lnTo>
                  <a:lnTo>
                    <a:pt x="3986774" y="739138"/>
                  </a:lnTo>
                  <a:close/>
                </a:path>
                <a:path w="4686300" h="739139">
                  <a:moveTo>
                    <a:pt x="4012681" y="739138"/>
                  </a:moveTo>
                  <a:lnTo>
                    <a:pt x="4006585" y="737614"/>
                  </a:lnTo>
                  <a:lnTo>
                    <a:pt x="4005061" y="736090"/>
                  </a:lnTo>
                  <a:lnTo>
                    <a:pt x="4003537" y="736090"/>
                  </a:lnTo>
                  <a:lnTo>
                    <a:pt x="4003537" y="728470"/>
                  </a:lnTo>
                  <a:lnTo>
                    <a:pt x="4005061" y="726946"/>
                  </a:lnTo>
                  <a:lnTo>
                    <a:pt x="4012681" y="726946"/>
                  </a:lnTo>
                  <a:lnTo>
                    <a:pt x="4015729" y="729994"/>
                  </a:lnTo>
                  <a:lnTo>
                    <a:pt x="4014205" y="736090"/>
                  </a:lnTo>
                  <a:lnTo>
                    <a:pt x="4012681" y="737614"/>
                  </a:lnTo>
                  <a:lnTo>
                    <a:pt x="4012681" y="739138"/>
                  </a:lnTo>
                  <a:close/>
                </a:path>
                <a:path w="4686300" h="739139">
                  <a:moveTo>
                    <a:pt x="4040113" y="737614"/>
                  </a:moveTo>
                  <a:lnTo>
                    <a:pt x="4029445" y="737614"/>
                  </a:lnTo>
                  <a:lnTo>
                    <a:pt x="4029445" y="734566"/>
                  </a:lnTo>
                  <a:lnTo>
                    <a:pt x="4027921" y="734566"/>
                  </a:lnTo>
                  <a:lnTo>
                    <a:pt x="4027921" y="731518"/>
                  </a:lnTo>
                  <a:lnTo>
                    <a:pt x="4029445" y="728470"/>
                  </a:lnTo>
                  <a:lnTo>
                    <a:pt x="4030969" y="726946"/>
                  </a:lnTo>
                  <a:lnTo>
                    <a:pt x="4038589" y="726946"/>
                  </a:lnTo>
                  <a:lnTo>
                    <a:pt x="4040113" y="728470"/>
                  </a:lnTo>
                  <a:lnTo>
                    <a:pt x="4040113" y="731518"/>
                  </a:lnTo>
                  <a:lnTo>
                    <a:pt x="4041637" y="731518"/>
                  </a:lnTo>
                  <a:lnTo>
                    <a:pt x="4040113" y="734566"/>
                  </a:lnTo>
                  <a:lnTo>
                    <a:pt x="4040113" y="737614"/>
                  </a:lnTo>
                  <a:close/>
                </a:path>
                <a:path w="4686300" h="739139">
                  <a:moveTo>
                    <a:pt x="4037065" y="739138"/>
                  </a:moveTo>
                  <a:lnTo>
                    <a:pt x="4032493" y="737614"/>
                  </a:lnTo>
                  <a:lnTo>
                    <a:pt x="4037065" y="737614"/>
                  </a:lnTo>
                  <a:lnTo>
                    <a:pt x="4037065" y="739138"/>
                  </a:lnTo>
                  <a:close/>
                </a:path>
                <a:path w="4686300" h="739139">
                  <a:moveTo>
                    <a:pt x="4062973" y="739138"/>
                  </a:moveTo>
                  <a:lnTo>
                    <a:pt x="4056877" y="737614"/>
                  </a:lnTo>
                  <a:lnTo>
                    <a:pt x="4055353" y="736090"/>
                  </a:lnTo>
                  <a:lnTo>
                    <a:pt x="4053829" y="736090"/>
                  </a:lnTo>
                  <a:lnTo>
                    <a:pt x="4053829" y="729994"/>
                  </a:lnTo>
                  <a:lnTo>
                    <a:pt x="4056877" y="726946"/>
                  </a:lnTo>
                  <a:lnTo>
                    <a:pt x="4064497" y="726946"/>
                  </a:lnTo>
                  <a:lnTo>
                    <a:pt x="4066021" y="728470"/>
                  </a:lnTo>
                  <a:lnTo>
                    <a:pt x="4064497" y="736090"/>
                  </a:lnTo>
                  <a:lnTo>
                    <a:pt x="4062973" y="737614"/>
                  </a:lnTo>
                  <a:lnTo>
                    <a:pt x="4062973" y="739138"/>
                  </a:lnTo>
                  <a:close/>
                </a:path>
                <a:path w="4686300" h="739139">
                  <a:moveTo>
                    <a:pt x="4088881" y="739138"/>
                  </a:moveTo>
                  <a:lnTo>
                    <a:pt x="4082785" y="737614"/>
                  </a:lnTo>
                  <a:lnTo>
                    <a:pt x="4081261" y="736090"/>
                  </a:lnTo>
                  <a:lnTo>
                    <a:pt x="4079737" y="736090"/>
                  </a:lnTo>
                  <a:lnTo>
                    <a:pt x="4079737" y="728470"/>
                  </a:lnTo>
                  <a:lnTo>
                    <a:pt x="4081261" y="726946"/>
                  </a:lnTo>
                  <a:lnTo>
                    <a:pt x="4088881" y="726946"/>
                  </a:lnTo>
                  <a:lnTo>
                    <a:pt x="4091929" y="729994"/>
                  </a:lnTo>
                  <a:lnTo>
                    <a:pt x="4090405" y="736090"/>
                  </a:lnTo>
                  <a:lnTo>
                    <a:pt x="4088881" y="737614"/>
                  </a:lnTo>
                  <a:lnTo>
                    <a:pt x="4088881" y="739138"/>
                  </a:lnTo>
                  <a:close/>
                </a:path>
                <a:path w="4686300" h="739139">
                  <a:moveTo>
                    <a:pt x="4113265" y="739138"/>
                  </a:moveTo>
                  <a:lnTo>
                    <a:pt x="4108693" y="737614"/>
                  </a:lnTo>
                  <a:lnTo>
                    <a:pt x="4107169" y="736090"/>
                  </a:lnTo>
                  <a:lnTo>
                    <a:pt x="4105645" y="736090"/>
                  </a:lnTo>
                  <a:lnTo>
                    <a:pt x="4105645" y="733042"/>
                  </a:lnTo>
                  <a:lnTo>
                    <a:pt x="4104121" y="731518"/>
                  </a:lnTo>
                  <a:lnTo>
                    <a:pt x="4105645" y="728470"/>
                  </a:lnTo>
                  <a:lnTo>
                    <a:pt x="4107169" y="726946"/>
                  </a:lnTo>
                  <a:lnTo>
                    <a:pt x="4114789" y="726946"/>
                  </a:lnTo>
                  <a:lnTo>
                    <a:pt x="4116313" y="728470"/>
                  </a:lnTo>
                  <a:lnTo>
                    <a:pt x="4116313" y="731518"/>
                  </a:lnTo>
                  <a:lnTo>
                    <a:pt x="4117837" y="731518"/>
                  </a:lnTo>
                  <a:lnTo>
                    <a:pt x="4116313" y="734566"/>
                  </a:lnTo>
                  <a:lnTo>
                    <a:pt x="4116313" y="737614"/>
                  </a:lnTo>
                  <a:lnTo>
                    <a:pt x="4113265" y="737614"/>
                  </a:lnTo>
                  <a:lnTo>
                    <a:pt x="4113265" y="739138"/>
                  </a:lnTo>
                  <a:close/>
                </a:path>
                <a:path w="4686300" h="739139">
                  <a:moveTo>
                    <a:pt x="4139173" y="739138"/>
                  </a:moveTo>
                  <a:lnTo>
                    <a:pt x="4134601" y="737614"/>
                  </a:lnTo>
                  <a:lnTo>
                    <a:pt x="4131553" y="737614"/>
                  </a:lnTo>
                  <a:lnTo>
                    <a:pt x="4131553" y="734566"/>
                  </a:lnTo>
                  <a:lnTo>
                    <a:pt x="4130029" y="734566"/>
                  </a:lnTo>
                  <a:lnTo>
                    <a:pt x="4130029" y="729994"/>
                  </a:lnTo>
                  <a:lnTo>
                    <a:pt x="4133077" y="726946"/>
                  </a:lnTo>
                  <a:lnTo>
                    <a:pt x="4140697" y="726946"/>
                  </a:lnTo>
                  <a:lnTo>
                    <a:pt x="4142221" y="728470"/>
                  </a:lnTo>
                  <a:lnTo>
                    <a:pt x="4140697" y="736090"/>
                  </a:lnTo>
                  <a:lnTo>
                    <a:pt x="4139173" y="737614"/>
                  </a:lnTo>
                  <a:lnTo>
                    <a:pt x="4139173" y="739138"/>
                  </a:lnTo>
                  <a:close/>
                </a:path>
                <a:path w="4686300" h="739139">
                  <a:moveTo>
                    <a:pt x="4165081" y="739138"/>
                  </a:moveTo>
                  <a:lnTo>
                    <a:pt x="4158985" y="737614"/>
                  </a:lnTo>
                  <a:lnTo>
                    <a:pt x="4157461" y="736090"/>
                  </a:lnTo>
                  <a:lnTo>
                    <a:pt x="4155937" y="736090"/>
                  </a:lnTo>
                  <a:lnTo>
                    <a:pt x="4155937" y="729994"/>
                  </a:lnTo>
                  <a:lnTo>
                    <a:pt x="4157461" y="726946"/>
                  </a:lnTo>
                  <a:lnTo>
                    <a:pt x="4165081" y="726946"/>
                  </a:lnTo>
                  <a:lnTo>
                    <a:pt x="4168129" y="729994"/>
                  </a:lnTo>
                  <a:lnTo>
                    <a:pt x="4166605" y="736090"/>
                  </a:lnTo>
                  <a:lnTo>
                    <a:pt x="4165081" y="737614"/>
                  </a:lnTo>
                  <a:lnTo>
                    <a:pt x="4165081" y="739138"/>
                  </a:lnTo>
                  <a:close/>
                </a:path>
                <a:path w="4686300" h="739139">
                  <a:moveTo>
                    <a:pt x="4189465" y="739138"/>
                  </a:moveTo>
                  <a:lnTo>
                    <a:pt x="4184893" y="737614"/>
                  </a:lnTo>
                  <a:lnTo>
                    <a:pt x="4183369" y="736090"/>
                  </a:lnTo>
                  <a:lnTo>
                    <a:pt x="4181845" y="736090"/>
                  </a:lnTo>
                  <a:lnTo>
                    <a:pt x="4181845" y="733042"/>
                  </a:lnTo>
                  <a:lnTo>
                    <a:pt x="4180321" y="731518"/>
                  </a:lnTo>
                  <a:lnTo>
                    <a:pt x="4181845" y="728470"/>
                  </a:lnTo>
                  <a:lnTo>
                    <a:pt x="4183369" y="726946"/>
                  </a:lnTo>
                  <a:lnTo>
                    <a:pt x="4190989" y="726946"/>
                  </a:lnTo>
                  <a:lnTo>
                    <a:pt x="4194037" y="729994"/>
                  </a:lnTo>
                  <a:lnTo>
                    <a:pt x="4192513" y="734566"/>
                  </a:lnTo>
                  <a:lnTo>
                    <a:pt x="4192513" y="737614"/>
                  </a:lnTo>
                  <a:lnTo>
                    <a:pt x="4189465" y="737614"/>
                  </a:lnTo>
                  <a:lnTo>
                    <a:pt x="4189465" y="739138"/>
                  </a:lnTo>
                  <a:close/>
                </a:path>
                <a:path w="4686300" h="739139">
                  <a:moveTo>
                    <a:pt x="4215373" y="739138"/>
                  </a:moveTo>
                  <a:lnTo>
                    <a:pt x="4210801" y="737614"/>
                  </a:lnTo>
                  <a:lnTo>
                    <a:pt x="4207753" y="737614"/>
                  </a:lnTo>
                  <a:lnTo>
                    <a:pt x="4207753" y="734566"/>
                  </a:lnTo>
                  <a:lnTo>
                    <a:pt x="4206229" y="734566"/>
                  </a:lnTo>
                  <a:lnTo>
                    <a:pt x="4206229" y="729994"/>
                  </a:lnTo>
                  <a:lnTo>
                    <a:pt x="4209277" y="726946"/>
                  </a:lnTo>
                  <a:lnTo>
                    <a:pt x="4216897" y="726946"/>
                  </a:lnTo>
                  <a:lnTo>
                    <a:pt x="4218421" y="728470"/>
                  </a:lnTo>
                  <a:lnTo>
                    <a:pt x="4216897" y="736090"/>
                  </a:lnTo>
                  <a:lnTo>
                    <a:pt x="4215373" y="737614"/>
                  </a:lnTo>
                  <a:lnTo>
                    <a:pt x="4215373" y="739138"/>
                  </a:lnTo>
                  <a:close/>
                </a:path>
                <a:path w="4686300" h="739139">
                  <a:moveTo>
                    <a:pt x="4241281" y="739138"/>
                  </a:moveTo>
                  <a:lnTo>
                    <a:pt x="4235185" y="737614"/>
                  </a:lnTo>
                  <a:lnTo>
                    <a:pt x="4233661" y="736090"/>
                  </a:lnTo>
                  <a:lnTo>
                    <a:pt x="4232137" y="736090"/>
                  </a:lnTo>
                  <a:lnTo>
                    <a:pt x="4232137" y="729994"/>
                  </a:lnTo>
                  <a:lnTo>
                    <a:pt x="4233661" y="726946"/>
                  </a:lnTo>
                  <a:lnTo>
                    <a:pt x="4241281" y="726946"/>
                  </a:lnTo>
                  <a:lnTo>
                    <a:pt x="4244329" y="729994"/>
                  </a:lnTo>
                  <a:lnTo>
                    <a:pt x="4242805" y="736090"/>
                  </a:lnTo>
                  <a:lnTo>
                    <a:pt x="4241281" y="737614"/>
                  </a:lnTo>
                  <a:lnTo>
                    <a:pt x="4241281" y="739138"/>
                  </a:lnTo>
                  <a:close/>
                </a:path>
                <a:path w="4686300" h="739139">
                  <a:moveTo>
                    <a:pt x="4265665" y="739138"/>
                  </a:moveTo>
                  <a:lnTo>
                    <a:pt x="4261093" y="737614"/>
                  </a:lnTo>
                  <a:lnTo>
                    <a:pt x="4259569" y="736090"/>
                  </a:lnTo>
                  <a:lnTo>
                    <a:pt x="4258045" y="736090"/>
                  </a:lnTo>
                  <a:lnTo>
                    <a:pt x="4258045" y="733042"/>
                  </a:lnTo>
                  <a:lnTo>
                    <a:pt x="4256521" y="731518"/>
                  </a:lnTo>
                  <a:lnTo>
                    <a:pt x="4258045" y="728470"/>
                  </a:lnTo>
                  <a:lnTo>
                    <a:pt x="4259569" y="726946"/>
                  </a:lnTo>
                  <a:lnTo>
                    <a:pt x="4267189" y="726946"/>
                  </a:lnTo>
                  <a:lnTo>
                    <a:pt x="4270237" y="729994"/>
                  </a:lnTo>
                  <a:lnTo>
                    <a:pt x="4268713" y="734566"/>
                  </a:lnTo>
                  <a:lnTo>
                    <a:pt x="4268713" y="737614"/>
                  </a:lnTo>
                  <a:lnTo>
                    <a:pt x="4265665" y="737614"/>
                  </a:lnTo>
                  <a:lnTo>
                    <a:pt x="4265665" y="739138"/>
                  </a:lnTo>
                  <a:close/>
                </a:path>
                <a:path w="4686300" h="739139">
                  <a:moveTo>
                    <a:pt x="4291573" y="739138"/>
                  </a:moveTo>
                  <a:lnTo>
                    <a:pt x="4287001" y="737614"/>
                  </a:lnTo>
                  <a:lnTo>
                    <a:pt x="4283953" y="737614"/>
                  </a:lnTo>
                  <a:lnTo>
                    <a:pt x="4283953" y="734566"/>
                  </a:lnTo>
                  <a:lnTo>
                    <a:pt x="4282429" y="734566"/>
                  </a:lnTo>
                  <a:lnTo>
                    <a:pt x="4282429" y="729994"/>
                  </a:lnTo>
                  <a:lnTo>
                    <a:pt x="4285477" y="726946"/>
                  </a:lnTo>
                  <a:lnTo>
                    <a:pt x="4293097" y="726946"/>
                  </a:lnTo>
                  <a:lnTo>
                    <a:pt x="4294621" y="728470"/>
                  </a:lnTo>
                  <a:lnTo>
                    <a:pt x="4293097" y="736090"/>
                  </a:lnTo>
                  <a:lnTo>
                    <a:pt x="4291573" y="737614"/>
                  </a:lnTo>
                  <a:lnTo>
                    <a:pt x="4291573" y="739138"/>
                  </a:lnTo>
                  <a:close/>
                </a:path>
                <a:path w="4686300" h="739139">
                  <a:moveTo>
                    <a:pt x="4317481" y="739138"/>
                  </a:moveTo>
                  <a:lnTo>
                    <a:pt x="4311385" y="737614"/>
                  </a:lnTo>
                  <a:lnTo>
                    <a:pt x="4309861" y="736090"/>
                  </a:lnTo>
                  <a:lnTo>
                    <a:pt x="4308337" y="736090"/>
                  </a:lnTo>
                  <a:lnTo>
                    <a:pt x="4308337" y="729994"/>
                  </a:lnTo>
                  <a:lnTo>
                    <a:pt x="4309861" y="726946"/>
                  </a:lnTo>
                  <a:lnTo>
                    <a:pt x="4317481" y="726946"/>
                  </a:lnTo>
                  <a:lnTo>
                    <a:pt x="4320529" y="729994"/>
                  </a:lnTo>
                  <a:lnTo>
                    <a:pt x="4319005" y="736090"/>
                  </a:lnTo>
                  <a:lnTo>
                    <a:pt x="4317481" y="737614"/>
                  </a:lnTo>
                  <a:lnTo>
                    <a:pt x="4317481" y="739138"/>
                  </a:lnTo>
                  <a:close/>
                </a:path>
                <a:path w="4686300" h="739139">
                  <a:moveTo>
                    <a:pt x="4341865" y="739138"/>
                  </a:moveTo>
                  <a:lnTo>
                    <a:pt x="4337293" y="737614"/>
                  </a:lnTo>
                  <a:lnTo>
                    <a:pt x="4335769" y="736090"/>
                  </a:lnTo>
                  <a:lnTo>
                    <a:pt x="4334245" y="736090"/>
                  </a:lnTo>
                  <a:lnTo>
                    <a:pt x="4334245" y="728470"/>
                  </a:lnTo>
                  <a:lnTo>
                    <a:pt x="4335769" y="726946"/>
                  </a:lnTo>
                  <a:lnTo>
                    <a:pt x="4343389" y="726946"/>
                  </a:lnTo>
                  <a:lnTo>
                    <a:pt x="4346437" y="729994"/>
                  </a:lnTo>
                  <a:lnTo>
                    <a:pt x="4344913" y="734566"/>
                  </a:lnTo>
                  <a:lnTo>
                    <a:pt x="4344913" y="737614"/>
                  </a:lnTo>
                  <a:lnTo>
                    <a:pt x="4341865" y="737614"/>
                  </a:lnTo>
                  <a:lnTo>
                    <a:pt x="4341865" y="739138"/>
                  </a:lnTo>
                  <a:close/>
                </a:path>
                <a:path w="4686300" h="739139">
                  <a:moveTo>
                    <a:pt x="4367773" y="739138"/>
                  </a:moveTo>
                  <a:lnTo>
                    <a:pt x="4363201" y="737614"/>
                  </a:lnTo>
                  <a:lnTo>
                    <a:pt x="4360153" y="737614"/>
                  </a:lnTo>
                  <a:lnTo>
                    <a:pt x="4360153" y="734566"/>
                  </a:lnTo>
                  <a:lnTo>
                    <a:pt x="4358629" y="734566"/>
                  </a:lnTo>
                  <a:lnTo>
                    <a:pt x="4358629" y="729994"/>
                  </a:lnTo>
                  <a:lnTo>
                    <a:pt x="4361677" y="726946"/>
                  </a:lnTo>
                  <a:lnTo>
                    <a:pt x="4369297" y="726946"/>
                  </a:lnTo>
                  <a:lnTo>
                    <a:pt x="4370821" y="728470"/>
                  </a:lnTo>
                  <a:lnTo>
                    <a:pt x="4370821" y="731518"/>
                  </a:lnTo>
                  <a:lnTo>
                    <a:pt x="4372345" y="731518"/>
                  </a:lnTo>
                  <a:lnTo>
                    <a:pt x="4370821" y="733042"/>
                  </a:lnTo>
                  <a:lnTo>
                    <a:pt x="4369297" y="736090"/>
                  </a:lnTo>
                  <a:lnTo>
                    <a:pt x="4367773" y="737614"/>
                  </a:lnTo>
                  <a:lnTo>
                    <a:pt x="4367773" y="739138"/>
                  </a:lnTo>
                  <a:close/>
                </a:path>
                <a:path w="4686300" h="739139">
                  <a:moveTo>
                    <a:pt x="4393681" y="739138"/>
                  </a:moveTo>
                  <a:lnTo>
                    <a:pt x="4387585" y="737614"/>
                  </a:lnTo>
                  <a:lnTo>
                    <a:pt x="4386061" y="736090"/>
                  </a:lnTo>
                  <a:lnTo>
                    <a:pt x="4384537" y="736090"/>
                  </a:lnTo>
                  <a:lnTo>
                    <a:pt x="4384537" y="729994"/>
                  </a:lnTo>
                  <a:lnTo>
                    <a:pt x="4387585" y="726946"/>
                  </a:lnTo>
                  <a:lnTo>
                    <a:pt x="4395204" y="726946"/>
                  </a:lnTo>
                  <a:lnTo>
                    <a:pt x="4395204" y="729994"/>
                  </a:lnTo>
                  <a:lnTo>
                    <a:pt x="4396728" y="729994"/>
                  </a:lnTo>
                  <a:lnTo>
                    <a:pt x="4395204" y="736090"/>
                  </a:lnTo>
                  <a:lnTo>
                    <a:pt x="4393681" y="737614"/>
                  </a:lnTo>
                  <a:lnTo>
                    <a:pt x="4393681" y="739138"/>
                  </a:lnTo>
                  <a:close/>
                </a:path>
                <a:path w="4686300" h="739139">
                  <a:moveTo>
                    <a:pt x="4418064" y="739138"/>
                  </a:moveTo>
                  <a:lnTo>
                    <a:pt x="4413492" y="737614"/>
                  </a:lnTo>
                  <a:lnTo>
                    <a:pt x="4411968" y="736090"/>
                  </a:lnTo>
                  <a:lnTo>
                    <a:pt x="4410444" y="736090"/>
                  </a:lnTo>
                  <a:lnTo>
                    <a:pt x="4410444" y="728470"/>
                  </a:lnTo>
                  <a:lnTo>
                    <a:pt x="4411968" y="726946"/>
                  </a:lnTo>
                  <a:lnTo>
                    <a:pt x="4419588" y="726946"/>
                  </a:lnTo>
                  <a:lnTo>
                    <a:pt x="4422636" y="729994"/>
                  </a:lnTo>
                  <a:lnTo>
                    <a:pt x="4421112" y="734566"/>
                  </a:lnTo>
                  <a:lnTo>
                    <a:pt x="4421112" y="737614"/>
                  </a:lnTo>
                  <a:lnTo>
                    <a:pt x="4418064" y="737614"/>
                  </a:lnTo>
                  <a:lnTo>
                    <a:pt x="4418064" y="739138"/>
                  </a:lnTo>
                  <a:close/>
                </a:path>
                <a:path w="4686300" h="739139">
                  <a:moveTo>
                    <a:pt x="4443972" y="739138"/>
                  </a:moveTo>
                  <a:lnTo>
                    <a:pt x="4439400" y="737614"/>
                  </a:lnTo>
                  <a:lnTo>
                    <a:pt x="4436352" y="737614"/>
                  </a:lnTo>
                  <a:lnTo>
                    <a:pt x="4436352" y="734566"/>
                  </a:lnTo>
                  <a:lnTo>
                    <a:pt x="4434828" y="734566"/>
                  </a:lnTo>
                  <a:lnTo>
                    <a:pt x="4434828" y="729994"/>
                  </a:lnTo>
                  <a:lnTo>
                    <a:pt x="4437876" y="726946"/>
                  </a:lnTo>
                  <a:lnTo>
                    <a:pt x="4445496" y="726946"/>
                  </a:lnTo>
                  <a:lnTo>
                    <a:pt x="4447020" y="728470"/>
                  </a:lnTo>
                  <a:lnTo>
                    <a:pt x="4447020" y="731518"/>
                  </a:lnTo>
                  <a:lnTo>
                    <a:pt x="4448544" y="731518"/>
                  </a:lnTo>
                  <a:lnTo>
                    <a:pt x="4447020" y="733042"/>
                  </a:lnTo>
                  <a:lnTo>
                    <a:pt x="4445496" y="736090"/>
                  </a:lnTo>
                  <a:lnTo>
                    <a:pt x="4443972" y="737614"/>
                  </a:lnTo>
                  <a:lnTo>
                    <a:pt x="4443972" y="739138"/>
                  </a:lnTo>
                  <a:close/>
                </a:path>
                <a:path w="4686300" h="739139">
                  <a:moveTo>
                    <a:pt x="4469880" y="739138"/>
                  </a:moveTo>
                  <a:lnTo>
                    <a:pt x="4463784" y="737614"/>
                  </a:lnTo>
                  <a:lnTo>
                    <a:pt x="4462260" y="736090"/>
                  </a:lnTo>
                  <a:lnTo>
                    <a:pt x="4460736" y="736090"/>
                  </a:lnTo>
                  <a:lnTo>
                    <a:pt x="4460736" y="729994"/>
                  </a:lnTo>
                  <a:lnTo>
                    <a:pt x="4463784" y="726946"/>
                  </a:lnTo>
                  <a:lnTo>
                    <a:pt x="4471404" y="726946"/>
                  </a:lnTo>
                  <a:lnTo>
                    <a:pt x="4472928" y="728470"/>
                  </a:lnTo>
                  <a:lnTo>
                    <a:pt x="4471404" y="736090"/>
                  </a:lnTo>
                  <a:lnTo>
                    <a:pt x="4469880" y="737614"/>
                  </a:lnTo>
                  <a:lnTo>
                    <a:pt x="4469880" y="739138"/>
                  </a:lnTo>
                  <a:close/>
                </a:path>
                <a:path w="4686300" h="739139">
                  <a:moveTo>
                    <a:pt x="4495788" y="739138"/>
                  </a:moveTo>
                  <a:lnTo>
                    <a:pt x="4489692" y="737614"/>
                  </a:lnTo>
                  <a:lnTo>
                    <a:pt x="4488168" y="736090"/>
                  </a:lnTo>
                  <a:lnTo>
                    <a:pt x="4486644" y="736090"/>
                  </a:lnTo>
                  <a:lnTo>
                    <a:pt x="4486644" y="728470"/>
                  </a:lnTo>
                  <a:lnTo>
                    <a:pt x="4488168" y="726946"/>
                  </a:lnTo>
                  <a:lnTo>
                    <a:pt x="4495788" y="726946"/>
                  </a:lnTo>
                  <a:lnTo>
                    <a:pt x="4498836" y="729994"/>
                  </a:lnTo>
                  <a:lnTo>
                    <a:pt x="4497312" y="736090"/>
                  </a:lnTo>
                  <a:lnTo>
                    <a:pt x="4495788" y="737614"/>
                  </a:lnTo>
                  <a:lnTo>
                    <a:pt x="4495788" y="739138"/>
                  </a:lnTo>
                  <a:close/>
                </a:path>
                <a:path w="4686300" h="739139">
                  <a:moveTo>
                    <a:pt x="4523220" y="737614"/>
                  </a:moveTo>
                  <a:lnTo>
                    <a:pt x="4512552" y="737614"/>
                  </a:lnTo>
                  <a:lnTo>
                    <a:pt x="4512552" y="734566"/>
                  </a:lnTo>
                  <a:lnTo>
                    <a:pt x="4511028" y="734566"/>
                  </a:lnTo>
                  <a:lnTo>
                    <a:pt x="4511028" y="731518"/>
                  </a:lnTo>
                  <a:lnTo>
                    <a:pt x="4512552" y="728470"/>
                  </a:lnTo>
                  <a:lnTo>
                    <a:pt x="4514076" y="726946"/>
                  </a:lnTo>
                  <a:lnTo>
                    <a:pt x="4521696" y="726946"/>
                  </a:lnTo>
                  <a:lnTo>
                    <a:pt x="4523220" y="728470"/>
                  </a:lnTo>
                  <a:lnTo>
                    <a:pt x="4523220" y="731518"/>
                  </a:lnTo>
                  <a:lnTo>
                    <a:pt x="4524744" y="731518"/>
                  </a:lnTo>
                  <a:lnTo>
                    <a:pt x="4523220" y="734566"/>
                  </a:lnTo>
                  <a:lnTo>
                    <a:pt x="4523220" y="737614"/>
                  </a:lnTo>
                  <a:close/>
                </a:path>
                <a:path w="4686300" h="739139">
                  <a:moveTo>
                    <a:pt x="4520172" y="739138"/>
                  </a:moveTo>
                  <a:lnTo>
                    <a:pt x="4515600" y="737614"/>
                  </a:lnTo>
                  <a:lnTo>
                    <a:pt x="4520172" y="737614"/>
                  </a:lnTo>
                  <a:lnTo>
                    <a:pt x="4520172" y="739138"/>
                  </a:lnTo>
                  <a:close/>
                </a:path>
                <a:path w="4686300" h="739139">
                  <a:moveTo>
                    <a:pt x="4546080" y="739138"/>
                  </a:moveTo>
                  <a:lnTo>
                    <a:pt x="4539984" y="737614"/>
                  </a:lnTo>
                  <a:lnTo>
                    <a:pt x="4538460" y="736090"/>
                  </a:lnTo>
                  <a:lnTo>
                    <a:pt x="4536936" y="736090"/>
                  </a:lnTo>
                  <a:lnTo>
                    <a:pt x="4536936" y="729994"/>
                  </a:lnTo>
                  <a:lnTo>
                    <a:pt x="4539984" y="726946"/>
                  </a:lnTo>
                  <a:lnTo>
                    <a:pt x="4547604" y="726946"/>
                  </a:lnTo>
                  <a:lnTo>
                    <a:pt x="4549128" y="728470"/>
                  </a:lnTo>
                  <a:lnTo>
                    <a:pt x="4547604" y="736090"/>
                  </a:lnTo>
                  <a:lnTo>
                    <a:pt x="4546080" y="737614"/>
                  </a:lnTo>
                  <a:lnTo>
                    <a:pt x="4546080" y="739138"/>
                  </a:lnTo>
                  <a:close/>
                </a:path>
                <a:path w="4686300" h="739139">
                  <a:moveTo>
                    <a:pt x="4571988" y="739138"/>
                  </a:moveTo>
                  <a:lnTo>
                    <a:pt x="4565892" y="737614"/>
                  </a:lnTo>
                  <a:lnTo>
                    <a:pt x="4564368" y="736090"/>
                  </a:lnTo>
                  <a:lnTo>
                    <a:pt x="4562844" y="736090"/>
                  </a:lnTo>
                  <a:lnTo>
                    <a:pt x="4562844" y="728470"/>
                  </a:lnTo>
                  <a:lnTo>
                    <a:pt x="4564368" y="726946"/>
                  </a:lnTo>
                  <a:lnTo>
                    <a:pt x="4571988" y="726946"/>
                  </a:lnTo>
                  <a:lnTo>
                    <a:pt x="4575036" y="729994"/>
                  </a:lnTo>
                  <a:lnTo>
                    <a:pt x="4573512" y="736090"/>
                  </a:lnTo>
                  <a:lnTo>
                    <a:pt x="4571988" y="737614"/>
                  </a:lnTo>
                  <a:lnTo>
                    <a:pt x="4571988" y="739138"/>
                  </a:lnTo>
                  <a:close/>
                </a:path>
                <a:path w="4686300" h="739139">
                  <a:moveTo>
                    <a:pt x="4584180" y="739138"/>
                  </a:moveTo>
                  <a:lnTo>
                    <a:pt x="4584180" y="729994"/>
                  </a:lnTo>
                  <a:lnTo>
                    <a:pt x="4585704" y="728470"/>
                  </a:lnTo>
                  <a:lnTo>
                    <a:pt x="4593324" y="728470"/>
                  </a:lnTo>
                  <a:lnTo>
                    <a:pt x="4596372" y="731518"/>
                  </a:lnTo>
                  <a:lnTo>
                    <a:pt x="4594848" y="736090"/>
                  </a:lnTo>
                  <a:lnTo>
                    <a:pt x="4602468" y="737614"/>
                  </a:lnTo>
                  <a:lnTo>
                    <a:pt x="4584180" y="739138"/>
                  </a:lnTo>
                  <a:close/>
                </a:path>
                <a:path w="4686300" h="739139">
                  <a:moveTo>
                    <a:pt x="4623804" y="734566"/>
                  </a:moveTo>
                  <a:lnTo>
                    <a:pt x="4622280" y="733042"/>
                  </a:lnTo>
                  <a:lnTo>
                    <a:pt x="4623804" y="733042"/>
                  </a:lnTo>
                  <a:lnTo>
                    <a:pt x="4623804" y="734566"/>
                  </a:lnTo>
                  <a:close/>
                </a:path>
              </a:pathLst>
            </a:custGeom>
            <a:solidFill>
              <a:srgbClr val="000000"/>
            </a:solidFill>
          </p:spPr>
          <p:txBody>
            <a:bodyPr wrap="square" lIns="0" tIns="0" rIns="0" bIns="0" rtlCol="0"/>
            <a:lstStyle/>
            <a:p>
              <a:pPr defTabSz="604601"/>
              <a:endParaRPr sz="1190" kern="0">
                <a:solidFill>
                  <a:sysClr val="windowText" lastClr="000000"/>
                </a:solidFill>
                <a:latin typeface="Calibri"/>
              </a:endParaRPr>
            </a:p>
          </p:txBody>
        </p:sp>
      </p:grpSp>
      <p:sp>
        <p:nvSpPr>
          <p:cNvPr id="29" name="object 29"/>
          <p:cNvSpPr txBox="1">
            <a:spLocks noGrp="1"/>
          </p:cNvSpPr>
          <p:nvPr>
            <p:ph type="title"/>
          </p:nvPr>
        </p:nvSpPr>
        <p:spPr>
          <a:xfrm>
            <a:off x="3875753" y="1083446"/>
            <a:ext cx="1387695" cy="614614"/>
          </a:xfrm>
          <a:prstGeom prst="rect">
            <a:avLst/>
          </a:prstGeom>
        </p:spPr>
        <p:txBody>
          <a:bodyPr vert="horz" wrap="square" lIns="0" tIns="5039" rIns="0" bIns="0" rtlCol="0">
            <a:spAutoFit/>
          </a:bodyPr>
          <a:lstStyle/>
          <a:p>
            <a:pPr marL="8397" marR="3359" indent="-420" algn="ctr">
              <a:lnSpc>
                <a:spcPct val="101800"/>
              </a:lnSpc>
              <a:spcBef>
                <a:spcPts val="40"/>
              </a:spcBef>
            </a:pPr>
            <a:r>
              <a:rPr b="0" i="0" spc="-83" dirty="0">
                <a:latin typeface="Trebuchet MS"/>
                <a:cs typeface="Trebuchet MS"/>
              </a:rPr>
              <a:t>City</a:t>
            </a:r>
            <a:r>
              <a:rPr b="0" i="0" spc="-80" dirty="0">
                <a:latin typeface="Trebuchet MS"/>
                <a:cs typeface="Trebuchet MS"/>
              </a:rPr>
              <a:t> </a:t>
            </a:r>
            <a:r>
              <a:rPr b="0" i="0" spc="-56" dirty="0">
                <a:latin typeface="Trebuchet MS"/>
                <a:cs typeface="Trebuchet MS"/>
              </a:rPr>
              <a:t>of</a:t>
            </a:r>
            <a:r>
              <a:rPr b="0" i="0" spc="-92" dirty="0">
                <a:latin typeface="Trebuchet MS"/>
                <a:cs typeface="Trebuchet MS"/>
              </a:rPr>
              <a:t> </a:t>
            </a:r>
            <a:r>
              <a:rPr b="0" i="0" spc="-7" dirty="0">
                <a:latin typeface="Trebuchet MS"/>
                <a:cs typeface="Trebuchet MS"/>
              </a:rPr>
              <a:t>Stamford </a:t>
            </a:r>
            <a:r>
              <a:rPr b="0" i="0" spc="-86" dirty="0">
                <a:latin typeface="Trebuchet MS"/>
                <a:cs typeface="Trebuchet MS"/>
              </a:rPr>
              <a:t>Oﬃce</a:t>
            </a:r>
            <a:r>
              <a:rPr b="0" i="0" spc="-89" dirty="0">
                <a:latin typeface="Trebuchet MS"/>
                <a:cs typeface="Trebuchet MS"/>
              </a:rPr>
              <a:t> </a:t>
            </a:r>
            <a:r>
              <a:rPr b="0" i="0" spc="-50" dirty="0">
                <a:latin typeface="Trebuchet MS"/>
                <a:cs typeface="Trebuchet MS"/>
              </a:rPr>
              <a:t>of</a:t>
            </a:r>
            <a:r>
              <a:rPr b="0" i="0" spc="-92" dirty="0">
                <a:latin typeface="Trebuchet MS"/>
                <a:cs typeface="Trebuchet MS"/>
              </a:rPr>
              <a:t> </a:t>
            </a:r>
            <a:r>
              <a:rPr b="0" i="0" spc="-53" dirty="0">
                <a:latin typeface="Trebuchet MS"/>
                <a:cs typeface="Trebuchet MS"/>
              </a:rPr>
              <a:t>Operations </a:t>
            </a:r>
            <a:r>
              <a:rPr b="0" i="0" spc="-56" dirty="0">
                <a:latin typeface="Trebuchet MS"/>
                <a:cs typeface="Trebuchet MS"/>
              </a:rPr>
              <a:t>Solid</a:t>
            </a:r>
            <a:r>
              <a:rPr b="0" i="0" spc="-83" dirty="0">
                <a:latin typeface="Trebuchet MS"/>
                <a:cs typeface="Trebuchet MS"/>
              </a:rPr>
              <a:t> </a:t>
            </a:r>
            <a:r>
              <a:rPr b="0" i="0" spc="-14" dirty="0">
                <a:latin typeface="Trebuchet MS"/>
                <a:cs typeface="Trebuchet MS"/>
              </a:rPr>
              <a:t>Waste</a:t>
            </a:r>
          </a:p>
        </p:txBody>
      </p:sp>
      <p:sp>
        <p:nvSpPr>
          <p:cNvPr id="30" name="object 30"/>
          <p:cNvSpPr txBox="1"/>
          <p:nvPr/>
        </p:nvSpPr>
        <p:spPr>
          <a:xfrm>
            <a:off x="4013807" y="1895016"/>
            <a:ext cx="1235280" cy="170857"/>
          </a:xfrm>
          <a:prstGeom prst="rect">
            <a:avLst/>
          </a:prstGeom>
        </p:spPr>
        <p:txBody>
          <a:bodyPr vert="horz" wrap="square" lIns="0" tIns="7978" rIns="0" bIns="0" rtlCol="0">
            <a:spAutoFit/>
          </a:bodyPr>
          <a:lstStyle/>
          <a:p>
            <a:pPr marL="8397" defTabSz="604601">
              <a:spcBef>
                <a:spcPts val="63"/>
              </a:spcBef>
            </a:pPr>
            <a:r>
              <a:rPr sz="1058" kern="0" spc="-56" dirty="0">
                <a:solidFill>
                  <a:sysClr val="windowText" lastClr="000000"/>
                </a:solidFill>
                <a:latin typeface="Trebuchet MS"/>
                <a:cs typeface="Trebuchet MS"/>
              </a:rPr>
              <a:t>Director</a:t>
            </a:r>
            <a:r>
              <a:rPr sz="1058" kern="0" spc="-59" dirty="0">
                <a:solidFill>
                  <a:sysClr val="windowText" lastClr="000000"/>
                </a:solidFill>
                <a:latin typeface="Trebuchet MS"/>
                <a:cs typeface="Trebuchet MS"/>
              </a:rPr>
              <a:t> </a:t>
            </a:r>
            <a:r>
              <a:rPr sz="1058" kern="0" spc="-50" dirty="0">
                <a:solidFill>
                  <a:sysClr val="windowText" lastClr="000000"/>
                </a:solidFill>
                <a:latin typeface="Trebuchet MS"/>
                <a:cs typeface="Trebuchet MS"/>
              </a:rPr>
              <a:t>of</a:t>
            </a:r>
            <a:r>
              <a:rPr sz="1058" kern="0" spc="-59" dirty="0">
                <a:solidFill>
                  <a:sysClr val="windowText" lastClr="000000"/>
                </a:solidFill>
                <a:latin typeface="Trebuchet MS"/>
                <a:cs typeface="Trebuchet MS"/>
              </a:rPr>
              <a:t> </a:t>
            </a:r>
            <a:r>
              <a:rPr sz="1058" kern="0" spc="-40" dirty="0">
                <a:solidFill>
                  <a:sysClr val="windowText" lastClr="000000"/>
                </a:solidFill>
                <a:latin typeface="Trebuchet MS"/>
                <a:cs typeface="Trebuchet MS"/>
              </a:rPr>
              <a:t>Operations</a:t>
            </a:r>
            <a:endParaRPr sz="1058" kern="0">
              <a:solidFill>
                <a:sysClr val="windowText" lastClr="000000"/>
              </a:solidFill>
              <a:latin typeface="Trebuchet MS"/>
              <a:cs typeface="Trebuchet MS"/>
            </a:endParaRPr>
          </a:p>
        </p:txBody>
      </p:sp>
      <p:grpSp>
        <p:nvGrpSpPr>
          <p:cNvPr id="31" name="object 31"/>
          <p:cNvGrpSpPr/>
          <p:nvPr/>
        </p:nvGrpSpPr>
        <p:grpSpPr>
          <a:xfrm>
            <a:off x="2305750" y="4696852"/>
            <a:ext cx="904836" cy="262844"/>
            <a:chOff x="1601846" y="5806806"/>
            <a:chExt cx="1368425" cy="397510"/>
          </a:xfrm>
        </p:grpSpPr>
        <p:pic>
          <p:nvPicPr>
            <p:cNvPr id="32" name="object 32"/>
            <p:cNvPicPr/>
            <p:nvPr/>
          </p:nvPicPr>
          <p:blipFill>
            <a:blip r:embed="rId6" cstate="print"/>
            <a:stretch>
              <a:fillRect/>
            </a:stretch>
          </p:blipFill>
          <p:spPr>
            <a:xfrm>
              <a:off x="1606292" y="5824713"/>
              <a:ext cx="1363976" cy="379474"/>
            </a:xfrm>
            <a:prstGeom prst="rect">
              <a:avLst/>
            </a:prstGeom>
          </p:spPr>
        </p:pic>
        <p:pic>
          <p:nvPicPr>
            <p:cNvPr id="33" name="object 33"/>
            <p:cNvPicPr/>
            <p:nvPr/>
          </p:nvPicPr>
          <p:blipFill>
            <a:blip r:embed="rId7" cstate="print"/>
            <a:stretch>
              <a:fillRect/>
            </a:stretch>
          </p:blipFill>
          <p:spPr>
            <a:xfrm>
              <a:off x="1601846" y="5806806"/>
              <a:ext cx="1349244" cy="365378"/>
            </a:xfrm>
            <a:prstGeom prst="rect">
              <a:avLst/>
            </a:prstGeom>
          </p:spPr>
        </p:pic>
        <p:sp>
          <p:nvSpPr>
            <p:cNvPr id="34" name="object 34"/>
            <p:cNvSpPr/>
            <p:nvPr/>
          </p:nvSpPr>
          <p:spPr>
            <a:xfrm>
              <a:off x="1603243" y="5807949"/>
              <a:ext cx="1348740" cy="364490"/>
            </a:xfrm>
            <a:custGeom>
              <a:avLst/>
              <a:gdLst/>
              <a:ahLst/>
              <a:cxnLst/>
              <a:rect l="l" t="t" r="r" b="b"/>
              <a:pathLst>
                <a:path w="1348739" h="364489">
                  <a:moveTo>
                    <a:pt x="13715" y="330707"/>
                  </a:moveTo>
                  <a:lnTo>
                    <a:pt x="0" y="330707"/>
                  </a:lnTo>
                  <a:lnTo>
                    <a:pt x="0" y="35051"/>
                  </a:lnTo>
                  <a:lnTo>
                    <a:pt x="1523" y="28955"/>
                  </a:lnTo>
                  <a:lnTo>
                    <a:pt x="6095" y="19811"/>
                  </a:lnTo>
                  <a:lnTo>
                    <a:pt x="10667" y="15239"/>
                  </a:lnTo>
                  <a:lnTo>
                    <a:pt x="12191" y="12191"/>
                  </a:lnTo>
                  <a:lnTo>
                    <a:pt x="15239" y="10667"/>
                  </a:lnTo>
                  <a:lnTo>
                    <a:pt x="18287" y="7619"/>
                  </a:lnTo>
                  <a:lnTo>
                    <a:pt x="21335" y="6095"/>
                  </a:lnTo>
                  <a:lnTo>
                    <a:pt x="22859" y="4571"/>
                  </a:lnTo>
                  <a:lnTo>
                    <a:pt x="25907" y="3047"/>
                  </a:lnTo>
                  <a:lnTo>
                    <a:pt x="35051" y="0"/>
                  </a:lnTo>
                  <a:lnTo>
                    <a:pt x="1312160" y="0"/>
                  </a:lnTo>
                  <a:lnTo>
                    <a:pt x="1318256" y="1523"/>
                  </a:lnTo>
                  <a:lnTo>
                    <a:pt x="1330448" y="7619"/>
                  </a:lnTo>
                  <a:lnTo>
                    <a:pt x="1335020" y="12191"/>
                  </a:lnTo>
                  <a:lnTo>
                    <a:pt x="39623" y="12191"/>
                  </a:lnTo>
                  <a:lnTo>
                    <a:pt x="33527" y="13715"/>
                  </a:lnTo>
                  <a:lnTo>
                    <a:pt x="27431" y="16763"/>
                  </a:lnTo>
                  <a:lnTo>
                    <a:pt x="25907" y="18287"/>
                  </a:lnTo>
                  <a:lnTo>
                    <a:pt x="22859" y="19811"/>
                  </a:lnTo>
                  <a:lnTo>
                    <a:pt x="19811" y="22859"/>
                  </a:lnTo>
                  <a:lnTo>
                    <a:pt x="18287" y="25907"/>
                  </a:lnTo>
                  <a:lnTo>
                    <a:pt x="16763" y="27431"/>
                  </a:lnTo>
                  <a:lnTo>
                    <a:pt x="13715" y="33527"/>
                  </a:lnTo>
                  <a:lnTo>
                    <a:pt x="12191" y="38099"/>
                  </a:lnTo>
                  <a:lnTo>
                    <a:pt x="12191" y="326135"/>
                  </a:lnTo>
                  <a:lnTo>
                    <a:pt x="13715" y="326135"/>
                  </a:lnTo>
                  <a:lnTo>
                    <a:pt x="13715" y="330707"/>
                  </a:lnTo>
                  <a:close/>
                </a:path>
                <a:path w="1348739" h="364489">
                  <a:moveTo>
                    <a:pt x="1345688" y="32003"/>
                  </a:moveTo>
                  <a:lnTo>
                    <a:pt x="1331972" y="32003"/>
                  </a:lnTo>
                  <a:lnTo>
                    <a:pt x="1331972" y="28955"/>
                  </a:lnTo>
                  <a:lnTo>
                    <a:pt x="1330448" y="28955"/>
                  </a:lnTo>
                  <a:lnTo>
                    <a:pt x="1330448" y="25907"/>
                  </a:lnTo>
                  <a:lnTo>
                    <a:pt x="1322828" y="18287"/>
                  </a:lnTo>
                  <a:lnTo>
                    <a:pt x="1319780" y="16763"/>
                  </a:lnTo>
                  <a:lnTo>
                    <a:pt x="1318256" y="15239"/>
                  </a:lnTo>
                  <a:lnTo>
                    <a:pt x="1313684" y="13715"/>
                  </a:lnTo>
                  <a:lnTo>
                    <a:pt x="1307588" y="12191"/>
                  </a:lnTo>
                  <a:lnTo>
                    <a:pt x="1335020" y="12191"/>
                  </a:lnTo>
                  <a:lnTo>
                    <a:pt x="1339592" y="16763"/>
                  </a:lnTo>
                  <a:lnTo>
                    <a:pt x="1339592" y="19811"/>
                  </a:lnTo>
                  <a:lnTo>
                    <a:pt x="1341116" y="19811"/>
                  </a:lnTo>
                  <a:lnTo>
                    <a:pt x="1342640" y="21335"/>
                  </a:lnTo>
                  <a:lnTo>
                    <a:pt x="1342640" y="24383"/>
                  </a:lnTo>
                  <a:lnTo>
                    <a:pt x="1344164" y="24383"/>
                  </a:lnTo>
                  <a:lnTo>
                    <a:pt x="1344164" y="27431"/>
                  </a:lnTo>
                  <a:lnTo>
                    <a:pt x="1345688" y="27431"/>
                  </a:lnTo>
                  <a:lnTo>
                    <a:pt x="1345688" y="32003"/>
                  </a:lnTo>
                  <a:close/>
                </a:path>
                <a:path w="1348739" h="364489">
                  <a:moveTo>
                    <a:pt x="1333496" y="352043"/>
                  </a:moveTo>
                  <a:lnTo>
                    <a:pt x="1310636" y="352043"/>
                  </a:lnTo>
                  <a:lnTo>
                    <a:pt x="1310636" y="350519"/>
                  </a:lnTo>
                  <a:lnTo>
                    <a:pt x="1315208" y="348995"/>
                  </a:lnTo>
                  <a:lnTo>
                    <a:pt x="1321304" y="345947"/>
                  </a:lnTo>
                  <a:lnTo>
                    <a:pt x="1324352" y="342899"/>
                  </a:lnTo>
                  <a:lnTo>
                    <a:pt x="1327400" y="342899"/>
                  </a:lnTo>
                  <a:lnTo>
                    <a:pt x="1327400" y="339851"/>
                  </a:lnTo>
                  <a:lnTo>
                    <a:pt x="1336544" y="44195"/>
                  </a:lnTo>
                  <a:lnTo>
                    <a:pt x="1335020" y="44195"/>
                  </a:lnTo>
                  <a:lnTo>
                    <a:pt x="1335020" y="35051"/>
                  </a:lnTo>
                  <a:lnTo>
                    <a:pt x="1333496" y="35051"/>
                  </a:lnTo>
                  <a:lnTo>
                    <a:pt x="1333496" y="32003"/>
                  </a:lnTo>
                  <a:lnTo>
                    <a:pt x="1347212" y="32003"/>
                  </a:lnTo>
                  <a:lnTo>
                    <a:pt x="1347212" y="38099"/>
                  </a:lnTo>
                  <a:lnTo>
                    <a:pt x="1348736" y="38099"/>
                  </a:lnTo>
                  <a:lnTo>
                    <a:pt x="1347212" y="326135"/>
                  </a:lnTo>
                  <a:lnTo>
                    <a:pt x="1345688" y="332231"/>
                  </a:lnTo>
                  <a:lnTo>
                    <a:pt x="1344164" y="336803"/>
                  </a:lnTo>
                  <a:lnTo>
                    <a:pt x="1339592" y="345947"/>
                  </a:lnTo>
                  <a:lnTo>
                    <a:pt x="1333496" y="352043"/>
                  </a:lnTo>
                  <a:close/>
                </a:path>
                <a:path w="1348739" h="364489">
                  <a:moveTo>
                    <a:pt x="1313684" y="364235"/>
                  </a:moveTo>
                  <a:lnTo>
                    <a:pt x="33527" y="362711"/>
                  </a:lnTo>
                  <a:lnTo>
                    <a:pt x="28955" y="361187"/>
                  </a:lnTo>
                  <a:lnTo>
                    <a:pt x="19811" y="356615"/>
                  </a:lnTo>
                  <a:lnTo>
                    <a:pt x="16763" y="353567"/>
                  </a:lnTo>
                  <a:lnTo>
                    <a:pt x="13715" y="352043"/>
                  </a:lnTo>
                  <a:lnTo>
                    <a:pt x="12191" y="350519"/>
                  </a:lnTo>
                  <a:lnTo>
                    <a:pt x="10667" y="350519"/>
                  </a:lnTo>
                  <a:lnTo>
                    <a:pt x="10667" y="347471"/>
                  </a:lnTo>
                  <a:lnTo>
                    <a:pt x="7619" y="344423"/>
                  </a:lnTo>
                  <a:lnTo>
                    <a:pt x="6095" y="344423"/>
                  </a:lnTo>
                  <a:lnTo>
                    <a:pt x="6095" y="341375"/>
                  </a:lnTo>
                  <a:lnTo>
                    <a:pt x="4571" y="341375"/>
                  </a:lnTo>
                  <a:lnTo>
                    <a:pt x="4571" y="338327"/>
                  </a:lnTo>
                  <a:lnTo>
                    <a:pt x="3047" y="338327"/>
                  </a:lnTo>
                  <a:lnTo>
                    <a:pt x="3047" y="335279"/>
                  </a:lnTo>
                  <a:lnTo>
                    <a:pt x="1523" y="335279"/>
                  </a:lnTo>
                  <a:lnTo>
                    <a:pt x="1523" y="330707"/>
                  </a:lnTo>
                  <a:lnTo>
                    <a:pt x="15239" y="330707"/>
                  </a:lnTo>
                  <a:lnTo>
                    <a:pt x="15239" y="333755"/>
                  </a:lnTo>
                  <a:lnTo>
                    <a:pt x="16763" y="333755"/>
                  </a:lnTo>
                  <a:lnTo>
                    <a:pt x="16763" y="336803"/>
                  </a:lnTo>
                  <a:lnTo>
                    <a:pt x="18287" y="336803"/>
                  </a:lnTo>
                  <a:lnTo>
                    <a:pt x="18287" y="339851"/>
                  </a:lnTo>
                  <a:lnTo>
                    <a:pt x="19811" y="339851"/>
                  </a:lnTo>
                  <a:lnTo>
                    <a:pt x="24383" y="344423"/>
                  </a:lnTo>
                  <a:lnTo>
                    <a:pt x="27431" y="345947"/>
                  </a:lnTo>
                  <a:lnTo>
                    <a:pt x="28955" y="347471"/>
                  </a:lnTo>
                  <a:lnTo>
                    <a:pt x="32003" y="348995"/>
                  </a:lnTo>
                  <a:lnTo>
                    <a:pt x="38099" y="350519"/>
                  </a:lnTo>
                  <a:lnTo>
                    <a:pt x="1333496" y="352043"/>
                  </a:lnTo>
                  <a:lnTo>
                    <a:pt x="1328924" y="356615"/>
                  </a:lnTo>
                  <a:lnTo>
                    <a:pt x="1322828" y="359663"/>
                  </a:lnTo>
                  <a:lnTo>
                    <a:pt x="1313684" y="362711"/>
                  </a:lnTo>
                  <a:lnTo>
                    <a:pt x="1313684" y="364235"/>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35" name="object 35"/>
          <p:cNvSpPr txBox="1"/>
          <p:nvPr/>
        </p:nvSpPr>
        <p:spPr>
          <a:xfrm>
            <a:off x="2489907" y="4752528"/>
            <a:ext cx="523168" cy="130693"/>
          </a:xfrm>
          <a:prstGeom prst="rect">
            <a:avLst/>
          </a:prstGeom>
        </p:spPr>
        <p:txBody>
          <a:bodyPr vert="horz" wrap="square" lIns="0" tIns="8398" rIns="0" bIns="0" rtlCol="0">
            <a:spAutoFit/>
          </a:bodyPr>
          <a:lstStyle/>
          <a:p>
            <a:pPr marL="8397" defTabSz="604601">
              <a:spcBef>
                <a:spcPts val="66"/>
              </a:spcBef>
            </a:pPr>
            <a:r>
              <a:rPr sz="794" kern="0" spc="-43" dirty="0">
                <a:solidFill>
                  <a:sysClr val="windowText" lastClr="000000"/>
                </a:solidFill>
                <a:latin typeface="Trebuchet MS"/>
                <a:cs typeface="Trebuchet MS"/>
              </a:rPr>
              <a:t>Permit </a:t>
            </a:r>
            <a:r>
              <a:rPr sz="794" kern="0" spc="-33" dirty="0">
                <a:solidFill>
                  <a:sysClr val="windowText" lastClr="000000"/>
                </a:solidFill>
                <a:latin typeface="Trebuchet MS"/>
                <a:cs typeface="Trebuchet MS"/>
              </a:rPr>
              <a:t>Clerk</a:t>
            </a:r>
            <a:endParaRPr sz="794" kern="0">
              <a:solidFill>
                <a:sysClr val="windowText" lastClr="000000"/>
              </a:solidFill>
              <a:latin typeface="Trebuchet MS"/>
              <a:cs typeface="Trebuchet MS"/>
            </a:endParaRPr>
          </a:p>
        </p:txBody>
      </p:sp>
      <p:grpSp>
        <p:nvGrpSpPr>
          <p:cNvPr id="36" name="object 36"/>
          <p:cNvGrpSpPr/>
          <p:nvPr/>
        </p:nvGrpSpPr>
        <p:grpSpPr>
          <a:xfrm>
            <a:off x="3816214" y="2341514"/>
            <a:ext cx="1524995" cy="235971"/>
            <a:chOff x="3886190" y="2244719"/>
            <a:chExt cx="2306320" cy="356870"/>
          </a:xfrm>
        </p:grpSpPr>
        <p:pic>
          <p:nvPicPr>
            <p:cNvPr id="37" name="object 37"/>
            <p:cNvPicPr/>
            <p:nvPr/>
          </p:nvPicPr>
          <p:blipFill>
            <a:blip r:embed="rId8" cstate="print"/>
            <a:stretch>
              <a:fillRect/>
            </a:stretch>
          </p:blipFill>
          <p:spPr>
            <a:xfrm>
              <a:off x="3890762" y="2261610"/>
              <a:ext cx="2301234" cy="339851"/>
            </a:xfrm>
            <a:prstGeom prst="rect">
              <a:avLst/>
            </a:prstGeom>
          </p:spPr>
        </p:pic>
        <p:pic>
          <p:nvPicPr>
            <p:cNvPr id="38" name="object 38"/>
            <p:cNvPicPr/>
            <p:nvPr/>
          </p:nvPicPr>
          <p:blipFill>
            <a:blip r:embed="rId9" cstate="print"/>
            <a:stretch>
              <a:fillRect/>
            </a:stretch>
          </p:blipFill>
          <p:spPr>
            <a:xfrm>
              <a:off x="3886190" y="2244719"/>
              <a:ext cx="2285994" cy="324230"/>
            </a:xfrm>
            <a:prstGeom prst="rect">
              <a:avLst/>
            </a:prstGeom>
          </p:spPr>
        </p:pic>
        <p:sp>
          <p:nvSpPr>
            <p:cNvPr id="39" name="object 39"/>
            <p:cNvSpPr/>
            <p:nvPr/>
          </p:nvSpPr>
          <p:spPr>
            <a:xfrm>
              <a:off x="3886190" y="2244846"/>
              <a:ext cx="2286000" cy="325120"/>
            </a:xfrm>
            <a:custGeom>
              <a:avLst/>
              <a:gdLst/>
              <a:ahLst/>
              <a:cxnLst/>
              <a:rect l="l" t="t" r="r" b="b"/>
              <a:pathLst>
                <a:path w="2286000" h="325119">
                  <a:moveTo>
                    <a:pt x="19811" y="303275"/>
                  </a:moveTo>
                  <a:lnTo>
                    <a:pt x="4571" y="303275"/>
                  </a:lnTo>
                  <a:lnTo>
                    <a:pt x="4571" y="300227"/>
                  </a:lnTo>
                  <a:lnTo>
                    <a:pt x="3047" y="300227"/>
                  </a:lnTo>
                  <a:lnTo>
                    <a:pt x="3047" y="294131"/>
                  </a:lnTo>
                  <a:lnTo>
                    <a:pt x="1523" y="294131"/>
                  </a:lnTo>
                  <a:lnTo>
                    <a:pt x="1523" y="284987"/>
                  </a:lnTo>
                  <a:lnTo>
                    <a:pt x="0" y="284987"/>
                  </a:lnTo>
                  <a:lnTo>
                    <a:pt x="0" y="41147"/>
                  </a:lnTo>
                  <a:lnTo>
                    <a:pt x="1523" y="30479"/>
                  </a:lnTo>
                  <a:lnTo>
                    <a:pt x="3047" y="25907"/>
                  </a:lnTo>
                  <a:lnTo>
                    <a:pt x="6095" y="19811"/>
                  </a:lnTo>
                  <a:lnTo>
                    <a:pt x="7619" y="18287"/>
                  </a:lnTo>
                  <a:lnTo>
                    <a:pt x="9143" y="15239"/>
                  </a:lnTo>
                  <a:lnTo>
                    <a:pt x="15239" y="9143"/>
                  </a:lnTo>
                  <a:lnTo>
                    <a:pt x="18287" y="7619"/>
                  </a:lnTo>
                  <a:lnTo>
                    <a:pt x="19811" y="6095"/>
                  </a:lnTo>
                  <a:lnTo>
                    <a:pt x="25907" y="3047"/>
                  </a:lnTo>
                  <a:lnTo>
                    <a:pt x="30479" y="1523"/>
                  </a:lnTo>
                  <a:lnTo>
                    <a:pt x="41147" y="0"/>
                  </a:lnTo>
                  <a:lnTo>
                    <a:pt x="2247894" y="0"/>
                  </a:lnTo>
                  <a:lnTo>
                    <a:pt x="2257038" y="1523"/>
                  </a:lnTo>
                  <a:lnTo>
                    <a:pt x="2261610" y="3047"/>
                  </a:lnTo>
                  <a:lnTo>
                    <a:pt x="2267706" y="6095"/>
                  </a:lnTo>
                  <a:lnTo>
                    <a:pt x="2269230" y="7619"/>
                  </a:lnTo>
                  <a:lnTo>
                    <a:pt x="2272278" y="9143"/>
                  </a:lnTo>
                  <a:lnTo>
                    <a:pt x="2276850" y="13715"/>
                  </a:lnTo>
                  <a:lnTo>
                    <a:pt x="35051" y="13715"/>
                  </a:lnTo>
                  <a:lnTo>
                    <a:pt x="30479" y="15239"/>
                  </a:lnTo>
                  <a:lnTo>
                    <a:pt x="24383" y="18287"/>
                  </a:lnTo>
                  <a:lnTo>
                    <a:pt x="18287" y="24383"/>
                  </a:lnTo>
                  <a:lnTo>
                    <a:pt x="15239" y="30479"/>
                  </a:lnTo>
                  <a:lnTo>
                    <a:pt x="13715" y="35051"/>
                  </a:lnTo>
                  <a:lnTo>
                    <a:pt x="13715" y="291083"/>
                  </a:lnTo>
                  <a:lnTo>
                    <a:pt x="15239" y="291083"/>
                  </a:lnTo>
                  <a:lnTo>
                    <a:pt x="15239" y="295655"/>
                  </a:lnTo>
                  <a:lnTo>
                    <a:pt x="16763" y="295655"/>
                  </a:lnTo>
                  <a:lnTo>
                    <a:pt x="16763" y="298703"/>
                  </a:lnTo>
                  <a:lnTo>
                    <a:pt x="18287" y="298703"/>
                  </a:lnTo>
                  <a:lnTo>
                    <a:pt x="19811" y="300227"/>
                  </a:lnTo>
                  <a:lnTo>
                    <a:pt x="19811" y="303275"/>
                  </a:lnTo>
                  <a:close/>
                </a:path>
                <a:path w="2286000" h="325119">
                  <a:moveTo>
                    <a:pt x="2275326" y="312419"/>
                  </a:moveTo>
                  <a:lnTo>
                    <a:pt x="2250942" y="312419"/>
                  </a:lnTo>
                  <a:lnTo>
                    <a:pt x="2250942" y="310895"/>
                  </a:lnTo>
                  <a:lnTo>
                    <a:pt x="2257038" y="309371"/>
                  </a:lnTo>
                  <a:lnTo>
                    <a:pt x="2260086" y="307847"/>
                  </a:lnTo>
                  <a:lnTo>
                    <a:pt x="2261610" y="306323"/>
                  </a:lnTo>
                  <a:lnTo>
                    <a:pt x="2264658" y="304799"/>
                  </a:lnTo>
                  <a:lnTo>
                    <a:pt x="2266182" y="303275"/>
                  </a:lnTo>
                  <a:lnTo>
                    <a:pt x="2267706" y="300227"/>
                  </a:lnTo>
                  <a:lnTo>
                    <a:pt x="2269230" y="298703"/>
                  </a:lnTo>
                  <a:lnTo>
                    <a:pt x="2270754" y="295655"/>
                  </a:lnTo>
                  <a:lnTo>
                    <a:pt x="2272278" y="291083"/>
                  </a:lnTo>
                  <a:lnTo>
                    <a:pt x="2273802" y="33527"/>
                  </a:lnTo>
                  <a:lnTo>
                    <a:pt x="2272278" y="33527"/>
                  </a:lnTo>
                  <a:lnTo>
                    <a:pt x="2272278" y="28955"/>
                  </a:lnTo>
                  <a:lnTo>
                    <a:pt x="2270754" y="27431"/>
                  </a:lnTo>
                  <a:lnTo>
                    <a:pt x="2269230" y="27431"/>
                  </a:lnTo>
                  <a:lnTo>
                    <a:pt x="2269230" y="24383"/>
                  </a:lnTo>
                  <a:lnTo>
                    <a:pt x="2263134" y="18287"/>
                  </a:lnTo>
                  <a:lnTo>
                    <a:pt x="2260086" y="16763"/>
                  </a:lnTo>
                  <a:lnTo>
                    <a:pt x="2258562" y="15239"/>
                  </a:lnTo>
                  <a:lnTo>
                    <a:pt x="2253990" y="13715"/>
                  </a:lnTo>
                  <a:lnTo>
                    <a:pt x="2276850" y="13715"/>
                  </a:lnTo>
                  <a:lnTo>
                    <a:pt x="2278374" y="15239"/>
                  </a:lnTo>
                  <a:lnTo>
                    <a:pt x="2278374" y="18287"/>
                  </a:lnTo>
                  <a:lnTo>
                    <a:pt x="2279898" y="18287"/>
                  </a:lnTo>
                  <a:lnTo>
                    <a:pt x="2281422" y="19811"/>
                  </a:lnTo>
                  <a:lnTo>
                    <a:pt x="2281422" y="22859"/>
                  </a:lnTo>
                  <a:lnTo>
                    <a:pt x="2282946" y="22859"/>
                  </a:lnTo>
                  <a:lnTo>
                    <a:pt x="2282946" y="25907"/>
                  </a:lnTo>
                  <a:lnTo>
                    <a:pt x="2284470" y="25907"/>
                  </a:lnTo>
                  <a:lnTo>
                    <a:pt x="2284470" y="30479"/>
                  </a:lnTo>
                  <a:lnTo>
                    <a:pt x="2285994" y="30479"/>
                  </a:lnTo>
                  <a:lnTo>
                    <a:pt x="2284470" y="294131"/>
                  </a:lnTo>
                  <a:lnTo>
                    <a:pt x="2282946" y="300227"/>
                  </a:lnTo>
                  <a:lnTo>
                    <a:pt x="2281422" y="303275"/>
                  </a:lnTo>
                  <a:lnTo>
                    <a:pt x="2279898" y="304799"/>
                  </a:lnTo>
                  <a:lnTo>
                    <a:pt x="2278374" y="307847"/>
                  </a:lnTo>
                  <a:lnTo>
                    <a:pt x="2275326" y="310895"/>
                  </a:lnTo>
                  <a:lnTo>
                    <a:pt x="2275326" y="312419"/>
                  </a:lnTo>
                  <a:close/>
                </a:path>
                <a:path w="2286000" h="325119">
                  <a:moveTo>
                    <a:pt x="2275326" y="313943"/>
                  </a:moveTo>
                  <a:lnTo>
                    <a:pt x="12191" y="313943"/>
                  </a:lnTo>
                  <a:lnTo>
                    <a:pt x="12191" y="310895"/>
                  </a:lnTo>
                  <a:lnTo>
                    <a:pt x="9143" y="307847"/>
                  </a:lnTo>
                  <a:lnTo>
                    <a:pt x="7619" y="307847"/>
                  </a:lnTo>
                  <a:lnTo>
                    <a:pt x="7619" y="304799"/>
                  </a:lnTo>
                  <a:lnTo>
                    <a:pt x="6095" y="303275"/>
                  </a:lnTo>
                  <a:lnTo>
                    <a:pt x="21335" y="303275"/>
                  </a:lnTo>
                  <a:lnTo>
                    <a:pt x="24383" y="304799"/>
                  </a:lnTo>
                  <a:lnTo>
                    <a:pt x="27431" y="307847"/>
                  </a:lnTo>
                  <a:lnTo>
                    <a:pt x="30479" y="309371"/>
                  </a:lnTo>
                  <a:lnTo>
                    <a:pt x="36575" y="310895"/>
                  </a:lnTo>
                  <a:lnTo>
                    <a:pt x="2275326" y="312419"/>
                  </a:lnTo>
                  <a:lnTo>
                    <a:pt x="2275326" y="313943"/>
                  </a:lnTo>
                  <a:close/>
                </a:path>
                <a:path w="2286000" h="325119">
                  <a:moveTo>
                    <a:pt x="2255514" y="324611"/>
                  </a:moveTo>
                  <a:lnTo>
                    <a:pt x="32003" y="323087"/>
                  </a:lnTo>
                  <a:lnTo>
                    <a:pt x="27431" y="321563"/>
                  </a:lnTo>
                  <a:lnTo>
                    <a:pt x="18287" y="316991"/>
                  </a:lnTo>
                  <a:lnTo>
                    <a:pt x="15239" y="313943"/>
                  </a:lnTo>
                  <a:lnTo>
                    <a:pt x="2272278" y="313943"/>
                  </a:lnTo>
                  <a:lnTo>
                    <a:pt x="2269230" y="316991"/>
                  </a:lnTo>
                  <a:lnTo>
                    <a:pt x="2260086" y="321563"/>
                  </a:lnTo>
                  <a:lnTo>
                    <a:pt x="2255514" y="323087"/>
                  </a:lnTo>
                  <a:lnTo>
                    <a:pt x="2255514" y="324611"/>
                  </a:lnTo>
                  <a:close/>
                </a:path>
              </a:pathLst>
            </a:custGeom>
            <a:solidFill>
              <a:srgbClr val="666666"/>
            </a:solidFill>
          </p:spPr>
          <p:txBody>
            <a:bodyPr wrap="square" lIns="0" tIns="0" rIns="0" bIns="0" rtlCol="0"/>
            <a:lstStyle/>
            <a:p>
              <a:pPr defTabSz="604601"/>
              <a:endParaRPr sz="1190" kern="0">
                <a:solidFill>
                  <a:sysClr val="windowText" lastClr="000000"/>
                </a:solidFill>
                <a:latin typeface="Calibri"/>
              </a:endParaRPr>
            </a:p>
          </p:txBody>
        </p:sp>
      </p:grpSp>
      <p:sp>
        <p:nvSpPr>
          <p:cNvPr id="40" name="object 40"/>
          <p:cNvSpPr txBox="1"/>
          <p:nvPr/>
        </p:nvSpPr>
        <p:spPr>
          <a:xfrm>
            <a:off x="4228449" y="2396097"/>
            <a:ext cx="687760" cy="130693"/>
          </a:xfrm>
          <a:prstGeom prst="rect">
            <a:avLst/>
          </a:prstGeom>
        </p:spPr>
        <p:txBody>
          <a:bodyPr vert="horz" wrap="square" lIns="0" tIns="8398" rIns="0" bIns="0" rtlCol="0">
            <a:spAutoFit/>
          </a:bodyPr>
          <a:lstStyle/>
          <a:p>
            <a:pPr marL="8397" defTabSz="604601">
              <a:spcBef>
                <a:spcPts val="66"/>
              </a:spcBef>
            </a:pPr>
            <a:r>
              <a:rPr sz="794" b="1" kern="0" dirty="0">
                <a:solidFill>
                  <a:sysClr val="windowText" lastClr="000000"/>
                </a:solidFill>
                <a:latin typeface="Calibri"/>
                <a:cs typeface="Calibri"/>
              </a:rPr>
              <a:t>Transfer</a:t>
            </a:r>
            <a:r>
              <a:rPr sz="794" b="1" kern="0" spc="-10" dirty="0">
                <a:solidFill>
                  <a:sysClr val="windowText" lastClr="000000"/>
                </a:solidFill>
                <a:latin typeface="Calibri"/>
                <a:cs typeface="Calibri"/>
              </a:rPr>
              <a:t> </a:t>
            </a:r>
            <a:r>
              <a:rPr sz="794" b="1" kern="0" spc="-7" dirty="0">
                <a:solidFill>
                  <a:sysClr val="windowText" lastClr="000000"/>
                </a:solidFill>
                <a:latin typeface="Calibri"/>
                <a:cs typeface="Calibri"/>
              </a:rPr>
              <a:t>Station</a:t>
            </a:r>
            <a:endParaRPr sz="794" kern="0">
              <a:solidFill>
                <a:sysClr val="windowText" lastClr="000000"/>
              </a:solidFill>
              <a:latin typeface="Calibri"/>
              <a:cs typeface="Calibri"/>
            </a:endParaRPr>
          </a:p>
        </p:txBody>
      </p:sp>
      <p:grpSp>
        <p:nvGrpSpPr>
          <p:cNvPr id="41" name="object 41"/>
          <p:cNvGrpSpPr/>
          <p:nvPr/>
        </p:nvGrpSpPr>
        <p:grpSpPr>
          <a:xfrm>
            <a:off x="3468304" y="4699036"/>
            <a:ext cx="793568" cy="258644"/>
            <a:chOff x="3360030" y="5810108"/>
            <a:chExt cx="1200150" cy="391160"/>
          </a:xfrm>
        </p:grpSpPr>
        <p:pic>
          <p:nvPicPr>
            <p:cNvPr id="42" name="object 42"/>
            <p:cNvPicPr/>
            <p:nvPr/>
          </p:nvPicPr>
          <p:blipFill>
            <a:blip r:embed="rId10" cstate="print"/>
            <a:stretch>
              <a:fillRect/>
            </a:stretch>
          </p:blipFill>
          <p:spPr>
            <a:xfrm>
              <a:off x="3364983" y="5827761"/>
              <a:ext cx="1194812" cy="373378"/>
            </a:xfrm>
            <a:prstGeom prst="rect">
              <a:avLst/>
            </a:prstGeom>
          </p:spPr>
        </p:pic>
        <p:pic>
          <p:nvPicPr>
            <p:cNvPr id="43" name="object 43"/>
            <p:cNvPicPr/>
            <p:nvPr/>
          </p:nvPicPr>
          <p:blipFill>
            <a:blip r:embed="rId11" cstate="print"/>
            <a:stretch>
              <a:fillRect/>
            </a:stretch>
          </p:blipFill>
          <p:spPr>
            <a:xfrm>
              <a:off x="3360030" y="5810108"/>
              <a:ext cx="1179954" cy="358647"/>
            </a:xfrm>
            <a:prstGeom prst="rect">
              <a:avLst/>
            </a:prstGeom>
          </p:spPr>
        </p:pic>
        <p:sp>
          <p:nvSpPr>
            <p:cNvPr id="44" name="object 44"/>
            <p:cNvSpPr/>
            <p:nvPr/>
          </p:nvSpPr>
          <p:spPr>
            <a:xfrm>
              <a:off x="3360411" y="5810997"/>
              <a:ext cx="1181100" cy="358140"/>
            </a:xfrm>
            <a:custGeom>
              <a:avLst/>
              <a:gdLst/>
              <a:ahLst/>
              <a:cxnLst/>
              <a:rect l="l" t="t" r="r" b="b"/>
              <a:pathLst>
                <a:path w="1181100" h="358139">
                  <a:moveTo>
                    <a:pt x="15239" y="326135"/>
                  </a:moveTo>
                  <a:lnTo>
                    <a:pt x="1523" y="326135"/>
                  </a:lnTo>
                  <a:lnTo>
                    <a:pt x="1523" y="316991"/>
                  </a:lnTo>
                  <a:lnTo>
                    <a:pt x="0" y="316991"/>
                  </a:lnTo>
                  <a:lnTo>
                    <a:pt x="0" y="41147"/>
                  </a:lnTo>
                  <a:lnTo>
                    <a:pt x="1523" y="32003"/>
                  </a:lnTo>
                  <a:lnTo>
                    <a:pt x="3047" y="27431"/>
                  </a:lnTo>
                  <a:lnTo>
                    <a:pt x="6095" y="21335"/>
                  </a:lnTo>
                  <a:lnTo>
                    <a:pt x="7619" y="19811"/>
                  </a:lnTo>
                  <a:lnTo>
                    <a:pt x="9143" y="16763"/>
                  </a:lnTo>
                  <a:lnTo>
                    <a:pt x="16763" y="9143"/>
                  </a:lnTo>
                  <a:lnTo>
                    <a:pt x="19811" y="7619"/>
                  </a:lnTo>
                  <a:lnTo>
                    <a:pt x="21335" y="6095"/>
                  </a:lnTo>
                  <a:lnTo>
                    <a:pt x="27431" y="3047"/>
                  </a:lnTo>
                  <a:lnTo>
                    <a:pt x="36575" y="0"/>
                  </a:lnTo>
                  <a:lnTo>
                    <a:pt x="1142997" y="0"/>
                  </a:lnTo>
                  <a:lnTo>
                    <a:pt x="1149093" y="1523"/>
                  </a:lnTo>
                  <a:lnTo>
                    <a:pt x="1153665" y="3047"/>
                  </a:lnTo>
                  <a:lnTo>
                    <a:pt x="1159761" y="6095"/>
                  </a:lnTo>
                  <a:lnTo>
                    <a:pt x="1162809" y="9143"/>
                  </a:lnTo>
                  <a:lnTo>
                    <a:pt x="1165857" y="10667"/>
                  </a:lnTo>
                  <a:lnTo>
                    <a:pt x="1167381" y="12191"/>
                  </a:lnTo>
                  <a:lnTo>
                    <a:pt x="42671" y="12191"/>
                  </a:lnTo>
                  <a:lnTo>
                    <a:pt x="35051" y="13715"/>
                  </a:lnTo>
                  <a:lnTo>
                    <a:pt x="30479" y="15239"/>
                  </a:lnTo>
                  <a:lnTo>
                    <a:pt x="28955" y="16763"/>
                  </a:lnTo>
                  <a:lnTo>
                    <a:pt x="25907" y="18287"/>
                  </a:lnTo>
                  <a:lnTo>
                    <a:pt x="18287" y="25907"/>
                  </a:lnTo>
                  <a:lnTo>
                    <a:pt x="15239" y="32003"/>
                  </a:lnTo>
                  <a:lnTo>
                    <a:pt x="13715" y="36575"/>
                  </a:lnTo>
                  <a:lnTo>
                    <a:pt x="13715" y="321563"/>
                  </a:lnTo>
                  <a:lnTo>
                    <a:pt x="15239" y="321563"/>
                  </a:lnTo>
                  <a:lnTo>
                    <a:pt x="15239" y="326135"/>
                  </a:lnTo>
                  <a:close/>
                </a:path>
                <a:path w="1181100" h="358139">
                  <a:moveTo>
                    <a:pt x="1176525" y="28955"/>
                  </a:moveTo>
                  <a:lnTo>
                    <a:pt x="1162809" y="28955"/>
                  </a:lnTo>
                  <a:lnTo>
                    <a:pt x="1162809" y="25907"/>
                  </a:lnTo>
                  <a:lnTo>
                    <a:pt x="1155189" y="18287"/>
                  </a:lnTo>
                  <a:lnTo>
                    <a:pt x="1146045" y="13715"/>
                  </a:lnTo>
                  <a:lnTo>
                    <a:pt x="1138425" y="12191"/>
                  </a:lnTo>
                  <a:lnTo>
                    <a:pt x="1167381" y="12191"/>
                  </a:lnTo>
                  <a:lnTo>
                    <a:pt x="1170429" y="15239"/>
                  </a:lnTo>
                  <a:lnTo>
                    <a:pt x="1170429" y="18287"/>
                  </a:lnTo>
                  <a:lnTo>
                    <a:pt x="1171953" y="18287"/>
                  </a:lnTo>
                  <a:lnTo>
                    <a:pt x="1173477" y="19811"/>
                  </a:lnTo>
                  <a:lnTo>
                    <a:pt x="1173477" y="22859"/>
                  </a:lnTo>
                  <a:lnTo>
                    <a:pt x="1175001" y="22859"/>
                  </a:lnTo>
                  <a:lnTo>
                    <a:pt x="1175001" y="25907"/>
                  </a:lnTo>
                  <a:lnTo>
                    <a:pt x="1176525" y="25907"/>
                  </a:lnTo>
                  <a:lnTo>
                    <a:pt x="1176525" y="28955"/>
                  </a:lnTo>
                  <a:close/>
                </a:path>
                <a:path w="1181100" h="358139">
                  <a:moveTo>
                    <a:pt x="1165857" y="345947"/>
                  </a:moveTo>
                  <a:lnTo>
                    <a:pt x="1141473" y="345947"/>
                  </a:lnTo>
                  <a:lnTo>
                    <a:pt x="1141473" y="344423"/>
                  </a:lnTo>
                  <a:lnTo>
                    <a:pt x="1147569" y="342899"/>
                  </a:lnTo>
                  <a:lnTo>
                    <a:pt x="1153665" y="339851"/>
                  </a:lnTo>
                  <a:lnTo>
                    <a:pt x="1161285" y="332231"/>
                  </a:lnTo>
                  <a:lnTo>
                    <a:pt x="1164333" y="326135"/>
                  </a:lnTo>
                  <a:lnTo>
                    <a:pt x="1165857" y="321563"/>
                  </a:lnTo>
                  <a:lnTo>
                    <a:pt x="1167381" y="36575"/>
                  </a:lnTo>
                  <a:lnTo>
                    <a:pt x="1165857" y="36575"/>
                  </a:lnTo>
                  <a:lnTo>
                    <a:pt x="1165857" y="32003"/>
                  </a:lnTo>
                  <a:lnTo>
                    <a:pt x="1164333" y="32003"/>
                  </a:lnTo>
                  <a:lnTo>
                    <a:pt x="1164333" y="28955"/>
                  </a:lnTo>
                  <a:lnTo>
                    <a:pt x="1178049" y="28955"/>
                  </a:lnTo>
                  <a:lnTo>
                    <a:pt x="1178049" y="33527"/>
                  </a:lnTo>
                  <a:lnTo>
                    <a:pt x="1179573" y="33527"/>
                  </a:lnTo>
                  <a:lnTo>
                    <a:pt x="1179573" y="44195"/>
                  </a:lnTo>
                  <a:lnTo>
                    <a:pt x="1181097" y="44195"/>
                  </a:lnTo>
                  <a:lnTo>
                    <a:pt x="1179573" y="313943"/>
                  </a:lnTo>
                  <a:lnTo>
                    <a:pt x="1178049" y="324611"/>
                  </a:lnTo>
                  <a:lnTo>
                    <a:pt x="1175001" y="333755"/>
                  </a:lnTo>
                  <a:lnTo>
                    <a:pt x="1173477" y="336803"/>
                  </a:lnTo>
                  <a:lnTo>
                    <a:pt x="1171953" y="338327"/>
                  </a:lnTo>
                  <a:lnTo>
                    <a:pt x="1170429" y="341375"/>
                  </a:lnTo>
                  <a:lnTo>
                    <a:pt x="1165857" y="345947"/>
                  </a:lnTo>
                  <a:close/>
                </a:path>
                <a:path w="1181100" h="358139">
                  <a:moveTo>
                    <a:pt x="1146045" y="358139"/>
                  </a:moveTo>
                  <a:lnTo>
                    <a:pt x="35051" y="356615"/>
                  </a:lnTo>
                  <a:lnTo>
                    <a:pt x="25907" y="353567"/>
                  </a:lnTo>
                  <a:lnTo>
                    <a:pt x="22859" y="352043"/>
                  </a:lnTo>
                  <a:lnTo>
                    <a:pt x="21335" y="350519"/>
                  </a:lnTo>
                  <a:lnTo>
                    <a:pt x="18287" y="348995"/>
                  </a:lnTo>
                  <a:lnTo>
                    <a:pt x="9143" y="339851"/>
                  </a:lnTo>
                  <a:lnTo>
                    <a:pt x="7619" y="339851"/>
                  </a:lnTo>
                  <a:lnTo>
                    <a:pt x="7619" y="336803"/>
                  </a:lnTo>
                  <a:lnTo>
                    <a:pt x="6095" y="336803"/>
                  </a:lnTo>
                  <a:lnTo>
                    <a:pt x="6095" y="333755"/>
                  </a:lnTo>
                  <a:lnTo>
                    <a:pt x="4571" y="333755"/>
                  </a:lnTo>
                  <a:lnTo>
                    <a:pt x="4571" y="330707"/>
                  </a:lnTo>
                  <a:lnTo>
                    <a:pt x="3047" y="330707"/>
                  </a:lnTo>
                  <a:lnTo>
                    <a:pt x="3047" y="326135"/>
                  </a:lnTo>
                  <a:lnTo>
                    <a:pt x="16763" y="326135"/>
                  </a:lnTo>
                  <a:lnTo>
                    <a:pt x="16763" y="329183"/>
                  </a:lnTo>
                  <a:lnTo>
                    <a:pt x="18287" y="329183"/>
                  </a:lnTo>
                  <a:lnTo>
                    <a:pt x="18287" y="332231"/>
                  </a:lnTo>
                  <a:lnTo>
                    <a:pt x="19811" y="332231"/>
                  </a:lnTo>
                  <a:lnTo>
                    <a:pt x="27431" y="339851"/>
                  </a:lnTo>
                  <a:lnTo>
                    <a:pt x="33527" y="342899"/>
                  </a:lnTo>
                  <a:lnTo>
                    <a:pt x="38099" y="344423"/>
                  </a:lnTo>
                  <a:lnTo>
                    <a:pt x="1165857" y="345947"/>
                  </a:lnTo>
                  <a:lnTo>
                    <a:pt x="1162809" y="348995"/>
                  </a:lnTo>
                  <a:lnTo>
                    <a:pt x="1150617" y="355091"/>
                  </a:lnTo>
                  <a:lnTo>
                    <a:pt x="1146045" y="356615"/>
                  </a:lnTo>
                  <a:lnTo>
                    <a:pt x="1146045" y="358139"/>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45" name="object 45"/>
          <p:cNvSpPr txBox="1"/>
          <p:nvPr/>
        </p:nvSpPr>
        <p:spPr>
          <a:xfrm>
            <a:off x="3699406" y="4754543"/>
            <a:ext cx="320366" cy="130693"/>
          </a:xfrm>
          <a:prstGeom prst="rect">
            <a:avLst/>
          </a:prstGeom>
        </p:spPr>
        <p:txBody>
          <a:bodyPr vert="horz" wrap="square" lIns="0" tIns="8398" rIns="0" bIns="0" rtlCol="0">
            <a:spAutoFit/>
          </a:bodyPr>
          <a:lstStyle/>
          <a:p>
            <a:pPr marL="8397" defTabSz="604601">
              <a:spcBef>
                <a:spcPts val="66"/>
              </a:spcBef>
            </a:pPr>
            <a:r>
              <a:rPr sz="794" kern="0" spc="-30" dirty="0">
                <a:solidFill>
                  <a:sysClr val="windowText" lastClr="000000"/>
                </a:solidFill>
                <a:latin typeface="Trebuchet MS"/>
                <a:cs typeface="Trebuchet MS"/>
              </a:rPr>
              <a:t>Cashier</a:t>
            </a:r>
            <a:endParaRPr sz="794" kern="0">
              <a:solidFill>
                <a:sysClr val="windowText" lastClr="000000"/>
              </a:solidFill>
              <a:latin typeface="Trebuchet MS"/>
              <a:cs typeface="Trebuchet MS"/>
            </a:endParaRPr>
          </a:p>
        </p:txBody>
      </p:sp>
      <p:grpSp>
        <p:nvGrpSpPr>
          <p:cNvPr id="46" name="object 46"/>
          <p:cNvGrpSpPr/>
          <p:nvPr/>
        </p:nvGrpSpPr>
        <p:grpSpPr>
          <a:xfrm>
            <a:off x="2610077" y="3264990"/>
            <a:ext cx="1474190" cy="426176"/>
            <a:chOff x="2062093" y="3641334"/>
            <a:chExt cx="2229485" cy="644525"/>
          </a:xfrm>
        </p:grpSpPr>
        <p:pic>
          <p:nvPicPr>
            <p:cNvPr id="47" name="object 47"/>
            <p:cNvPicPr/>
            <p:nvPr/>
          </p:nvPicPr>
          <p:blipFill>
            <a:blip r:embed="rId12" cstate="print"/>
            <a:stretch>
              <a:fillRect/>
            </a:stretch>
          </p:blipFill>
          <p:spPr>
            <a:xfrm>
              <a:off x="2066538" y="3659114"/>
              <a:ext cx="2225034" cy="626362"/>
            </a:xfrm>
            <a:prstGeom prst="rect">
              <a:avLst/>
            </a:prstGeom>
          </p:spPr>
        </p:pic>
        <p:pic>
          <p:nvPicPr>
            <p:cNvPr id="48" name="object 48"/>
            <p:cNvPicPr/>
            <p:nvPr/>
          </p:nvPicPr>
          <p:blipFill>
            <a:blip r:embed="rId13" cstate="print"/>
            <a:stretch>
              <a:fillRect/>
            </a:stretch>
          </p:blipFill>
          <p:spPr>
            <a:xfrm>
              <a:off x="2062093" y="3641334"/>
              <a:ext cx="2210556" cy="613154"/>
            </a:xfrm>
            <a:prstGeom prst="rect">
              <a:avLst/>
            </a:prstGeom>
          </p:spPr>
        </p:pic>
        <p:sp>
          <p:nvSpPr>
            <p:cNvPr id="49" name="object 49"/>
            <p:cNvSpPr/>
            <p:nvPr/>
          </p:nvSpPr>
          <p:spPr>
            <a:xfrm>
              <a:off x="2063490" y="3642350"/>
              <a:ext cx="2209800" cy="612775"/>
            </a:xfrm>
            <a:custGeom>
              <a:avLst/>
              <a:gdLst/>
              <a:ahLst/>
              <a:cxnLst/>
              <a:rect l="l" t="t" r="r" b="b"/>
              <a:pathLst>
                <a:path w="2209800" h="612775">
                  <a:moveTo>
                    <a:pt x="16763" y="562354"/>
                  </a:moveTo>
                  <a:lnTo>
                    <a:pt x="3047" y="562354"/>
                  </a:lnTo>
                  <a:lnTo>
                    <a:pt x="3047" y="556258"/>
                  </a:lnTo>
                  <a:lnTo>
                    <a:pt x="1523" y="556258"/>
                  </a:lnTo>
                  <a:lnTo>
                    <a:pt x="1523" y="550162"/>
                  </a:lnTo>
                  <a:lnTo>
                    <a:pt x="0" y="550162"/>
                  </a:lnTo>
                  <a:lnTo>
                    <a:pt x="0" y="62483"/>
                  </a:lnTo>
                  <a:lnTo>
                    <a:pt x="3047" y="50291"/>
                  </a:lnTo>
                  <a:lnTo>
                    <a:pt x="10667" y="35051"/>
                  </a:lnTo>
                  <a:lnTo>
                    <a:pt x="12191" y="33527"/>
                  </a:lnTo>
                  <a:lnTo>
                    <a:pt x="13715" y="30479"/>
                  </a:lnTo>
                  <a:lnTo>
                    <a:pt x="19811" y="24383"/>
                  </a:lnTo>
                  <a:lnTo>
                    <a:pt x="21335" y="21335"/>
                  </a:lnTo>
                  <a:lnTo>
                    <a:pt x="24383" y="19811"/>
                  </a:lnTo>
                  <a:lnTo>
                    <a:pt x="30479" y="13715"/>
                  </a:lnTo>
                  <a:lnTo>
                    <a:pt x="33527" y="12191"/>
                  </a:lnTo>
                  <a:lnTo>
                    <a:pt x="35051" y="10667"/>
                  </a:lnTo>
                  <a:lnTo>
                    <a:pt x="47243" y="4571"/>
                  </a:lnTo>
                  <a:lnTo>
                    <a:pt x="56387" y="1523"/>
                  </a:lnTo>
                  <a:lnTo>
                    <a:pt x="64007" y="0"/>
                  </a:lnTo>
                  <a:lnTo>
                    <a:pt x="2145786" y="0"/>
                  </a:lnTo>
                  <a:lnTo>
                    <a:pt x="2153406" y="1523"/>
                  </a:lnTo>
                  <a:lnTo>
                    <a:pt x="2162550" y="4571"/>
                  </a:lnTo>
                  <a:lnTo>
                    <a:pt x="2171694" y="9143"/>
                  </a:lnTo>
                  <a:lnTo>
                    <a:pt x="2173218" y="10667"/>
                  </a:lnTo>
                  <a:lnTo>
                    <a:pt x="2176266" y="12191"/>
                  </a:lnTo>
                  <a:lnTo>
                    <a:pt x="68579" y="12191"/>
                  </a:lnTo>
                  <a:lnTo>
                    <a:pt x="59435" y="13715"/>
                  </a:lnTo>
                  <a:lnTo>
                    <a:pt x="54863" y="15239"/>
                  </a:lnTo>
                  <a:lnTo>
                    <a:pt x="51815" y="16763"/>
                  </a:lnTo>
                  <a:lnTo>
                    <a:pt x="47243" y="18287"/>
                  </a:lnTo>
                  <a:lnTo>
                    <a:pt x="44195" y="19811"/>
                  </a:lnTo>
                  <a:lnTo>
                    <a:pt x="42671" y="21335"/>
                  </a:lnTo>
                  <a:lnTo>
                    <a:pt x="39623" y="22859"/>
                  </a:lnTo>
                  <a:lnTo>
                    <a:pt x="36575" y="25907"/>
                  </a:lnTo>
                  <a:lnTo>
                    <a:pt x="33527" y="27431"/>
                  </a:lnTo>
                  <a:lnTo>
                    <a:pt x="27431" y="33527"/>
                  </a:lnTo>
                  <a:lnTo>
                    <a:pt x="25907" y="36575"/>
                  </a:lnTo>
                  <a:lnTo>
                    <a:pt x="22859" y="39623"/>
                  </a:lnTo>
                  <a:lnTo>
                    <a:pt x="21335" y="42671"/>
                  </a:lnTo>
                  <a:lnTo>
                    <a:pt x="19811" y="44195"/>
                  </a:lnTo>
                  <a:lnTo>
                    <a:pt x="16763" y="50291"/>
                  </a:lnTo>
                  <a:lnTo>
                    <a:pt x="13715" y="59435"/>
                  </a:lnTo>
                  <a:lnTo>
                    <a:pt x="12191" y="67055"/>
                  </a:lnTo>
                  <a:lnTo>
                    <a:pt x="12191" y="545590"/>
                  </a:lnTo>
                  <a:lnTo>
                    <a:pt x="13715" y="545590"/>
                  </a:lnTo>
                  <a:lnTo>
                    <a:pt x="13715" y="553210"/>
                  </a:lnTo>
                  <a:lnTo>
                    <a:pt x="15239" y="553210"/>
                  </a:lnTo>
                  <a:lnTo>
                    <a:pt x="15239" y="557782"/>
                  </a:lnTo>
                  <a:lnTo>
                    <a:pt x="16763" y="557782"/>
                  </a:lnTo>
                  <a:lnTo>
                    <a:pt x="16763" y="562354"/>
                  </a:lnTo>
                  <a:close/>
                </a:path>
                <a:path w="2209800" h="612775">
                  <a:moveTo>
                    <a:pt x="2200650" y="41147"/>
                  </a:moveTo>
                  <a:lnTo>
                    <a:pt x="2185410" y="41147"/>
                  </a:lnTo>
                  <a:lnTo>
                    <a:pt x="2185410" y="38099"/>
                  </a:lnTo>
                  <a:lnTo>
                    <a:pt x="2170170" y="22859"/>
                  </a:lnTo>
                  <a:lnTo>
                    <a:pt x="2157978" y="16763"/>
                  </a:lnTo>
                  <a:lnTo>
                    <a:pt x="2148834" y="13715"/>
                  </a:lnTo>
                  <a:lnTo>
                    <a:pt x="2141214" y="12191"/>
                  </a:lnTo>
                  <a:lnTo>
                    <a:pt x="2176266" y="12191"/>
                  </a:lnTo>
                  <a:lnTo>
                    <a:pt x="2177790" y="13715"/>
                  </a:lnTo>
                  <a:lnTo>
                    <a:pt x="2180838" y="15239"/>
                  </a:lnTo>
                  <a:lnTo>
                    <a:pt x="2194554" y="28955"/>
                  </a:lnTo>
                  <a:lnTo>
                    <a:pt x="2194554" y="32003"/>
                  </a:lnTo>
                  <a:lnTo>
                    <a:pt x="2196078" y="32003"/>
                  </a:lnTo>
                  <a:lnTo>
                    <a:pt x="2197602" y="33527"/>
                  </a:lnTo>
                  <a:lnTo>
                    <a:pt x="2197602" y="36575"/>
                  </a:lnTo>
                  <a:lnTo>
                    <a:pt x="2199126" y="36575"/>
                  </a:lnTo>
                  <a:lnTo>
                    <a:pt x="2200650" y="38099"/>
                  </a:lnTo>
                  <a:lnTo>
                    <a:pt x="2200650" y="41147"/>
                  </a:lnTo>
                  <a:close/>
                </a:path>
                <a:path w="2209800" h="612775">
                  <a:moveTo>
                    <a:pt x="2205222" y="51815"/>
                  </a:moveTo>
                  <a:lnTo>
                    <a:pt x="2191506" y="51815"/>
                  </a:lnTo>
                  <a:lnTo>
                    <a:pt x="2191506" y="48767"/>
                  </a:lnTo>
                  <a:lnTo>
                    <a:pt x="2189982" y="48767"/>
                  </a:lnTo>
                  <a:lnTo>
                    <a:pt x="2189982" y="45719"/>
                  </a:lnTo>
                  <a:lnTo>
                    <a:pt x="2188458" y="45719"/>
                  </a:lnTo>
                  <a:lnTo>
                    <a:pt x="2188458" y="42671"/>
                  </a:lnTo>
                  <a:lnTo>
                    <a:pt x="2186934" y="41147"/>
                  </a:lnTo>
                  <a:lnTo>
                    <a:pt x="2202174" y="41147"/>
                  </a:lnTo>
                  <a:lnTo>
                    <a:pt x="2202174" y="44195"/>
                  </a:lnTo>
                  <a:lnTo>
                    <a:pt x="2203698" y="44195"/>
                  </a:lnTo>
                  <a:lnTo>
                    <a:pt x="2203698" y="47243"/>
                  </a:lnTo>
                  <a:lnTo>
                    <a:pt x="2205222" y="47243"/>
                  </a:lnTo>
                  <a:lnTo>
                    <a:pt x="2205222" y="51815"/>
                  </a:lnTo>
                  <a:close/>
                </a:path>
                <a:path w="2209800" h="612775">
                  <a:moveTo>
                    <a:pt x="2173218" y="600454"/>
                  </a:moveTo>
                  <a:lnTo>
                    <a:pt x="2141214" y="600454"/>
                  </a:lnTo>
                  <a:lnTo>
                    <a:pt x="2141214" y="598930"/>
                  </a:lnTo>
                  <a:lnTo>
                    <a:pt x="2148834" y="597406"/>
                  </a:lnTo>
                  <a:lnTo>
                    <a:pt x="2154930" y="595882"/>
                  </a:lnTo>
                  <a:lnTo>
                    <a:pt x="2170170" y="588262"/>
                  </a:lnTo>
                  <a:lnTo>
                    <a:pt x="2176266" y="582166"/>
                  </a:lnTo>
                  <a:lnTo>
                    <a:pt x="2179314" y="582166"/>
                  </a:lnTo>
                  <a:lnTo>
                    <a:pt x="2179314" y="579118"/>
                  </a:lnTo>
                  <a:lnTo>
                    <a:pt x="2183886" y="574546"/>
                  </a:lnTo>
                  <a:lnTo>
                    <a:pt x="2185410" y="571498"/>
                  </a:lnTo>
                  <a:lnTo>
                    <a:pt x="2197602" y="68579"/>
                  </a:lnTo>
                  <a:lnTo>
                    <a:pt x="2196078" y="68579"/>
                  </a:lnTo>
                  <a:lnTo>
                    <a:pt x="2196078" y="60959"/>
                  </a:lnTo>
                  <a:lnTo>
                    <a:pt x="2194554" y="60959"/>
                  </a:lnTo>
                  <a:lnTo>
                    <a:pt x="2194554" y="56387"/>
                  </a:lnTo>
                  <a:lnTo>
                    <a:pt x="2193030" y="56387"/>
                  </a:lnTo>
                  <a:lnTo>
                    <a:pt x="2193030" y="51815"/>
                  </a:lnTo>
                  <a:lnTo>
                    <a:pt x="2206746" y="51815"/>
                  </a:lnTo>
                  <a:lnTo>
                    <a:pt x="2206746" y="57911"/>
                  </a:lnTo>
                  <a:lnTo>
                    <a:pt x="2208270" y="57911"/>
                  </a:lnTo>
                  <a:lnTo>
                    <a:pt x="2208270" y="65531"/>
                  </a:lnTo>
                  <a:lnTo>
                    <a:pt x="2209794" y="65531"/>
                  </a:lnTo>
                  <a:lnTo>
                    <a:pt x="2208270" y="547114"/>
                  </a:lnTo>
                  <a:lnTo>
                    <a:pt x="2197602" y="576070"/>
                  </a:lnTo>
                  <a:lnTo>
                    <a:pt x="2196078" y="579118"/>
                  </a:lnTo>
                  <a:lnTo>
                    <a:pt x="2194554" y="580642"/>
                  </a:lnTo>
                  <a:lnTo>
                    <a:pt x="2193030" y="583690"/>
                  </a:lnTo>
                  <a:lnTo>
                    <a:pt x="2180838" y="595882"/>
                  </a:lnTo>
                  <a:lnTo>
                    <a:pt x="2177790" y="597406"/>
                  </a:lnTo>
                  <a:lnTo>
                    <a:pt x="2176266" y="598930"/>
                  </a:lnTo>
                  <a:lnTo>
                    <a:pt x="2173218" y="600454"/>
                  </a:lnTo>
                  <a:close/>
                </a:path>
                <a:path w="2209800" h="612775">
                  <a:moveTo>
                    <a:pt x="18287" y="565402"/>
                  </a:moveTo>
                  <a:lnTo>
                    <a:pt x="4571" y="565402"/>
                  </a:lnTo>
                  <a:lnTo>
                    <a:pt x="4571" y="562354"/>
                  </a:lnTo>
                  <a:lnTo>
                    <a:pt x="18287" y="562354"/>
                  </a:lnTo>
                  <a:lnTo>
                    <a:pt x="18287" y="565402"/>
                  </a:lnTo>
                  <a:close/>
                </a:path>
                <a:path w="2209800" h="612775">
                  <a:moveTo>
                    <a:pt x="19811" y="568450"/>
                  </a:moveTo>
                  <a:lnTo>
                    <a:pt x="6095" y="568450"/>
                  </a:lnTo>
                  <a:lnTo>
                    <a:pt x="6095" y="565402"/>
                  </a:lnTo>
                  <a:lnTo>
                    <a:pt x="19811" y="565402"/>
                  </a:lnTo>
                  <a:lnTo>
                    <a:pt x="19811" y="568450"/>
                  </a:lnTo>
                  <a:close/>
                </a:path>
                <a:path w="2209800" h="612775">
                  <a:moveTo>
                    <a:pt x="2145786" y="612646"/>
                  </a:moveTo>
                  <a:lnTo>
                    <a:pt x="64007" y="611122"/>
                  </a:lnTo>
                  <a:lnTo>
                    <a:pt x="33527" y="598930"/>
                  </a:lnTo>
                  <a:lnTo>
                    <a:pt x="30479" y="597406"/>
                  </a:lnTo>
                  <a:lnTo>
                    <a:pt x="24383" y="591310"/>
                  </a:lnTo>
                  <a:lnTo>
                    <a:pt x="21335" y="591310"/>
                  </a:lnTo>
                  <a:lnTo>
                    <a:pt x="21335" y="588262"/>
                  </a:lnTo>
                  <a:lnTo>
                    <a:pt x="15239" y="582166"/>
                  </a:lnTo>
                  <a:lnTo>
                    <a:pt x="13715" y="582166"/>
                  </a:lnTo>
                  <a:lnTo>
                    <a:pt x="13715" y="579118"/>
                  </a:lnTo>
                  <a:lnTo>
                    <a:pt x="12191" y="577594"/>
                  </a:lnTo>
                  <a:lnTo>
                    <a:pt x="10667" y="577594"/>
                  </a:lnTo>
                  <a:lnTo>
                    <a:pt x="10667" y="574546"/>
                  </a:lnTo>
                  <a:lnTo>
                    <a:pt x="9143" y="574546"/>
                  </a:lnTo>
                  <a:lnTo>
                    <a:pt x="9143" y="571498"/>
                  </a:lnTo>
                  <a:lnTo>
                    <a:pt x="7619" y="571498"/>
                  </a:lnTo>
                  <a:lnTo>
                    <a:pt x="7619" y="568450"/>
                  </a:lnTo>
                  <a:lnTo>
                    <a:pt x="21335" y="568450"/>
                  </a:lnTo>
                  <a:lnTo>
                    <a:pt x="22859" y="569974"/>
                  </a:lnTo>
                  <a:lnTo>
                    <a:pt x="22859" y="573022"/>
                  </a:lnTo>
                  <a:lnTo>
                    <a:pt x="24383" y="573022"/>
                  </a:lnTo>
                  <a:lnTo>
                    <a:pt x="27431" y="576070"/>
                  </a:lnTo>
                  <a:lnTo>
                    <a:pt x="27431" y="579118"/>
                  </a:lnTo>
                  <a:lnTo>
                    <a:pt x="28955" y="579118"/>
                  </a:lnTo>
                  <a:lnTo>
                    <a:pt x="33527" y="583690"/>
                  </a:lnTo>
                  <a:lnTo>
                    <a:pt x="36575" y="585214"/>
                  </a:lnTo>
                  <a:lnTo>
                    <a:pt x="39623" y="588262"/>
                  </a:lnTo>
                  <a:lnTo>
                    <a:pt x="42671" y="589786"/>
                  </a:lnTo>
                  <a:lnTo>
                    <a:pt x="44195" y="591310"/>
                  </a:lnTo>
                  <a:lnTo>
                    <a:pt x="50291" y="594358"/>
                  </a:lnTo>
                  <a:lnTo>
                    <a:pt x="59435" y="597406"/>
                  </a:lnTo>
                  <a:lnTo>
                    <a:pt x="68579" y="598930"/>
                  </a:lnTo>
                  <a:lnTo>
                    <a:pt x="2173218" y="600454"/>
                  </a:lnTo>
                  <a:lnTo>
                    <a:pt x="2171694" y="601978"/>
                  </a:lnTo>
                  <a:lnTo>
                    <a:pt x="2162550" y="606550"/>
                  </a:lnTo>
                  <a:lnTo>
                    <a:pt x="2153406" y="609598"/>
                  </a:lnTo>
                  <a:lnTo>
                    <a:pt x="2145786" y="611122"/>
                  </a:lnTo>
                  <a:lnTo>
                    <a:pt x="2145786" y="612646"/>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50" name="object 50"/>
          <p:cNvSpPr txBox="1"/>
          <p:nvPr/>
        </p:nvSpPr>
        <p:spPr>
          <a:xfrm>
            <a:off x="2800280" y="3383446"/>
            <a:ext cx="1081185" cy="151379"/>
          </a:xfrm>
          <a:prstGeom prst="rect">
            <a:avLst/>
          </a:prstGeom>
        </p:spPr>
        <p:txBody>
          <a:bodyPr vert="horz" wrap="square" lIns="0" tIns="8818" rIns="0" bIns="0" rtlCol="0">
            <a:spAutoFit/>
          </a:bodyPr>
          <a:lstStyle/>
          <a:p>
            <a:pPr marL="8397" defTabSz="604601">
              <a:spcBef>
                <a:spcPts val="70"/>
              </a:spcBef>
            </a:pPr>
            <a:r>
              <a:rPr sz="926" kern="0" spc="-40" dirty="0">
                <a:solidFill>
                  <a:sysClr val="windowText" lastClr="000000"/>
                </a:solidFill>
                <a:latin typeface="Trebuchet MS"/>
                <a:cs typeface="Trebuchet MS"/>
              </a:rPr>
              <a:t>Operations</a:t>
            </a:r>
            <a:r>
              <a:rPr sz="926" kern="0" spc="-23" dirty="0">
                <a:solidFill>
                  <a:sysClr val="windowText" lastClr="000000"/>
                </a:solidFill>
                <a:latin typeface="Trebuchet MS"/>
                <a:cs typeface="Trebuchet MS"/>
              </a:rPr>
              <a:t> </a:t>
            </a:r>
            <a:r>
              <a:rPr sz="926" kern="0" spc="-26" dirty="0">
                <a:solidFill>
                  <a:sysClr val="windowText" lastClr="000000"/>
                </a:solidFill>
                <a:latin typeface="Trebuchet MS"/>
                <a:cs typeface="Trebuchet MS"/>
              </a:rPr>
              <a:t>Supervisor</a:t>
            </a:r>
            <a:endParaRPr sz="926" kern="0">
              <a:solidFill>
                <a:sysClr val="windowText" lastClr="000000"/>
              </a:solidFill>
              <a:latin typeface="Trebuchet MS"/>
              <a:cs typeface="Trebuchet MS"/>
            </a:endParaRPr>
          </a:p>
        </p:txBody>
      </p:sp>
      <p:grpSp>
        <p:nvGrpSpPr>
          <p:cNvPr id="51" name="object 51"/>
          <p:cNvGrpSpPr/>
          <p:nvPr/>
        </p:nvGrpSpPr>
        <p:grpSpPr>
          <a:xfrm>
            <a:off x="2305750" y="4007919"/>
            <a:ext cx="901897" cy="627297"/>
            <a:chOff x="1601846" y="4764901"/>
            <a:chExt cx="1363980" cy="948690"/>
          </a:xfrm>
        </p:grpSpPr>
        <p:sp>
          <p:nvSpPr>
            <p:cNvPr id="52" name="object 52"/>
            <p:cNvSpPr/>
            <p:nvPr/>
          </p:nvSpPr>
          <p:spPr>
            <a:xfrm>
              <a:off x="2274437" y="4771251"/>
              <a:ext cx="1270" cy="385445"/>
            </a:xfrm>
            <a:custGeom>
              <a:avLst/>
              <a:gdLst/>
              <a:ahLst/>
              <a:cxnLst/>
              <a:rect l="l" t="t" r="r" b="b"/>
              <a:pathLst>
                <a:path w="1269" h="385445">
                  <a:moveTo>
                    <a:pt x="1015" y="385063"/>
                  </a:moveTo>
                  <a:lnTo>
                    <a:pt x="0"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pic>
          <p:nvPicPr>
            <p:cNvPr id="53" name="object 53"/>
            <p:cNvPicPr/>
            <p:nvPr/>
          </p:nvPicPr>
          <p:blipFill>
            <a:blip r:embed="rId14" cstate="print"/>
            <a:stretch>
              <a:fillRect/>
            </a:stretch>
          </p:blipFill>
          <p:spPr>
            <a:xfrm>
              <a:off x="1606292" y="5090147"/>
              <a:ext cx="1359404" cy="623314"/>
            </a:xfrm>
            <a:prstGeom prst="rect">
              <a:avLst/>
            </a:prstGeom>
          </p:spPr>
        </p:pic>
        <p:pic>
          <p:nvPicPr>
            <p:cNvPr id="54" name="object 54"/>
            <p:cNvPicPr/>
            <p:nvPr/>
          </p:nvPicPr>
          <p:blipFill>
            <a:blip r:embed="rId15" cstate="print"/>
            <a:stretch>
              <a:fillRect/>
            </a:stretch>
          </p:blipFill>
          <p:spPr>
            <a:xfrm>
              <a:off x="1601846" y="5072748"/>
              <a:ext cx="1344037" cy="608201"/>
            </a:xfrm>
            <a:prstGeom prst="rect">
              <a:avLst/>
            </a:prstGeom>
          </p:spPr>
        </p:pic>
        <p:sp>
          <p:nvSpPr>
            <p:cNvPr id="55" name="object 55"/>
            <p:cNvSpPr/>
            <p:nvPr/>
          </p:nvSpPr>
          <p:spPr>
            <a:xfrm>
              <a:off x="1603243" y="5073383"/>
              <a:ext cx="1344295" cy="608330"/>
            </a:xfrm>
            <a:custGeom>
              <a:avLst/>
              <a:gdLst/>
              <a:ahLst/>
              <a:cxnLst/>
              <a:rect l="l" t="t" r="r" b="b"/>
              <a:pathLst>
                <a:path w="1344295" h="608329">
                  <a:moveTo>
                    <a:pt x="16763" y="557782"/>
                  </a:moveTo>
                  <a:lnTo>
                    <a:pt x="3047" y="557782"/>
                  </a:lnTo>
                  <a:lnTo>
                    <a:pt x="3047" y="553210"/>
                  </a:lnTo>
                  <a:lnTo>
                    <a:pt x="1523" y="553210"/>
                  </a:lnTo>
                  <a:lnTo>
                    <a:pt x="1523" y="547114"/>
                  </a:lnTo>
                  <a:lnTo>
                    <a:pt x="0" y="547114"/>
                  </a:lnTo>
                  <a:lnTo>
                    <a:pt x="0" y="60959"/>
                  </a:lnTo>
                  <a:lnTo>
                    <a:pt x="1523" y="54863"/>
                  </a:lnTo>
                  <a:lnTo>
                    <a:pt x="3047" y="50291"/>
                  </a:lnTo>
                  <a:lnTo>
                    <a:pt x="4571" y="47243"/>
                  </a:lnTo>
                  <a:lnTo>
                    <a:pt x="6095" y="42671"/>
                  </a:lnTo>
                  <a:lnTo>
                    <a:pt x="7619" y="39623"/>
                  </a:lnTo>
                  <a:lnTo>
                    <a:pt x="9143" y="38099"/>
                  </a:lnTo>
                  <a:lnTo>
                    <a:pt x="10667" y="35051"/>
                  </a:lnTo>
                  <a:lnTo>
                    <a:pt x="12191" y="33527"/>
                  </a:lnTo>
                  <a:lnTo>
                    <a:pt x="13715" y="30479"/>
                  </a:lnTo>
                  <a:lnTo>
                    <a:pt x="19811" y="24383"/>
                  </a:lnTo>
                  <a:lnTo>
                    <a:pt x="21335" y="21335"/>
                  </a:lnTo>
                  <a:lnTo>
                    <a:pt x="24383" y="19811"/>
                  </a:lnTo>
                  <a:lnTo>
                    <a:pt x="28955" y="15239"/>
                  </a:lnTo>
                  <a:lnTo>
                    <a:pt x="32003" y="13715"/>
                  </a:lnTo>
                  <a:lnTo>
                    <a:pt x="35051" y="10667"/>
                  </a:lnTo>
                  <a:lnTo>
                    <a:pt x="44195" y="6095"/>
                  </a:lnTo>
                  <a:lnTo>
                    <a:pt x="48767" y="4571"/>
                  </a:lnTo>
                  <a:lnTo>
                    <a:pt x="51815" y="3047"/>
                  </a:lnTo>
                  <a:lnTo>
                    <a:pt x="57911" y="1523"/>
                  </a:lnTo>
                  <a:lnTo>
                    <a:pt x="67055" y="0"/>
                  </a:lnTo>
                  <a:lnTo>
                    <a:pt x="1277108" y="0"/>
                  </a:lnTo>
                  <a:lnTo>
                    <a:pt x="1309112" y="12191"/>
                  </a:lnTo>
                  <a:lnTo>
                    <a:pt x="74675" y="12191"/>
                  </a:lnTo>
                  <a:lnTo>
                    <a:pt x="60959" y="13715"/>
                  </a:lnTo>
                  <a:lnTo>
                    <a:pt x="51815" y="16763"/>
                  </a:lnTo>
                  <a:lnTo>
                    <a:pt x="39623" y="22859"/>
                  </a:lnTo>
                  <a:lnTo>
                    <a:pt x="33527" y="28955"/>
                  </a:lnTo>
                  <a:lnTo>
                    <a:pt x="30479" y="30479"/>
                  </a:lnTo>
                  <a:lnTo>
                    <a:pt x="28955" y="32003"/>
                  </a:lnTo>
                  <a:lnTo>
                    <a:pt x="27431" y="35051"/>
                  </a:lnTo>
                  <a:lnTo>
                    <a:pt x="22859" y="39623"/>
                  </a:lnTo>
                  <a:lnTo>
                    <a:pt x="21335" y="42671"/>
                  </a:lnTo>
                  <a:lnTo>
                    <a:pt x="19811" y="44195"/>
                  </a:lnTo>
                  <a:lnTo>
                    <a:pt x="16763" y="50291"/>
                  </a:lnTo>
                  <a:lnTo>
                    <a:pt x="13715" y="59435"/>
                  </a:lnTo>
                  <a:lnTo>
                    <a:pt x="12191" y="65531"/>
                  </a:lnTo>
                  <a:lnTo>
                    <a:pt x="12191" y="542542"/>
                  </a:lnTo>
                  <a:lnTo>
                    <a:pt x="13715" y="542542"/>
                  </a:lnTo>
                  <a:lnTo>
                    <a:pt x="13715" y="550162"/>
                  </a:lnTo>
                  <a:lnTo>
                    <a:pt x="15239" y="550162"/>
                  </a:lnTo>
                  <a:lnTo>
                    <a:pt x="15239" y="554734"/>
                  </a:lnTo>
                  <a:lnTo>
                    <a:pt x="16763" y="554734"/>
                  </a:lnTo>
                  <a:lnTo>
                    <a:pt x="16763" y="557782"/>
                  </a:lnTo>
                  <a:close/>
                </a:path>
                <a:path w="1344295" h="608329">
                  <a:moveTo>
                    <a:pt x="1338068" y="50291"/>
                  </a:moveTo>
                  <a:lnTo>
                    <a:pt x="1324352" y="50291"/>
                  </a:lnTo>
                  <a:lnTo>
                    <a:pt x="1324352" y="47243"/>
                  </a:lnTo>
                  <a:lnTo>
                    <a:pt x="1322828" y="47243"/>
                  </a:lnTo>
                  <a:lnTo>
                    <a:pt x="1322828" y="44195"/>
                  </a:lnTo>
                  <a:lnTo>
                    <a:pt x="1321304" y="44195"/>
                  </a:lnTo>
                  <a:lnTo>
                    <a:pt x="1321304" y="41147"/>
                  </a:lnTo>
                  <a:lnTo>
                    <a:pt x="1316732" y="36575"/>
                  </a:lnTo>
                  <a:lnTo>
                    <a:pt x="1315208" y="36575"/>
                  </a:lnTo>
                  <a:lnTo>
                    <a:pt x="1315208" y="33527"/>
                  </a:lnTo>
                  <a:lnTo>
                    <a:pt x="1310636" y="28955"/>
                  </a:lnTo>
                  <a:lnTo>
                    <a:pt x="1307588" y="27431"/>
                  </a:lnTo>
                  <a:lnTo>
                    <a:pt x="1303016" y="22859"/>
                  </a:lnTo>
                  <a:lnTo>
                    <a:pt x="1290824" y="16763"/>
                  </a:lnTo>
                  <a:lnTo>
                    <a:pt x="1281680" y="13715"/>
                  </a:lnTo>
                  <a:lnTo>
                    <a:pt x="1269488" y="12191"/>
                  </a:lnTo>
                  <a:lnTo>
                    <a:pt x="1309112" y="12191"/>
                  </a:lnTo>
                  <a:lnTo>
                    <a:pt x="1312160" y="13715"/>
                  </a:lnTo>
                  <a:lnTo>
                    <a:pt x="1318256" y="19811"/>
                  </a:lnTo>
                  <a:lnTo>
                    <a:pt x="1321304" y="21335"/>
                  </a:lnTo>
                  <a:lnTo>
                    <a:pt x="1322828" y="22859"/>
                  </a:lnTo>
                  <a:lnTo>
                    <a:pt x="1322828" y="25907"/>
                  </a:lnTo>
                  <a:lnTo>
                    <a:pt x="1324352" y="25907"/>
                  </a:lnTo>
                  <a:lnTo>
                    <a:pt x="1328924" y="30479"/>
                  </a:lnTo>
                  <a:lnTo>
                    <a:pt x="1328924" y="33527"/>
                  </a:lnTo>
                  <a:lnTo>
                    <a:pt x="1330448" y="33527"/>
                  </a:lnTo>
                  <a:lnTo>
                    <a:pt x="1331972" y="35051"/>
                  </a:lnTo>
                  <a:lnTo>
                    <a:pt x="1331972" y="38099"/>
                  </a:lnTo>
                  <a:lnTo>
                    <a:pt x="1333496" y="38099"/>
                  </a:lnTo>
                  <a:lnTo>
                    <a:pt x="1335020" y="39623"/>
                  </a:lnTo>
                  <a:lnTo>
                    <a:pt x="1335020" y="42671"/>
                  </a:lnTo>
                  <a:lnTo>
                    <a:pt x="1336544" y="42671"/>
                  </a:lnTo>
                  <a:lnTo>
                    <a:pt x="1336544" y="45719"/>
                  </a:lnTo>
                  <a:lnTo>
                    <a:pt x="1338068" y="45719"/>
                  </a:lnTo>
                  <a:lnTo>
                    <a:pt x="1338068" y="50291"/>
                  </a:lnTo>
                  <a:close/>
                </a:path>
                <a:path w="1344295" h="608329">
                  <a:moveTo>
                    <a:pt x="1307588" y="595882"/>
                  </a:moveTo>
                  <a:lnTo>
                    <a:pt x="1275584" y="595882"/>
                  </a:lnTo>
                  <a:lnTo>
                    <a:pt x="1275584" y="594358"/>
                  </a:lnTo>
                  <a:lnTo>
                    <a:pt x="1283204" y="592834"/>
                  </a:lnTo>
                  <a:lnTo>
                    <a:pt x="1289300" y="591310"/>
                  </a:lnTo>
                  <a:lnTo>
                    <a:pt x="1301492" y="585214"/>
                  </a:lnTo>
                  <a:lnTo>
                    <a:pt x="1304540" y="582166"/>
                  </a:lnTo>
                  <a:lnTo>
                    <a:pt x="1307588" y="580642"/>
                  </a:lnTo>
                  <a:lnTo>
                    <a:pt x="1316732" y="571498"/>
                  </a:lnTo>
                  <a:lnTo>
                    <a:pt x="1318256" y="568450"/>
                  </a:lnTo>
                  <a:lnTo>
                    <a:pt x="1319780" y="566926"/>
                  </a:lnTo>
                  <a:lnTo>
                    <a:pt x="1321304" y="563878"/>
                  </a:lnTo>
                  <a:lnTo>
                    <a:pt x="1322828" y="562354"/>
                  </a:lnTo>
                  <a:lnTo>
                    <a:pt x="1324352" y="559306"/>
                  </a:lnTo>
                  <a:lnTo>
                    <a:pt x="1327400" y="550162"/>
                  </a:lnTo>
                  <a:lnTo>
                    <a:pt x="1328924" y="544066"/>
                  </a:lnTo>
                  <a:lnTo>
                    <a:pt x="1330448" y="64007"/>
                  </a:lnTo>
                  <a:lnTo>
                    <a:pt x="1328924" y="64007"/>
                  </a:lnTo>
                  <a:lnTo>
                    <a:pt x="1328924" y="57911"/>
                  </a:lnTo>
                  <a:lnTo>
                    <a:pt x="1327400" y="57911"/>
                  </a:lnTo>
                  <a:lnTo>
                    <a:pt x="1327400" y="53339"/>
                  </a:lnTo>
                  <a:lnTo>
                    <a:pt x="1325876" y="53339"/>
                  </a:lnTo>
                  <a:lnTo>
                    <a:pt x="1325876" y="50291"/>
                  </a:lnTo>
                  <a:lnTo>
                    <a:pt x="1339592" y="50291"/>
                  </a:lnTo>
                  <a:lnTo>
                    <a:pt x="1339592" y="54863"/>
                  </a:lnTo>
                  <a:lnTo>
                    <a:pt x="1341116" y="54863"/>
                  </a:lnTo>
                  <a:lnTo>
                    <a:pt x="1341116" y="60959"/>
                  </a:lnTo>
                  <a:lnTo>
                    <a:pt x="1342640" y="60959"/>
                  </a:lnTo>
                  <a:lnTo>
                    <a:pt x="1342640" y="74675"/>
                  </a:lnTo>
                  <a:lnTo>
                    <a:pt x="1344164" y="74675"/>
                  </a:lnTo>
                  <a:lnTo>
                    <a:pt x="1342640" y="534922"/>
                  </a:lnTo>
                  <a:lnTo>
                    <a:pt x="1341116" y="548638"/>
                  </a:lnTo>
                  <a:lnTo>
                    <a:pt x="1336544" y="562354"/>
                  </a:lnTo>
                  <a:lnTo>
                    <a:pt x="1331972" y="571498"/>
                  </a:lnTo>
                  <a:lnTo>
                    <a:pt x="1330448" y="573022"/>
                  </a:lnTo>
                  <a:lnTo>
                    <a:pt x="1328924" y="576070"/>
                  </a:lnTo>
                  <a:lnTo>
                    <a:pt x="1325876" y="579118"/>
                  </a:lnTo>
                  <a:lnTo>
                    <a:pt x="1324352" y="582166"/>
                  </a:lnTo>
                  <a:lnTo>
                    <a:pt x="1318256" y="588262"/>
                  </a:lnTo>
                  <a:lnTo>
                    <a:pt x="1315208" y="589786"/>
                  </a:lnTo>
                  <a:lnTo>
                    <a:pt x="1310636" y="594358"/>
                  </a:lnTo>
                  <a:lnTo>
                    <a:pt x="1307588" y="595882"/>
                  </a:lnTo>
                  <a:close/>
                </a:path>
                <a:path w="1344295" h="608329">
                  <a:moveTo>
                    <a:pt x="1280156" y="608074"/>
                  </a:moveTo>
                  <a:lnTo>
                    <a:pt x="62483" y="606550"/>
                  </a:lnTo>
                  <a:lnTo>
                    <a:pt x="50291" y="603502"/>
                  </a:lnTo>
                  <a:lnTo>
                    <a:pt x="47243" y="601978"/>
                  </a:lnTo>
                  <a:lnTo>
                    <a:pt x="42671" y="600454"/>
                  </a:lnTo>
                  <a:lnTo>
                    <a:pt x="36575" y="597406"/>
                  </a:lnTo>
                  <a:lnTo>
                    <a:pt x="35051" y="595882"/>
                  </a:lnTo>
                  <a:lnTo>
                    <a:pt x="32003" y="594358"/>
                  </a:lnTo>
                  <a:lnTo>
                    <a:pt x="27431" y="589786"/>
                  </a:lnTo>
                  <a:lnTo>
                    <a:pt x="24383" y="588262"/>
                  </a:lnTo>
                  <a:lnTo>
                    <a:pt x="19811" y="583690"/>
                  </a:lnTo>
                  <a:lnTo>
                    <a:pt x="18287" y="583690"/>
                  </a:lnTo>
                  <a:lnTo>
                    <a:pt x="18287" y="580642"/>
                  </a:lnTo>
                  <a:lnTo>
                    <a:pt x="13715" y="576070"/>
                  </a:lnTo>
                  <a:lnTo>
                    <a:pt x="12191" y="576070"/>
                  </a:lnTo>
                  <a:lnTo>
                    <a:pt x="12191" y="573022"/>
                  </a:lnTo>
                  <a:lnTo>
                    <a:pt x="10667" y="571498"/>
                  </a:lnTo>
                  <a:lnTo>
                    <a:pt x="9143" y="571498"/>
                  </a:lnTo>
                  <a:lnTo>
                    <a:pt x="9143" y="568450"/>
                  </a:lnTo>
                  <a:lnTo>
                    <a:pt x="7619" y="568450"/>
                  </a:lnTo>
                  <a:lnTo>
                    <a:pt x="7619" y="565402"/>
                  </a:lnTo>
                  <a:lnTo>
                    <a:pt x="6095" y="565402"/>
                  </a:lnTo>
                  <a:lnTo>
                    <a:pt x="6095" y="562354"/>
                  </a:lnTo>
                  <a:lnTo>
                    <a:pt x="4571" y="562354"/>
                  </a:lnTo>
                  <a:lnTo>
                    <a:pt x="4571" y="557782"/>
                  </a:lnTo>
                  <a:lnTo>
                    <a:pt x="18287" y="557782"/>
                  </a:lnTo>
                  <a:lnTo>
                    <a:pt x="18287" y="560830"/>
                  </a:lnTo>
                  <a:lnTo>
                    <a:pt x="19811" y="560830"/>
                  </a:lnTo>
                  <a:lnTo>
                    <a:pt x="19811" y="563878"/>
                  </a:lnTo>
                  <a:lnTo>
                    <a:pt x="21335" y="563878"/>
                  </a:lnTo>
                  <a:lnTo>
                    <a:pt x="21335" y="566926"/>
                  </a:lnTo>
                  <a:lnTo>
                    <a:pt x="22859" y="566926"/>
                  </a:lnTo>
                  <a:lnTo>
                    <a:pt x="25907" y="569974"/>
                  </a:lnTo>
                  <a:lnTo>
                    <a:pt x="25907" y="573022"/>
                  </a:lnTo>
                  <a:lnTo>
                    <a:pt x="27431" y="573022"/>
                  </a:lnTo>
                  <a:lnTo>
                    <a:pt x="33527" y="579118"/>
                  </a:lnTo>
                  <a:lnTo>
                    <a:pt x="36575" y="580642"/>
                  </a:lnTo>
                  <a:lnTo>
                    <a:pt x="41147" y="585214"/>
                  </a:lnTo>
                  <a:lnTo>
                    <a:pt x="50291" y="589786"/>
                  </a:lnTo>
                  <a:lnTo>
                    <a:pt x="59435" y="592834"/>
                  </a:lnTo>
                  <a:lnTo>
                    <a:pt x="67055" y="594358"/>
                  </a:lnTo>
                  <a:lnTo>
                    <a:pt x="1307588" y="595882"/>
                  </a:lnTo>
                  <a:lnTo>
                    <a:pt x="1306064" y="597406"/>
                  </a:lnTo>
                  <a:lnTo>
                    <a:pt x="1296920" y="601978"/>
                  </a:lnTo>
                  <a:lnTo>
                    <a:pt x="1287776" y="605026"/>
                  </a:lnTo>
                  <a:lnTo>
                    <a:pt x="1280156" y="606550"/>
                  </a:lnTo>
                  <a:lnTo>
                    <a:pt x="1280156" y="608074"/>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56" name="object 56"/>
          <p:cNvSpPr txBox="1"/>
          <p:nvPr/>
        </p:nvSpPr>
        <p:spPr>
          <a:xfrm>
            <a:off x="2379062" y="4277648"/>
            <a:ext cx="741084" cy="247837"/>
          </a:xfrm>
          <a:prstGeom prst="rect">
            <a:avLst/>
          </a:prstGeom>
        </p:spPr>
        <p:txBody>
          <a:bodyPr vert="horz" wrap="square" lIns="0" tIns="6299" rIns="0" bIns="0" rtlCol="0">
            <a:spAutoFit/>
          </a:bodyPr>
          <a:lstStyle/>
          <a:p>
            <a:pPr marL="113783" marR="3359" indent="-105806" defTabSz="604601">
              <a:lnSpc>
                <a:spcPct val="101699"/>
              </a:lnSpc>
              <a:spcBef>
                <a:spcPts val="50"/>
              </a:spcBef>
            </a:pPr>
            <a:r>
              <a:rPr sz="794" kern="0" spc="-40" dirty="0">
                <a:solidFill>
                  <a:sysClr val="windowText" lastClr="000000"/>
                </a:solidFill>
                <a:latin typeface="Trebuchet MS"/>
                <a:cs typeface="Trebuchet MS"/>
              </a:rPr>
              <a:t>Heavy </a:t>
            </a:r>
            <a:r>
              <a:rPr sz="794" kern="0" spc="-33" dirty="0">
                <a:solidFill>
                  <a:sysClr val="windowText" lastClr="000000"/>
                </a:solidFill>
                <a:latin typeface="Trebuchet MS"/>
                <a:cs typeface="Trebuchet MS"/>
              </a:rPr>
              <a:t>Equipment </a:t>
            </a:r>
            <a:r>
              <a:rPr sz="794" kern="0" spc="-36" dirty="0">
                <a:solidFill>
                  <a:sysClr val="windowText" lastClr="000000"/>
                </a:solidFill>
                <a:latin typeface="Trebuchet MS"/>
                <a:cs typeface="Trebuchet MS"/>
              </a:rPr>
              <a:t>Operator</a:t>
            </a:r>
            <a:r>
              <a:rPr sz="794" kern="0" spc="-10" dirty="0">
                <a:solidFill>
                  <a:sysClr val="windowText" lastClr="000000"/>
                </a:solidFill>
                <a:latin typeface="Trebuchet MS"/>
                <a:cs typeface="Trebuchet MS"/>
              </a:rPr>
              <a:t> </a:t>
            </a:r>
            <a:r>
              <a:rPr sz="794" kern="0" spc="-17" dirty="0">
                <a:solidFill>
                  <a:sysClr val="windowText" lastClr="000000"/>
                </a:solidFill>
                <a:latin typeface="Trebuchet MS"/>
                <a:cs typeface="Trebuchet MS"/>
              </a:rPr>
              <a:t>(5</a:t>
            </a:r>
            <a:r>
              <a:rPr sz="794" kern="0" spc="-17" dirty="0">
                <a:solidFill>
                  <a:sysClr val="windowText" lastClr="000000"/>
                </a:solidFill>
                <a:latin typeface="Arial"/>
                <a:cs typeface="Arial"/>
              </a:rPr>
              <a:t>)</a:t>
            </a:r>
            <a:endParaRPr sz="794" kern="0">
              <a:solidFill>
                <a:sysClr val="windowText" lastClr="000000"/>
              </a:solidFill>
              <a:latin typeface="Arial"/>
              <a:cs typeface="Arial"/>
            </a:endParaRPr>
          </a:p>
        </p:txBody>
      </p:sp>
      <p:grpSp>
        <p:nvGrpSpPr>
          <p:cNvPr id="57" name="object 57"/>
          <p:cNvGrpSpPr/>
          <p:nvPr/>
        </p:nvGrpSpPr>
        <p:grpSpPr>
          <a:xfrm>
            <a:off x="3692266" y="2610654"/>
            <a:ext cx="1823948" cy="498815"/>
            <a:chOff x="3698738" y="2651753"/>
            <a:chExt cx="2758440" cy="754380"/>
          </a:xfrm>
        </p:grpSpPr>
        <p:pic>
          <p:nvPicPr>
            <p:cNvPr id="58" name="object 58"/>
            <p:cNvPicPr/>
            <p:nvPr/>
          </p:nvPicPr>
          <p:blipFill>
            <a:blip r:embed="rId16" cstate="print"/>
            <a:stretch>
              <a:fillRect/>
            </a:stretch>
          </p:blipFill>
          <p:spPr>
            <a:xfrm>
              <a:off x="3703310" y="2670041"/>
              <a:ext cx="2753861" cy="736090"/>
            </a:xfrm>
            <a:prstGeom prst="rect">
              <a:avLst/>
            </a:prstGeom>
          </p:spPr>
        </p:pic>
        <p:pic>
          <p:nvPicPr>
            <p:cNvPr id="59" name="object 59"/>
            <p:cNvPicPr/>
            <p:nvPr/>
          </p:nvPicPr>
          <p:blipFill>
            <a:blip r:embed="rId17" cstate="print"/>
            <a:stretch>
              <a:fillRect/>
            </a:stretch>
          </p:blipFill>
          <p:spPr>
            <a:xfrm>
              <a:off x="3698738" y="2651753"/>
              <a:ext cx="2738621" cy="723263"/>
            </a:xfrm>
            <a:prstGeom prst="rect">
              <a:avLst/>
            </a:prstGeom>
          </p:spPr>
        </p:pic>
        <p:sp>
          <p:nvSpPr>
            <p:cNvPr id="60" name="object 60"/>
            <p:cNvSpPr/>
            <p:nvPr/>
          </p:nvSpPr>
          <p:spPr>
            <a:xfrm>
              <a:off x="3698738" y="2651753"/>
              <a:ext cx="2738755" cy="723900"/>
            </a:xfrm>
            <a:custGeom>
              <a:avLst/>
              <a:gdLst/>
              <a:ahLst/>
              <a:cxnLst/>
              <a:rect l="l" t="t" r="r" b="b"/>
              <a:pathLst>
                <a:path w="2738754" h="723900">
                  <a:moveTo>
                    <a:pt x="19811" y="665986"/>
                  </a:moveTo>
                  <a:lnTo>
                    <a:pt x="6095" y="665986"/>
                  </a:lnTo>
                  <a:lnTo>
                    <a:pt x="6095" y="661414"/>
                  </a:lnTo>
                  <a:lnTo>
                    <a:pt x="4571" y="661414"/>
                  </a:lnTo>
                  <a:lnTo>
                    <a:pt x="4571" y="656842"/>
                  </a:lnTo>
                  <a:lnTo>
                    <a:pt x="3047" y="656842"/>
                  </a:lnTo>
                  <a:lnTo>
                    <a:pt x="3047" y="649222"/>
                  </a:lnTo>
                  <a:lnTo>
                    <a:pt x="1523" y="649222"/>
                  </a:lnTo>
                  <a:lnTo>
                    <a:pt x="1523" y="633982"/>
                  </a:lnTo>
                  <a:lnTo>
                    <a:pt x="0" y="633982"/>
                  </a:lnTo>
                  <a:lnTo>
                    <a:pt x="0" y="91439"/>
                  </a:lnTo>
                  <a:lnTo>
                    <a:pt x="1523" y="74675"/>
                  </a:lnTo>
                  <a:lnTo>
                    <a:pt x="4571" y="62483"/>
                  </a:lnTo>
                  <a:lnTo>
                    <a:pt x="6095" y="59435"/>
                  </a:lnTo>
                  <a:lnTo>
                    <a:pt x="7619" y="54863"/>
                  </a:lnTo>
                  <a:lnTo>
                    <a:pt x="12191" y="45719"/>
                  </a:lnTo>
                  <a:lnTo>
                    <a:pt x="13715" y="44195"/>
                  </a:lnTo>
                  <a:lnTo>
                    <a:pt x="16763" y="38099"/>
                  </a:lnTo>
                  <a:lnTo>
                    <a:pt x="21335" y="33527"/>
                  </a:lnTo>
                  <a:lnTo>
                    <a:pt x="22859" y="30479"/>
                  </a:lnTo>
                  <a:lnTo>
                    <a:pt x="30479" y="22859"/>
                  </a:lnTo>
                  <a:lnTo>
                    <a:pt x="33527" y="21335"/>
                  </a:lnTo>
                  <a:lnTo>
                    <a:pt x="38099" y="16763"/>
                  </a:lnTo>
                  <a:lnTo>
                    <a:pt x="44195" y="13715"/>
                  </a:lnTo>
                  <a:lnTo>
                    <a:pt x="45719" y="12191"/>
                  </a:lnTo>
                  <a:lnTo>
                    <a:pt x="54863" y="7619"/>
                  </a:lnTo>
                  <a:lnTo>
                    <a:pt x="59435" y="6095"/>
                  </a:lnTo>
                  <a:lnTo>
                    <a:pt x="62483" y="4571"/>
                  </a:lnTo>
                  <a:lnTo>
                    <a:pt x="74675" y="1523"/>
                  </a:lnTo>
                  <a:lnTo>
                    <a:pt x="91439" y="0"/>
                  </a:lnTo>
                  <a:lnTo>
                    <a:pt x="2648705" y="0"/>
                  </a:lnTo>
                  <a:lnTo>
                    <a:pt x="2665469" y="1523"/>
                  </a:lnTo>
                  <a:lnTo>
                    <a:pt x="2677661" y="4571"/>
                  </a:lnTo>
                  <a:lnTo>
                    <a:pt x="2680709" y="6095"/>
                  </a:lnTo>
                  <a:lnTo>
                    <a:pt x="2685281" y="7619"/>
                  </a:lnTo>
                  <a:lnTo>
                    <a:pt x="2694425" y="12191"/>
                  </a:lnTo>
                  <a:lnTo>
                    <a:pt x="2695949" y="13715"/>
                  </a:lnTo>
                  <a:lnTo>
                    <a:pt x="79247" y="13715"/>
                  </a:lnTo>
                  <a:lnTo>
                    <a:pt x="71627" y="15239"/>
                  </a:lnTo>
                  <a:lnTo>
                    <a:pt x="62483" y="18287"/>
                  </a:lnTo>
                  <a:lnTo>
                    <a:pt x="47243" y="25907"/>
                  </a:lnTo>
                  <a:lnTo>
                    <a:pt x="44195" y="28955"/>
                  </a:lnTo>
                  <a:lnTo>
                    <a:pt x="41147" y="30479"/>
                  </a:lnTo>
                  <a:lnTo>
                    <a:pt x="30479" y="41147"/>
                  </a:lnTo>
                  <a:lnTo>
                    <a:pt x="28955" y="44195"/>
                  </a:lnTo>
                  <a:lnTo>
                    <a:pt x="25907" y="47243"/>
                  </a:lnTo>
                  <a:lnTo>
                    <a:pt x="18287" y="62483"/>
                  </a:lnTo>
                  <a:lnTo>
                    <a:pt x="15239" y="71627"/>
                  </a:lnTo>
                  <a:lnTo>
                    <a:pt x="13715" y="79247"/>
                  </a:lnTo>
                  <a:lnTo>
                    <a:pt x="13715" y="646174"/>
                  </a:lnTo>
                  <a:lnTo>
                    <a:pt x="15239" y="646174"/>
                  </a:lnTo>
                  <a:lnTo>
                    <a:pt x="15239" y="652270"/>
                  </a:lnTo>
                  <a:lnTo>
                    <a:pt x="16763" y="652270"/>
                  </a:lnTo>
                  <a:lnTo>
                    <a:pt x="16763" y="658366"/>
                  </a:lnTo>
                  <a:lnTo>
                    <a:pt x="18287" y="658366"/>
                  </a:lnTo>
                  <a:lnTo>
                    <a:pt x="18287" y="662938"/>
                  </a:lnTo>
                  <a:lnTo>
                    <a:pt x="19811" y="662938"/>
                  </a:lnTo>
                  <a:lnTo>
                    <a:pt x="19811" y="665986"/>
                  </a:lnTo>
                  <a:close/>
                </a:path>
                <a:path w="2738754" h="723900">
                  <a:moveTo>
                    <a:pt x="2724905" y="44195"/>
                  </a:moveTo>
                  <a:lnTo>
                    <a:pt x="2709665" y="44195"/>
                  </a:lnTo>
                  <a:lnTo>
                    <a:pt x="2709665" y="41147"/>
                  </a:lnTo>
                  <a:lnTo>
                    <a:pt x="2698997" y="30479"/>
                  </a:lnTo>
                  <a:lnTo>
                    <a:pt x="2695949" y="28955"/>
                  </a:lnTo>
                  <a:lnTo>
                    <a:pt x="2692901" y="25907"/>
                  </a:lnTo>
                  <a:lnTo>
                    <a:pt x="2677661" y="18287"/>
                  </a:lnTo>
                  <a:lnTo>
                    <a:pt x="2668517" y="15239"/>
                  </a:lnTo>
                  <a:lnTo>
                    <a:pt x="2660897" y="13715"/>
                  </a:lnTo>
                  <a:lnTo>
                    <a:pt x="2695949" y="13715"/>
                  </a:lnTo>
                  <a:lnTo>
                    <a:pt x="2702045" y="16763"/>
                  </a:lnTo>
                  <a:lnTo>
                    <a:pt x="2706617" y="21335"/>
                  </a:lnTo>
                  <a:lnTo>
                    <a:pt x="2709665" y="22859"/>
                  </a:lnTo>
                  <a:lnTo>
                    <a:pt x="2717285" y="30479"/>
                  </a:lnTo>
                  <a:lnTo>
                    <a:pt x="2717285" y="33527"/>
                  </a:lnTo>
                  <a:lnTo>
                    <a:pt x="2718809" y="33527"/>
                  </a:lnTo>
                  <a:lnTo>
                    <a:pt x="2723381" y="38099"/>
                  </a:lnTo>
                  <a:lnTo>
                    <a:pt x="2723381" y="41147"/>
                  </a:lnTo>
                  <a:lnTo>
                    <a:pt x="2724905" y="41147"/>
                  </a:lnTo>
                  <a:lnTo>
                    <a:pt x="2724905" y="44195"/>
                  </a:lnTo>
                  <a:close/>
                </a:path>
                <a:path w="2738754" h="723900">
                  <a:moveTo>
                    <a:pt x="2732525" y="59435"/>
                  </a:moveTo>
                  <a:lnTo>
                    <a:pt x="2718809" y="59435"/>
                  </a:lnTo>
                  <a:lnTo>
                    <a:pt x="2718809" y="56387"/>
                  </a:lnTo>
                  <a:lnTo>
                    <a:pt x="2717285" y="56387"/>
                  </a:lnTo>
                  <a:lnTo>
                    <a:pt x="2717285" y="53339"/>
                  </a:lnTo>
                  <a:lnTo>
                    <a:pt x="2715761" y="53339"/>
                  </a:lnTo>
                  <a:lnTo>
                    <a:pt x="2715761" y="50291"/>
                  </a:lnTo>
                  <a:lnTo>
                    <a:pt x="2714237" y="50291"/>
                  </a:lnTo>
                  <a:lnTo>
                    <a:pt x="2714237" y="47243"/>
                  </a:lnTo>
                  <a:lnTo>
                    <a:pt x="2711189" y="44195"/>
                  </a:lnTo>
                  <a:lnTo>
                    <a:pt x="2726429" y="44195"/>
                  </a:lnTo>
                  <a:lnTo>
                    <a:pt x="2727953" y="45719"/>
                  </a:lnTo>
                  <a:lnTo>
                    <a:pt x="2727953" y="48767"/>
                  </a:lnTo>
                  <a:lnTo>
                    <a:pt x="2729477" y="48767"/>
                  </a:lnTo>
                  <a:lnTo>
                    <a:pt x="2729477" y="51815"/>
                  </a:lnTo>
                  <a:lnTo>
                    <a:pt x="2731001" y="51815"/>
                  </a:lnTo>
                  <a:lnTo>
                    <a:pt x="2731001" y="54863"/>
                  </a:lnTo>
                  <a:lnTo>
                    <a:pt x="2732525" y="54863"/>
                  </a:lnTo>
                  <a:lnTo>
                    <a:pt x="2732525" y="59435"/>
                  </a:lnTo>
                  <a:close/>
                </a:path>
                <a:path w="2738754" h="723900">
                  <a:moveTo>
                    <a:pt x="2734049" y="62483"/>
                  </a:moveTo>
                  <a:lnTo>
                    <a:pt x="2720333" y="62483"/>
                  </a:lnTo>
                  <a:lnTo>
                    <a:pt x="2720333" y="59435"/>
                  </a:lnTo>
                  <a:lnTo>
                    <a:pt x="2734049" y="59435"/>
                  </a:lnTo>
                  <a:lnTo>
                    <a:pt x="2734049" y="62483"/>
                  </a:lnTo>
                  <a:close/>
                </a:path>
                <a:path w="2738754" h="723900">
                  <a:moveTo>
                    <a:pt x="2692901" y="711706"/>
                  </a:moveTo>
                  <a:lnTo>
                    <a:pt x="2656325" y="711706"/>
                  </a:lnTo>
                  <a:lnTo>
                    <a:pt x="2656325" y="710182"/>
                  </a:lnTo>
                  <a:lnTo>
                    <a:pt x="2665469" y="708658"/>
                  </a:lnTo>
                  <a:lnTo>
                    <a:pt x="2671565" y="707134"/>
                  </a:lnTo>
                  <a:lnTo>
                    <a:pt x="2680709" y="704086"/>
                  </a:lnTo>
                  <a:lnTo>
                    <a:pt x="2686805" y="701038"/>
                  </a:lnTo>
                  <a:lnTo>
                    <a:pt x="2688329" y="699514"/>
                  </a:lnTo>
                  <a:lnTo>
                    <a:pt x="2694425" y="696466"/>
                  </a:lnTo>
                  <a:lnTo>
                    <a:pt x="2698997" y="691894"/>
                  </a:lnTo>
                  <a:lnTo>
                    <a:pt x="2702045" y="690370"/>
                  </a:lnTo>
                  <a:lnTo>
                    <a:pt x="2705093" y="687322"/>
                  </a:lnTo>
                  <a:lnTo>
                    <a:pt x="2706617" y="684274"/>
                  </a:lnTo>
                  <a:lnTo>
                    <a:pt x="2711189" y="679702"/>
                  </a:lnTo>
                  <a:lnTo>
                    <a:pt x="2712713" y="676654"/>
                  </a:lnTo>
                  <a:lnTo>
                    <a:pt x="2726429" y="79247"/>
                  </a:lnTo>
                  <a:lnTo>
                    <a:pt x="2724905" y="79247"/>
                  </a:lnTo>
                  <a:lnTo>
                    <a:pt x="2724905" y="71627"/>
                  </a:lnTo>
                  <a:lnTo>
                    <a:pt x="2723381" y="71627"/>
                  </a:lnTo>
                  <a:lnTo>
                    <a:pt x="2723381" y="67055"/>
                  </a:lnTo>
                  <a:lnTo>
                    <a:pt x="2721857" y="67055"/>
                  </a:lnTo>
                  <a:lnTo>
                    <a:pt x="2721857" y="62483"/>
                  </a:lnTo>
                  <a:lnTo>
                    <a:pt x="2735573" y="62483"/>
                  </a:lnTo>
                  <a:lnTo>
                    <a:pt x="2735573" y="68579"/>
                  </a:lnTo>
                  <a:lnTo>
                    <a:pt x="2737097" y="68579"/>
                  </a:lnTo>
                  <a:lnTo>
                    <a:pt x="2737097" y="74675"/>
                  </a:lnTo>
                  <a:lnTo>
                    <a:pt x="2738621" y="74675"/>
                  </a:lnTo>
                  <a:lnTo>
                    <a:pt x="2737097" y="649222"/>
                  </a:lnTo>
                  <a:lnTo>
                    <a:pt x="2735573" y="656842"/>
                  </a:lnTo>
                  <a:lnTo>
                    <a:pt x="2731001" y="670558"/>
                  </a:lnTo>
                  <a:lnTo>
                    <a:pt x="2727953" y="676654"/>
                  </a:lnTo>
                  <a:lnTo>
                    <a:pt x="2726429" y="678178"/>
                  </a:lnTo>
                  <a:lnTo>
                    <a:pt x="2723381" y="684274"/>
                  </a:lnTo>
                  <a:lnTo>
                    <a:pt x="2720333" y="687322"/>
                  </a:lnTo>
                  <a:lnTo>
                    <a:pt x="2718809" y="690370"/>
                  </a:lnTo>
                  <a:lnTo>
                    <a:pt x="2705093" y="704086"/>
                  </a:lnTo>
                  <a:lnTo>
                    <a:pt x="2702045" y="705610"/>
                  </a:lnTo>
                  <a:lnTo>
                    <a:pt x="2698997" y="708658"/>
                  </a:lnTo>
                  <a:lnTo>
                    <a:pt x="2692901" y="711706"/>
                  </a:lnTo>
                  <a:close/>
                </a:path>
                <a:path w="2738754" h="723900">
                  <a:moveTo>
                    <a:pt x="2660897" y="723898"/>
                  </a:moveTo>
                  <a:lnTo>
                    <a:pt x="79247" y="722374"/>
                  </a:lnTo>
                  <a:lnTo>
                    <a:pt x="70103" y="720850"/>
                  </a:lnTo>
                  <a:lnTo>
                    <a:pt x="64007" y="719326"/>
                  </a:lnTo>
                  <a:lnTo>
                    <a:pt x="60959" y="717802"/>
                  </a:lnTo>
                  <a:lnTo>
                    <a:pt x="56387" y="716278"/>
                  </a:lnTo>
                  <a:lnTo>
                    <a:pt x="41147" y="708658"/>
                  </a:lnTo>
                  <a:lnTo>
                    <a:pt x="38099" y="705610"/>
                  </a:lnTo>
                  <a:lnTo>
                    <a:pt x="35051" y="704086"/>
                  </a:lnTo>
                  <a:lnTo>
                    <a:pt x="21335" y="690370"/>
                  </a:lnTo>
                  <a:lnTo>
                    <a:pt x="19811" y="690370"/>
                  </a:lnTo>
                  <a:lnTo>
                    <a:pt x="19811" y="687322"/>
                  </a:lnTo>
                  <a:lnTo>
                    <a:pt x="16763" y="684274"/>
                  </a:lnTo>
                  <a:lnTo>
                    <a:pt x="15239" y="684274"/>
                  </a:lnTo>
                  <a:lnTo>
                    <a:pt x="15239" y="681226"/>
                  </a:lnTo>
                  <a:lnTo>
                    <a:pt x="13715" y="681226"/>
                  </a:lnTo>
                  <a:lnTo>
                    <a:pt x="13715" y="678178"/>
                  </a:lnTo>
                  <a:lnTo>
                    <a:pt x="12191" y="676654"/>
                  </a:lnTo>
                  <a:lnTo>
                    <a:pt x="10667" y="676654"/>
                  </a:lnTo>
                  <a:lnTo>
                    <a:pt x="10667" y="673606"/>
                  </a:lnTo>
                  <a:lnTo>
                    <a:pt x="9143" y="673606"/>
                  </a:lnTo>
                  <a:lnTo>
                    <a:pt x="9143" y="670558"/>
                  </a:lnTo>
                  <a:lnTo>
                    <a:pt x="7619" y="670558"/>
                  </a:lnTo>
                  <a:lnTo>
                    <a:pt x="7619" y="665986"/>
                  </a:lnTo>
                  <a:lnTo>
                    <a:pt x="21335" y="665986"/>
                  </a:lnTo>
                  <a:lnTo>
                    <a:pt x="21335" y="669034"/>
                  </a:lnTo>
                  <a:lnTo>
                    <a:pt x="22859" y="669034"/>
                  </a:lnTo>
                  <a:lnTo>
                    <a:pt x="22859" y="672082"/>
                  </a:lnTo>
                  <a:lnTo>
                    <a:pt x="24383" y="672082"/>
                  </a:lnTo>
                  <a:lnTo>
                    <a:pt x="24383" y="675130"/>
                  </a:lnTo>
                  <a:lnTo>
                    <a:pt x="25907" y="675130"/>
                  </a:lnTo>
                  <a:lnTo>
                    <a:pt x="27431" y="676654"/>
                  </a:lnTo>
                  <a:lnTo>
                    <a:pt x="27431" y="679702"/>
                  </a:lnTo>
                  <a:lnTo>
                    <a:pt x="28955" y="679702"/>
                  </a:lnTo>
                  <a:lnTo>
                    <a:pt x="35051" y="685798"/>
                  </a:lnTo>
                  <a:lnTo>
                    <a:pt x="35051" y="688846"/>
                  </a:lnTo>
                  <a:lnTo>
                    <a:pt x="36575" y="688846"/>
                  </a:lnTo>
                  <a:lnTo>
                    <a:pt x="39623" y="690370"/>
                  </a:lnTo>
                  <a:lnTo>
                    <a:pt x="44195" y="694942"/>
                  </a:lnTo>
                  <a:lnTo>
                    <a:pt x="47243" y="696466"/>
                  </a:lnTo>
                  <a:lnTo>
                    <a:pt x="48767" y="697990"/>
                  </a:lnTo>
                  <a:lnTo>
                    <a:pt x="51815" y="699514"/>
                  </a:lnTo>
                  <a:lnTo>
                    <a:pt x="53339" y="701038"/>
                  </a:lnTo>
                  <a:lnTo>
                    <a:pt x="2692901" y="711706"/>
                  </a:lnTo>
                  <a:lnTo>
                    <a:pt x="2683757" y="716278"/>
                  </a:lnTo>
                  <a:lnTo>
                    <a:pt x="2679185" y="717802"/>
                  </a:lnTo>
                  <a:lnTo>
                    <a:pt x="2676137" y="719326"/>
                  </a:lnTo>
                  <a:lnTo>
                    <a:pt x="2670041" y="720850"/>
                  </a:lnTo>
                  <a:lnTo>
                    <a:pt x="2660897" y="722374"/>
                  </a:lnTo>
                  <a:lnTo>
                    <a:pt x="2660897" y="723898"/>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61" name="object 61"/>
          <p:cNvSpPr txBox="1"/>
          <p:nvPr/>
        </p:nvSpPr>
        <p:spPr>
          <a:xfrm>
            <a:off x="3799167" y="2744763"/>
            <a:ext cx="1597634" cy="191607"/>
          </a:xfrm>
          <a:prstGeom prst="rect">
            <a:avLst/>
          </a:prstGeom>
        </p:spPr>
        <p:txBody>
          <a:bodyPr vert="horz" wrap="square" lIns="0" tIns="8398" rIns="0" bIns="0" rtlCol="0">
            <a:spAutoFit/>
          </a:bodyPr>
          <a:lstStyle/>
          <a:p>
            <a:pPr marL="8397" defTabSz="604601">
              <a:spcBef>
                <a:spcPts val="66"/>
              </a:spcBef>
            </a:pPr>
            <a:r>
              <a:rPr sz="1190" kern="0" spc="-47" dirty="0">
                <a:solidFill>
                  <a:sysClr val="windowText" lastClr="000000"/>
                </a:solidFill>
                <a:latin typeface="Trebuchet MS"/>
                <a:cs typeface="Trebuchet MS"/>
              </a:rPr>
              <a:t>Supervisor</a:t>
            </a:r>
            <a:r>
              <a:rPr sz="1190" kern="0" spc="-73" dirty="0">
                <a:solidFill>
                  <a:sysClr val="windowText" lastClr="000000"/>
                </a:solidFill>
                <a:latin typeface="Trebuchet MS"/>
                <a:cs typeface="Trebuchet MS"/>
              </a:rPr>
              <a:t> </a:t>
            </a:r>
            <a:r>
              <a:rPr sz="1190" kern="0" spc="-53" dirty="0">
                <a:solidFill>
                  <a:sysClr val="windowText" lastClr="000000"/>
                </a:solidFill>
                <a:latin typeface="Trebuchet MS"/>
                <a:cs typeface="Trebuchet MS"/>
              </a:rPr>
              <a:t>Of</a:t>
            </a:r>
            <a:r>
              <a:rPr sz="1190" kern="0" spc="-66" dirty="0">
                <a:solidFill>
                  <a:sysClr val="windowText" lastClr="000000"/>
                </a:solidFill>
                <a:latin typeface="Trebuchet MS"/>
                <a:cs typeface="Trebuchet MS"/>
              </a:rPr>
              <a:t> </a:t>
            </a:r>
            <a:r>
              <a:rPr sz="1190" kern="0" spc="-53" dirty="0">
                <a:solidFill>
                  <a:sysClr val="windowText" lastClr="000000"/>
                </a:solidFill>
                <a:latin typeface="Trebuchet MS"/>
                <a:cs typeface="Trebuchet MS"/>
              </a:rPr>
              <a:t>Solid</a:t>
            </a:r>
            <a:r>
              <a:rPr sz="1190" kern="0" spc="-66" dirty="0">
                <a:solidFill>
                  <a:sysClr val="windowText" lastClr="000000"/>
                </a:solidFill>
                <a:latin typeface="Trebuchet MS"/>
                <a:cs typeface="Trebuchet MS"/>
              </a:rPr>
              <a:t> </a:t>
            </a:r>
            <a:r>
              <a:rPr sz="1190" kern="0" spc="-23" dirty="0">
                <a:solidFill>
                  <a:sysClr val="windowText" lastClr="000000"/>
                </a:solidFill>
                <a:latin typeface="Trebuchet MS"/>
                <a:cs typeface="Trebuchet MS"/>
              </a:rPr>
              <a:t>Waste</a:t>
            </a:r>
            <a:endParaRPr sz="1190" kern="0">
              <a:solidFill>
                <a:sysClr val="windowText" lastClr="000000"/>
              </a:solidFill>
              <a:latin typeface="Trebuchet MS"/>
              <a:cs typeface="Trebuchet MS"/>
            </a:endParaRPr>
          </a:p>
        </p:txBody>
      </p:sp>
      <p:grpSp>
        <p:nvGrpSpPr>
          <p:cNvPr id="62" name="object 62"/>
          <p:cNvGrpSpPr/>
          <p:nvPr/>
        </p:nvGrpSpPr>
        <p:grpSpPr>
          <a:xfrm>
            <a:off x="2302308" y="5043587"/>
            <a:ext cx="1170199" cy="263683"/>
            <a:chOff x="1596640" y="6331188"/>
            <a:chExt cx="1769745" cy="398780"/>
          </a:xfrm>
        </p:grpSpPr>
        <p:sp>
          <p:nvSpPr>
            <p:cNvPr id="63" name="object 63"/>
            <p:cNvSpPr/>
            <p:nvPr/>
          </p:nvSpPr>
          <p:spPr>
            <a:xfrm>
              <a:off x="2870700" y="6522449"/>
              <a:ext cx="489584" cy="0"/>
            </a:xfrm>
            <a:custGeom>
              <a:avLst/>
              <a:gdLst/>
              <a:ahLst/>
              <a:cxnLst/>
              <a:rect l="l" t="t" r="r" b="b"/>
              <a:pathLst>
                <a:path w="489585">
                  <a:moveTo>
                    <a:pt x="0" y="0"/>
                  </a:moveTo>
                  <a:lnTo>
                    <a:pt x="489331"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pic>
          <p:nvPicPr>
            <p:cNvPr id="64" name="object 64"/>
            <p:cNvPicPr/>
            <p:nvPr/>
          </p:nvPicPr>
          <p:blipFill>
            <a:blip r:embed="rId18" cstate="print"/>
            <a:stretch>
              <a:fillRect/>
            </a:stretch>
          </p:blipFill>
          <p:spPr>
            <a:xfrm>
              <a:off x="1601720" y="6348968"/>
              <a:ext cx="1363976" cy="380998"/>
            </a:xfrm>
            <a:prstGeom prst="rect">
              <a:avLst/>
            </a:prstGeom>
          </p:spPr>
        </p:pic>
        <p:pic>
          <p:nvPicPr>
            <p:cNvPr id="65" name="object 65"/>
            <p:cNvPicPr/>
            <p:nvPr/>
          </p:nvPicPr>
          <p:blipFill>
            <a:blip r:embed="rId19" cstate="print"/>
            <a:stretch>
              <a:fillRect/>
            </a:stretch>
          </p:blipFill>
          <p:spPr>
            <a:xfrm>
              <a:off x="1596640" y="6331188"/>
              <a:ext cx="1349244" cy="366775"/>
            </a:xfrm>
            <a:prstGeom prst="rect">
              <a:avLst/>
            </a:prstGeom>
          </p:spPr>
        </p:pic>
        <p:sp>
          <p:nvSpPr>
            <p:cNvPr id="66" name="object 66"/>
            <p:cNvSpPr/>
            <p:nvPr/>
          </p:nvSpPr>
          <p:spPr>
            <a:xfrm>
              <a:off x="1597148" y="6332204"/>
              <a:ext cx="1350645" cy="365760"/>
            </a:xfrm>
            <a:custGeom>
              <a:avLst/>
              <a:gdLst/>
              <a:ahLst/>
              <a:cxnLst/>
              <a:rect l="l" t="t" r="r" b="b"/>
              <a:pathLst>
                <a:path w="1350645" h="365759">
                  <a:moveTo>
                    <a:pt x="15239" y="333755"/>
                  </a:moveTo>
                  <a:lnTo>
                    <a:pt x="1523" y="333755"/>
                  </a:lnTo>
                  <a:lnTo>
                    <a:pt x="1523" y="324611"/>
                  </a:lnTo>
                  <a:lnTo>
                    <a:pt x="0" y="324611"/>
                  </a:lnTo>
                  <a:lnTo>
                    <a:pt x="0" y="41147"/>
                  </a:lnTo>
                  <a:lnTo>
                    <a:pt x="1523" y="33527"/>
                  </a:lnTo>
                  <a:lnTo>
                    <a:pt x="3047" y="27431"/>
                  </a:lnTo>
                  <a:lnTo>
                    <a:pt x="4571" y="24383"/>
                  </a:lnTo>
                  <a:lnTo>
                    <a:pt x="6095" y="22859"/>
                  </a:lnTo>
                  <a:lnTo>
                    <a:pt x="7619" y="19811"/>
                  </a:lnTo>
                  <a:lnTo>
                    <a:pt x="9143" y="18287"/>
                  </a:lnTo>
                  <a:lnTo>
                    <a:pt x="10667" y="15239"/>
                  </a:lnTo>
                  <a:lnTo>
                    <a:pt x="15239" y="10667"/>
                  </a:lnTo>
                  <a:lnTo>
                    <a:pt x="18287" y="9143"/>
                  </a:lnTo>
                  <a:lnTo>
                    <a:pt x="21335" y="6095"/>
                  </a:lnTo>
                  <a:lnTo>
                    <a:pt x="27431" y="3047"/>
                  </a:lnTo>
                  <a:lnTo>
                    <a:pt x="36575" y="0"/>
                  </a:lnTo>
                  <a:lnTo>
                    <a:pt x="1313684" y="0"/>
                  </a:lnTo>
                  <a:lnTo>
                    <a:pt x="1322828" y="3047"/>
                  </a:lnTo>
                  <a:lnTo>
                    <a:pt x="1325876" y="4571"/>
                  </a:lnTo>
                  <a:lnTo>
                    <a:pt x="1327400" y="6095"/>
                  </a:lnTo>
                  <a:lnTo>
                    <a:pt x="1330448" y="7619"/>
                  </a:lnTo>
                  <a:lnTo>
                    <a:pt x="1333496" y="10667"/>
                  </a:lnTo>
                  <a:lnTo>
                    <a:pt x="1336544" y="12191"/>
                  </a:lnTo>
                  <a:lnTo>
                    <a:pt x="41147" y="12191"/>
                  </a:lnTo>
                  <a:lnTo>
                    <a:pt x="35051" y="13715"/>
                  </a:lnTo>
                  <a:lnTo>
                    <a:pt x="25907" y="18287"/>
                  </a:lnTo>
                  <a:lnTo>
                    <a:pt x="19811" y="24383"/>
                  </a:lnTo>
                  <a:lnTo>
                    <a:pt x="18287" y="27431"/>
                  </a:lnTo>
                  <a:lnTo>
                    <a:pt x="16763" y="28955"/>
                  </a:lnTo>
                  <a:lnTo>
                    <a:pt x="15239" y="32003"/>
                  </a:lnTo>
                  <a:lnTo>
                    <a:pt x="13715" y="36575"/>
                  </a:lnTo>
                  <a:lnTo>
                    <a:pt x="13715" y="329183"/>
                  </a:lnTo>
                  <a:lnTo>
                    <a:pt x="15239" y="329183"/>
                  </a:lnTo>
                  <a:lnTo>
                    <a:pt x="15239" y="333755"/>
                  </a:lnTo>
                  <a:close/>
                </a:path>
                <a:path w="1350645" h="365759">
                  <a:moveTo>
                    <a:pt x="1344164" y="25907"/>
                  </a:moveTo>
                  <a:lnTo>
                    <a:pt x="1328924" y="25907"/>
                  </a:lnTo>
                  <a:lnTo>
                    <a:pt x="1328924" y="22859"/>
                  </a:lnTo>
                  <a:lnTo>
                    <a:pt x="1325876" y="19811"/>
                  </a:lnTo>
                  <a:lnTo>
                    <a:pt x="1322828" y="18287"/>
                  </a:lnTo>
                  <a:lnTo>
                    <a:pt x="1321304" y="16763"/>
                  </a:lnTo>
                  <a:lnTo>
                    <a:pt x="1315208" y="13715"/>
                  </a:lnTo>
                  <a:lnTo>
                    <a:pt x="1307588" y="12191"/>
                  </a:lnTo>
                  <a:lnTo>
                    <a:pt x="1336544" y="12191"/>
                  </a:lnTo>
                  <a:lnTo>
                    <a:pt x="1336544" y="15239"/>
                  </a:lnTo>
                  <a:lnTo>
                    <a:pt x="1338068" y="15239"/>
                  </a:lnTo>
                  <a:lnTo>
                    <a:pt x="1342640" y="19811"/>
                  </a:lnTo>
                  <a:lnTo>
                    <a:pt x="1342640" y="22859"/>
                  </a:lnTo>
                  <a:lnTo>
                    <a:pt x="1344164" y="22859"/>
                  </a:lnTo>
                  <a:lnTo>
                    <a:pt x="1344164" y="25907"/>
                  </a:lnTo>
                  <a:close/>
                </a:path>
                <a:path w="1350645" h="365759">
                  <a:moveTo>
                    <a:pt x="1347212" y="33527"/>
                  </a:moveTo>
                  <a:lnTo>
                    <a:pt x="1333496" y="33527"/>
                  </a:lnTo>
                  <a:lnTo>
                    <a:pt x="1333496" y="30479"/>
                  </a:lnTo>
                  <a:lnTo>
                    <a:pt x="1331972" y="30479"/>
                  </a:lnTo>
                  <a:lnTo>
                    <a:pt x="1331972" y="27431"/>
                  </a:lnTo>
                  <a:lnTo>
                    <a:pt x="1330448" y="25907"/>
                  </a:lnTo>
                  <a:lnTo>
                    <a:pt x="1345688" y="25907"/>
                  </a:lnTo>
                  <a:lnTo>
                    <a:pt x="1345688" y="28955"/>
                  </a:lnTo>
                  <a:lnTo>
                    <a:pt x="1347212" y="28955"/>
                  </a:lnTo>
                  <a:lnTo>
                    <a:pt x="1347212" y="33527"/>
                  </a:lnTo>
                  <a:close/>
                </a:path>
                <a:path w="1350645" h="365759">
                  <a:moveTo>
                    <a:pt x="1335020" y="353567"/>
                  </a:moveTo>
                  <a:lnTo>
                    <a:pt x="1310636" y="353567"/>
                  </a:lnTo>
                  <a:lnTo>
                    <a:pt x="1310636" y="352043"/>
                  </a:lnTo>
                  <a:lnTo>
                    <a:pt x="1316732" y="350519"/>
                  </a:lnTo>
                  <a:lnTo>
                    <a:pt x="1322828" y="347471"/>
                  </a:lnTo>
                  <a:lnTo>
                    <a:pt x="1330448" y="339851"/>
                  </a:lnTo>
                  <a:lnTo>
                    <a:pt x="1333496" y="333755"/>
                  </a:lnTo>
                  <a:lnTo>
                    <a:pt x="1335020" y="329183"/>
                  </a:lnTo>
                  <a:lnTo>
                    <a:pt x="1336544" y="38099"/>
                  </a:lnTo>
                  <a:lnTo>
                    <a:pt x="1335020" y="38099"/>
                  </a:lnTo>
                  <a:lnTo>
                    <a:pt x="1335020" y="33527"/>
                  </a:lnTo>
                  <a:lnTo>
                    <a:pt x="1348736" y="33527"/>
                  </a:lnTo>
                  <a:lnTo>
                    <a:pt x="1348736" y="44195"/>
                  </a:lnTo>
                  <a:lnTo>
                    <a:pt x="1350260" y="44195"/>
                  </a:lnTo>
                  <a:lnTo>
                    <a:pt x="1348736" y="321563"/>
                  </a:lnTo>
                  <a:lnTo>
                    <a:pt x="1339592" y="347471"/>
                  </a:lnTo>
                  <a:lnTo>
                    <a:pt x="1338068" y="350519"/>
                  </a:lnTo>
                  <a:lnTo>
                    <a:pt x="1335020" y="353567"/>
                  </a:lnTo>
                  <a:close/>
                </a:path>
                <a:path w="1350645" h="365759">
                  <a:moveTo>
                    <a:pt x="1315208" y="365759"/>
                  </a:moveTo>
                  <a:lnTo>
                    <a:pt x="35051" y="364235"/>
                  </a:lnTo>
                  <a:lnTo>
                    <a:pt x="25907" y="361187"/>
                  </a:lnTo>
                  <a:lnTo>
                    <a:pt x="24383" y="359663"/>
                  </a:lnTo>
                  <a:lnTo>
                    <a:pt x="18287" y="356615"/>
                  </a:lnTo>
                  <a:lnTo>
                    <a:pt x="10667" y="348995"/>
                  </a:lnTo>
                  <a:lnTo>
                    <a:pt x="9143" y="348995"/>
                  </a:lnTo>
                  <a:lnTo>
                    <a:pt x="9143" y="345947"/>
                  </a:lnTo>
                  <a:lnTo>
                    <a:pt x="7619" y="344423"/>
                  </a:lnTo>
                  <a:lnTo>
                    <a:pt x="6095" y="344423"/>
                  </a:lnTo>
                  <a:lnTo>
                    <a:pt x="6095" y="341375"/>
                  </a:lnTo>
                  <a:lnTo>
                    <a:pt x="4571" y="341375"/>
                  </a:lnTo>
                  <a:lnTo>
                    <a:pt x="4571" y="338327"/>
                  </a:lnTo>
                  <a:lnTo>
                    <a:pt x="3047" y="338327"/>
                  </a:lnTo>
                  <a:lnTo>
                    <a:pt x="3047" y="333755"/>
                  </a:lnTo>
                  <a:lnTo>
                    <a:pt x="16763" y="333755"/>
                  </a:lnTo>
                  <a:lnTo>
                    <a:pt x="16763" y="336803"/>
                  </a:lnTo>
                  <a:lnTo>
                    <a:pt x="18287" y="336803"/>
                  </a:lnTo>
                  <a:lnTo>
                    <a:pt x="18287" y="339851"/>
                  </a:lnTo>
                  <a:lnTo>
                    <a:pt x="19811" y="339851"/>
                  </a:lnTo>
                  <a:lnTo>
                    <a:pt x="27431" y="347471"/>
                  </a:lnTo>
                  <a:lnTo>
                    <a:pt x="33527" y="350519"/>
                  </a:lnTo>
                  <a:lnTo>
                    <a:pt x="38099" y="352043"/>
                  </a:lnTo>
                  <a:lnTo>
                    <a:pt x="1335020" y="353567"/>
                  </a:lnTo>
                  <a:lnTo>
                    <a:pt x="1333496" y="355091"/>
                  </a:lnTo>
                  <a:lnTo>
                    <a:pt x="1330448" y="356615"/>
                  </a:lnTo>
                  <a:lnTo>
                    <a:pt x="1328924" y="358139"/>
                  </a:lnTo>
                  <a:lnTo>
                    <a:pt x="1319780" y="362711"/>
                  </a:lnTo>
                  <a:lnTo>
                    <a:pt x="1315208" y="364235"/>
                  </a:lnTo>
                  <a:lnTo>
                    <a:pt x="1315208" y="365759"/>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67" name="object 67"/>
          <p:cNvSpPr txBox="1"/>
          <p:nvPr/>
        </p:nvSpPr>
        <p:spPr>
          <a:xfrm>
            <a:off x="2580601" y="5099178"/>
            <a:ext cx="335483" cy="130693"/>
          </a:xfrm>
          <a:prstGeom prst="rect">
            <a:avLst/>
          </a:prstGeom>
        </p:spPr>
        <p:txBody>
          <a:bodyPr vert="horz" wrap="square" lIns="0" tIns="8398" rIns="0" bIns="0" rtlCol="0">
            <a:spAutoFit/>
          </a:bodyPr>
          <a:lstStyle/>
          <a:p>
            <a:pPr marL="8397" defTabSz="604601">
              <a:spcBef>
                <a:spcPts val="66"/>
              </a:spcBef>
            </a:pPr>
            <a:r>
              <a:rPr sz="794" kern="0" spc="-26" dirty="0">
                <a:solidFill>
                  <a:sysClr val="windowText" lastClr="000000"/>
                </a:solidFill>
                <a:latin typeface="Trebuchet MS"/>
                <a:cs typeface="Trebuchet MS"/>
              </a:rPr>
              <a:t>Laborer</a:t>
            </a:r>
            <a:endParaRPr sz="794" kern="0">
              <a:solidFill>
                <a:sysClr val="windowText" lastClr="000000"/>
              </a:solidFill>
              <a:latin typeface="Trebuchet MS"/>
              <a:cs typeface="Trebuchet MS"/>
            </a:endParaRPr>
          </a:p>
        </p:txBody>
      </p:sp>
      <p:grpSp>
        <p:nvGrpSpPr>
          <p:cNvPr id="68" name="object 68"/>
          <p:cNvGrpSpPr/>
          <p:nvPr/>
        </p:nvGrpSpPr>
        <p:grpSpPr>
          <a:xfrm>
            <a:off x="6778862" y="4689127"/>
            <a:ext cx="788111" cy="428695"/>
            <a:chOff x="8366738" y="5795122"/>
            <a:chExt cx="1191895" cy="648335"/>
          </a:xfrm>
        </p:grpSpPr>
        <p:pic>
          <p:nvPicPr>
            <p:cNvPr id="69" name="object 69"/>
            <p:cNvPicPr/>
            <p:nvPr/>
          </p:nvPicPr>
          <p:blipFill>
            <a:blip r:embed="rId20" cstate="print"/>
            <a:stretch>
              <a:fillRect/>
            </a:stretch>
          </p:blipFill>
          <p:spPr>
            <a:xfrm>
              <a:off x="8371310" y="5812521"/>
              <a:ext cx="1187192" cy="630934"/>
            </a:xfrm>
            <a:prstGeom prst="rect">
              <a:avLst/>
            </a:prstGeom>
          </p:spPr>
        </p:pic>
        <p:pic>
          <p:nvPicPr>
            <p:cNvPr id="70" name="object 70"/>
            <p:cNvPicPr/>
            <p:nvPr/>
          </p:nvPicPr>
          <p:blipFill>
            <a:blip r:embed="rId21" cstate="print"/>
            <a:stretch>
              <a:fillRect/>
            </a:stretch>
          </p:blipFill>
          <p:spPr>
            <a:xfrm>
              <a:off x="8366738" y="5795122"/>
              <a:ext cx="1172842" cy="616202"/>
            </a:xfrm>
            <a:prstGeom prst="rect">
              <a:avLst/>
            </a:prstGeom>
          </p:spPr>
        </p:pic>
        <p:sp>
          <p:nvSpPr>
            <p:cNvPr id="71" name="object 71"/>
            <p:cNvSpPr/>
            <p:nvPr/>
          </p:nvSpPr>
          <p:spPr>
            <a:xfrm>
              <a:off x="8366738" y="5795757"/>
              <a:ext cx="1173480" cy="615950"/>
            </a:xfrm>
            <a:custGeom>
              <a:avLst/>
              <a:gdLst/>
              <a:ahLst/>
              <a:cxnLst/>
              <a:rect l="l" t="t" r="r" b="b"/>
              <a:pathLst>
                <a:path w="1173479" h="615950">
                  <a:moveTo>
                    <a:pt x="16763" y="560830"/>
                  </a:moveTo>
                  <a:lnTo>
                    <a:pt x="3047" y="560830"/>
                  </a:lnTo>
                  <a:lnTo>
                    <a:pt x="3047" y="554734"/>
                  </a:lnTo>
                  <a:lnTo>
                    <a:pt x="1523" y="554734"/>
                  </a:lnTo>
                  <a:lnTo>
                    <a:pt x="1523" y="539494"/>
                  </a:lnTo>
                  <a:lnTo>
                    <a:pt x="0" y="539494"/>
                  </a:lnTo>
                  <a:lnTo>
                    <a:pt x="0" y="77723"/>
                  </a:lnTo>
                  <a:lnTo>
                    <a:pt x="1523" y="60959"/>
                  </a:lnTo>
                  <a:lnTo>
                    <a:pt x="6095" y="47243"/>
                  </a:lnTo>
                  <a:lnTo>
                    <a:pt x="12191" y="35051"/>
                  </a:lnTo>
                  <a:lnTo>
                    <a:pt x="15239" y="32003"/>
                  </a:lnTo>
                  <a:lnTo>
                    <a:pt x="16763" y="28955"/>
                  </a:lnTo>
                  <a:lnTo>
                    <a:pt x="30479" y="15239"/>
                  </a:lnTo>
                  <a:lnTo>
                    <a:pt x="33527" y="13715"/>
                  </a:lnTo>
                  <a:lnTo>
                    <a:pt x="35051" y="12191"/>
                  </a:lnTo>
                  <a:lnTo>
                    <a:pt x="38099" y="10667"/>
                  </a:lnTo>
                  <a:lnTo>
                    <a:pt x="39623" y="9143"/>
                  </a:lnTo>
                  <a:lnTo>
                    <a:pt x="45719" y="6095"/>
                  </a:lnTo>
                  <a:lnTo>
                    <a:pt x="59435" y="1523"/>
                  </a:lnTo>
                  <a:lnTo>
                    <a:pt x="68579" y="0"/>
                  </a:lnTo>
                  <a:lnTo>
                    <a:pt x="1106421" y="0"/>
                  </a:lnTo>
                  <a:lnTo>
                    <a:pt x="1114041" y="1523"/>
                  </a:lnTo>
                  <a:lnTo>
                    <a:pt x="1120137" y="3047"/>
                  </a:lnTo>
                  <a:lnTo>
                    <a:pt x="1124709" y="4571"/>
                  </a:lnTo>
                  <a:lnTo>
                    <a:pt x="1139949" y="12191"/>
                  </a:lnTo>
                  <a:lnTo>
                    <a:pt x="74675" y="12191"/>
                  </a:lnTo>
                  <a:lnTo>
                    <a:pt x="62483" y="13715"/>
                  </a:lnTo>
                  <a:lnTo>
                    <a:pt x="53339" y="16763"/>
                  </a:lnTo>
                  <a:lnTo>
                    <a:pt x="44195" y="21335"/>
                  </a:lnTo>
                  <a:lnTo>
                    <a:pt x="42671" y="22859"/>
                  </a:lnTo>
                  <a:lnTo>
                    <a:pt x="39623" y="24383"/>
                  </a:lnTo>
                  <a:lnTo>
                    <a:pt x="24383" y="39623"/>
                  </a:lnTo>
                  <a:lnTo>
                    <a:pt x="16763" y="54863"/>
                  </a:lnTo>
                  <a:lnTo>
                    <a:pt x="15239" y="59435"/>
                  </a:lnTo>
                  <a:lnTo>
                    <a:pt x="13715" y="65531"/>
                  </a:lnTo>
                  <a:lnTo>
                    <a:pt x="13715" y="550162"/>
                  </a:lnTo>
                  <a:lnTo>
                    <a:pt x="15239" y="550162"/>
                  </a:lnTo>
                  <a:lnTo>
                    <a:pt x="15239" y="557782"/>
                  </a:lnTo>
                  <a:lnTo>
                    <a:pt x="16763" y="557782"/>
                  </a:lnTo>
                  <a:lnTo>
                    <a:pt x="16763" y="560830"/>
                  </a:lnTo>
                  <a:close/>
                </a:path>
                <a:path w="1173479" h="615950">
                  <a:moveTo>
                    <a:pt x="1162809" y="39623"/>
                  </a:moveTo>
                  <a:lnTo>
                    <a:pt x="1147569" y="39623"/>
                  </a:lnTo>
                  <a:lnTo>
                    <a:pt x="1147569" y="36575"/>
                  </a:lnTo>
                  <a:lnTo>
                    <a:pt x="1136901" y="25907"/>
                  </a:lnTo>
                  <a:lnTo>
                    <a:pt x="1133853" y="24383"/>
                  </a:lnTo>
                  <a:lnTo>
                    <a:pt x="1132329" y="22859"/>
                  </a:lnTo>
                  <a:lnTo>
                    <a:pt x="1129281" y="21335"/>
                  </a:lnTo>
                  <a:lnTo>
                    <a:pt x="1127757" y="19811"/>
                  </a:lnTo>
                  <a:lnTo>
                    <a:pt x="1124709" y="18287"/>
                  </a:lnTo>
                  <a:lnTo>
                    <a:pt x="1120137" y="16763"/>
                  </a:lnTo>
                  <a:lnTo>
                    <a:pt x="1117089" y="15239"/>
                  </a:lnTo>
                  <a:lnTo>
                    <a:pt x="1110993" y="13715"/>
                  </a:lnTo>
                  <a:lnTo>
                    <a:pt x="1100325" y="12191"/>
                  </a:lnTo>
                  <a:lnTo>
                    <a:pt x="1139949" y="12191"/>
                  </a:lnTo>
                  <a:lnTo>
                    <a:pt x="1142997" y="15239"/>
                  </a:lnTo>
                  <a:lnTo>
                    <a:pt x="1146045" y="16763"/>
                  </a:lnTo>
                  <a:lnTo>
                    <a:pt x="1156713" y="27431"/>
                  </a:lnTo>
                  <a:lnTo>
                    <a:pt x="1156713" y="30479"/>
                  </a:lnTo>
                  <a:lnTo>
                    <a:pt x="1158237" y="30479"/>
                  </a:lnTo>
                  <a:lnTo>
                    <a:pt x="1161285" y="33527"/>
                  </a:lnTo>
                  <a:lnTo>
                    <a:pt x="1161285" y="36575"/>
                  </a:lnTo>
                  <a:lnTo>
                    <a:pt x="1162809" y="36575"/>
                  </a:lnTo>
                  <a:lnTo>
                    <a:pt x="1162809" y="39623"/>
                  </a:lnTo>
                  <a:close/>
                </a:path>
                <a:path w="1173479" h="615950">
                  <a:moveTo>
                    <a:pt x="1167381" y="48767"/>
                  </a:moveTo>
                  <a:lnTo>
                    <a:pt x="1153665" y="48767"/>
                  </a:lnTo>
                  <a:lnTo>
                    <a:pt x="1153665" y="45719"/>
                  </a:lnTo>
                  <a:lnTo>
                    <a:pt x="1152141" y="44195"/>
                  </a:lnTo>
                  <a:lnTo>
                    <a:pt x="1150617" y="44195"/>
                  </a:lnTo>
                  <a:lnTo>
                    <a:pt x="1150617" y="41147"/>
                  </a:lnTo>
                  <a:lnTo>
                    <a:pt x="1149093" y="39623"/>
                  </a:lnTo>
                  <a:lnTo>
                    <a:pt x="1164333" y="39623"/>
                  </a:lnTo>
                  <a:lnTo>
                    <a:pt x="1164333" y="42671"/>
                  </a:lnTo>
                  <a:lnTo>
                    <a:pt x="1165857" y="42671"/>
                  </a:lnTo>
                  <a:lnTo>
                    <a:pt x="1165857" y="45719"/>
                  </a:lnTo>
                  <a:lnTo>
                    <a:pt x="1167381" y="45719"/>
                  </a:lnTo>
                  <a:lnTo>
                    <a:pt x="1167381" y="48767"/>
                  </a:lnTo>
                  <a:close/>
                </a:path>
                <a:path w="1173479" h="615950">
                  <a:moveTo>
                    <a:pt x="1138425" y="603502"/>
                  </a:moveTo>
                  <a:lnTo>
                    <a:pt x="1106421" y="603502"/>
                  </a:lnTo>
                  <a:lnTo>
                    <a:pt x="1106421" y="601978"/>
                  </a:lnTo>
                  <a:lnTo>
                    <a:pt x="1114041" y="600454"/>
                  </a:lnTo>
                  <a:lnTo>
                    <a:pt x="1123185" y="597406"/>
                  </a:lnTo>
                  <a:lnTo>
                    <a:pt x="1129281" y="594358"/>
                  </a:lnTo>
                  <a:lnTo>
                    <a:pt x="1130805" y="592834"/>
                  </a:lnTo>
                  <a:lnTo>
                    <a:pt x="1133853" y="591310"/>
                  </a:lnTo>
                  <a:lnTo>
                    <a:pt x="1138425" y="586738"/>
                  </a:lnTo>
                  <a:lnTo>
                    <a:pt x="1141473" y="585214"/>
                  </a:lnTo>
                  <a:lnTo>
                    <a:pt x="1142997" y="583690"/>
                  </a:lnTo>
                  <a:lnTo>
                    <a:pt x="1144521" y="580642"/>
                  </a:lnTo>
                  <a:lnTo>
                    <a:pt x="1149093" y="576070"/>
                  </a:lnTo>
                  <a:lnTo>
                    <a:pt x="1156713" y="560830"/>
                  </a:lnTo>
                  <a:lnTo>
                    <a:pt x="1158237" y="554734"/>
                  </a:lnTo>
                  <a:lnTo>
                    <a:pt x="1159761" y="547114"/>
                  </a:lnTo>
                  <a:lnTo>
                    <a:pt x="1161285" y="70103"/>
                  </a:lnTo>
                  <a:lnTo>
                    <a:pt x="1159761" y="70103"/>
                  </a:lnTo>
                  <a:lnTo>
                    <a:pt x="1159761" y="60959"/>
                  </a:lnTo>
                  <a:lnTo>
                    <a:pt x="1158237" y="60959"/>
                  </a:lnTo>
                  <a:lnTo>
                    <a:pt x="1158237" y="56387"/>
                  </a:lnTo>
                  <a:lnTo>
                    <a:pt x="1156713" y="56387"/>
                  </a:lnTo>
                  <a:lnTo>
                    <a:pt x="1156713" y="51815"/>
                  </a:lnTo>
                  <a:lnTo>
                    <a:pt x="1155189" y="51815"/>
                  </a:lnTo>
                  <a:lnTo>
                    <a:pt x="1155189" y="48767"/>
                  </a:lnTo>
                  <a:lnTo>
                    <a:pt x="1168905" y="48767"/>
                  </a:lnTo>
                  <a:lnTo>
                    <a:pt x="1168905" y="53339"/>
                  </a:lnTo>
                  <a:lnTo>
                    <a:pt x="1170429" y="53339"/>
                  </a:lnTo>
                  <a:lnTo>
                    <a:pt x="1170429" y="57911"/>
                  </a:lnTo>
                  <a:lnTo>
                    <a:pt x="1171953" y="57911"/>
                  </a:lnTo>
                  <a:lnTo>
                    <a:pt x="1171953" y="65531"/>
                  </a:lnTo>
                  <a:lnTo>
                    <a:pt x="1173477" y="65531"/>
                  </a:lnTo>
                  <a:lnTo>
                    <a:pt x="1171953" y="551686"/>
                  </a:lnTo>
                  <a:lnTo>
                    <a:pt x="1170429" y="559306"/>
                  </a:lnTo>
                  <a:lnTo>
                    <a:pt x="1167381" y="568450"/>
                  </a:lnTo>
                  <a:lnTo>
                    <a:pt x="1161285" y="580642"/>
                  </a:lnTo>
                  <a:lnTo>
                    <a:pt x="1159761" y="582166"/>
                  </a:lnTo>
                  <a:lnTo>
                    <a:pt x="1158237" y="585214"/>
                  </a:lnTo>
                  <a:lnTo>
                    <a:pt x="1142997" y="600454"/>
                  </a:lnTo>
                  <a:lnTo>
                    <a:pt x="1139949" y="601978"/>
                  </a:lnTo>
                  <a:lnTo>
                    <a:pt x="1138425" y="603502"/>
                  </a:lnTo>
                  <a:close/>
                </a:path>
                <a:path w="1173479" h="615950">
                  <a:moveTo>
                    <a:pt x="18287" y="565402"/>
                  </a:moveTo>
                  <a:lnTo>
                    <a:pt x="4571" y="565402"/>
                  </a:lnTo>
                  <a:lnTo>
                    <a:pt x="4571" y="560830"/>
                  </a:lnTo>
                  <a:lnTo>
                    <a:pt x="18287" y="560830"/>
                  </a:lnTo>
                  <a:lnTo>
                    <a:pt x="18287" y="565402"/>
                  </a:lnTo>
                  <a:close/>
                </a:path>
                <a:path w="1173479" h="615950">
                  <a:moveTo>
                    <a:pt x="27431" y="580642"/>
                  </a:moveTo>
                  <a:lnTo>
                    <a:pt x="12191" y="580642"/>
                  </a:lnTo>
                  <a:lnTo>
                    <a:pt x="12191" y="577594"/>
                  </a:lnTo>
                  <a:lnTo>
                    <a:pt x="10667" y="576070"/>
                  </a:lnTo>
                  <a:lnTo>
                    <a:pt x="9143" y="576070"/>
                  </a:lnTo>
                  <a:lnTo>
                    <a:pt x="9143" y="573022"/>
                  </a:lnTo>
                  <a:lnTo>
                    <a:pt x="7619" y="573022"/>
                  </a:lnTo>
                  <a:lnTo>
                    <a:pt x="7619" y="569974"/>
                  </a:lnTo>
                  <a:lnTo>
                    <a:pt x="6095" y="569974"/>
                  </a:lnTo>
                  <a:lnTo>
                    <a:pt x="6095" y="565402"/>
                  </a:lnTo>
                  <a:lnTo>
                    <a:pt x="19811" y="565402"/>
                  </a:lnTo>
                  <a:lnTo>
                    <a:pt x="19811" y="568450"/>
                  </a:lnTo>
                  <a:lnTo>
                    <a:pt x="21335" y="568450"/>
                  </a:lnTo>
                  <a:lnTo>
                    <a:pt x="21335" y="571498"/>
                  </a:lnTo>
                  <a:lnTo>
                    <a:pt x="22859" y="571498"/>
                  </a:lnTo>
                  <a:lnTo>
                    <a:pt x="22859" y="574546"/>
                  </a:lnTo>
                  <a:lnTo>
                    <a:pt x="24383" y="574546"/>
                  </a:lnTo>
                  <a:lnTo>
                    <a:pt x="27431" y="577594"/>
                  </a:lnTo>
                  <a:lnTo>
                    <a:pt x="27431" y="580642"/>
                  </a:lnTo>
                  <a:close/>
                </a:path>
                <a:path w="1173479" h="615950">
                  <a:moveTo>
                    <a:pt x="1110993" y="615694"/>
                  </a:moveTo>
                  <a:lnTo>
                    <a:pt x="62483" y="614170"/>
                  </a:lnTo>
                  <a:lnTo>
                    <a:pt x="56387" y="612646"/>
                  </a:lnTo>
                  <a:lnTo>
                    <a:pt x="51815" y="611122"/>
                  </a:lnTo>
                  <a:lnTo>
                    <a:pt x="48767" y="609598"/>
                  </a:lnTo>
                  <a:lnTo>
                    <a:pt x="44195" y="608074"/>
                  </a:lnTo>
                  <a:lnTo>
                    <a:pt x="41147" y="606550"/>
                  </a:lnTo>
                  <a:lnTo>
                    <a:pt x="39623" y="605026"/>
                  </a:lnTo>
                  <a:lnTo>
                    <a:pt x="33527" y="601978"/>
                  </a:lnTo>
                  <a:lnTo>
                    <a:pt x="30479" y="598930"/>
                  </a:lnTo>
                  <a:lnTo>
                    <a:pt x="27431" y="597406"/>
                  </a:lnTo>
                  <a:lnTo>
                    <a:pt x="19811" y="589786"/>
                  </a:lnTo>
                  <a:lnTo>
                    <a:pt x="18287" y="589786"/>
                  </a:lnTo>
                  <a:lnTo>
                    <a:pt x="18287" y="586738"/>
                  </a:lnTo>
                  <a:lnTo>
                    <a:pt x="15239" y="583690"/>
                  </a:lnTo>
                  <a:lnTo>
                    <a:pt x="13715" y="583690"/>
                  </a:lnTo>
                  <a:lnTo>
                    <a:pt x="13715" y="580642"/>
                  </a:lnTo>
                  <a:lnTo>
                    <a:pt x="28955" y="580642"/>
                  </a:lnTo>
                  <a:lnTo>
                    <a:pt x="36575" y="588262"/>
                  </a:lnTo>
                  <a:lnTo>
                    <a:pt x="39623" y="589786"/>
                  </a:lnTo>
                  <a:lnTo>
                    <a:pt x="42671" y="592834"/>
                  </a:lnTo>
                  <a:lnTo>
                    <a:pt x="54863" y="598930"/>
                  </a:lnTo>
                  <a:lnTo>
                    <a:pt x="67055" y="601978"/>
                  </a:lnTo>
                  <a:lnTo>
                    <a:pt x="1138425" y="603502"/>
                  </a:lnTo>
                  <a:lnTo>
                    <a:pt x="1126233" y="609598"/>
                  </a:lnTo>
                  <a:lnTo>
                    <a:pt x="1117089" y="612646"/>
                  </a:lnTo>
                  <a:lnTo>
                    <a:pt x="1110993" y="614170"/>
                  </a:lnTo>
                  <a:lnTo>
                    <a:pt x="1110993" y="615694"/>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72" name="object 72"/>
          <p:cNvSpPr txBox="1"/>
          <p:nvPr/>
        </p:nvSpPr>
        <p:spPr>
          <a:xfrm>
            <a:off x="6932538" y="4821052"/>
            <a:ext cx="469843" cy="130693"/>
          </a:xfrm>
          <a:prstGeom prst="rect">
            <a:avLst/>
          </a:prstGeom>
        </p:spPr>
        <p:txBody>
          <a:bodyPr vert="horz" wrap="square" lIns="0" tIns="8398" rIns="0" bIns="0" rtlCol="0">
            <a:spAutoFit/>
          </a:bodyPr>
          <a:lstStyle/>
          <a:p>
            <a:pPr marL="8397" defTabSz="604601">
              <a:spcBef>
                <a:spcPts val="66"/>
              </a:spcBef>
            </a:pPr>
            <a:r>
              <a:rPr sz="794" kern="0" spc="-40" dirty="0">
                <a:solidFill>
                  <a:sysClr val="windowText" lastClr="000000"/>
                </a:solidFill>
                <a:latin typeface="Trebuchet MS"/>
                <a:cs typeface="Trebuchet MS"/>
              </a:rPr>
              <a:t>Laborer</a:t>
            </a:r>
            <a:r>
              <a:rPr sz="794" kern="0" spc="-26" dirty="0">
                <a:solidFill>
                  <a:sysClr val="windowText" lastClr="000000"/>
                </a:solidFill>
                <a:latin typeface="Trebuchet MS"/>
                <a:cs typeface="Trebuchet MS"/>
              </a:rPr>
              <a:t> </a:t>
            </a:r>
            <a:r>
              <a:rPr sz="794" kern="0" spc="-23" dirty="0">
                <a:solidFill>
                  <a:sysClr val="windowText" lastClr="000000"/>
                </a:solidFill>
                <a:latin typeface="Trebuchet MS"/>
                <a:cs typeface="Trebuchet MS"/>
              </a:rPr>
              <a:t>(9)</a:t>
            </a:r>
            <a:endParaRPr sz="794" kern="0">
              <a:solidFill>
                <a:sysClr val="windowText" lastClr="000000"/>
              </a:solidFill>
              <a:latin typeface="Trebuchet MS"/>
              <a:cs typeface="Trebuchet MS"/>
            </a:endParaRPr>
          </a:p>
        </p:txBody>
      </p:sp>
      <p:grpSp>
        <p:nvGrpSpPr>
          <p:cNvPr id="73" name="object 73"/>
          <p:cNvGrpSpPr/>
          <p:nvPr/>
        </p:nvGrpSpPr>
        <p:grpSpPr>
          <a:xfrm>
            <a:off x="6769710" y="3366432"/>
            <a:ext cx="857810" cy="233032"/>
            <a:chOff x="8352896" y="3794750"/>
            <a:chExt cx="1297305" cy="352425"/>
          </a:xfrm>
        </p:grpSpPr>
        <p:pic>
          <p:nvPicPr>
            <p:cNvPr id="74" name="object 74"/>
            <p:cNvPicPr/>
            <p:nvPr/>
          </p:nvPicPr>
          <p:blipFill>
            <a:blip r:embed="rId22" cstate="print"/>
            <a:stretch>
              <a:fillRect/>
            </a:stretch>
          </p:blipFill>
          <p:spPr>
            <a:xfrm>
              <a:off x="8357595" y="3813038"/>
              <a:ext cx="1292348" cy="333755"/>
            </a:xfrm>
            <a:prstGeom prst="rect">
              <a:avLst/>
            </a:prstGeom>
          </p:spPr>
        </p:pic>
        <p:pic>
          <p:nvPicPr>
            <p:cNvPr id="75" name="object 75"/>
            <p:cNvPicPr/>
            <p:nvPr/>
          </p:nvPicPr>
          <p:blipFill>
            <a:blip r:embed="rId23" cstate="print"/>
            <a:stretch>
              <a:fillRect/>
            </a:stretch>
          </p:blipFill>
          <p:spPr>
            <a:xfrm>
              <a:off x="8352896" y="3794750"/>
              <a:ext cx="1277362" cy="320801"/>
            </a:xfrm>
            <a:prstGeom prst="rect">
              <a:avLst/>
            </a:prstGeom>
          </p:spPr>
        </p:pic>
        <p:sp>
          <p:nvSpPr>
            <p:cNvPr id="76" name="object 76"/>
            <p:cNvSpPr/>
            <p:nvPr/>
          </p:nvSpPr>
          <p:spPr>
            <a:xfrm>
              <a:off x="8353023" y="3794750"/>
              <a:ext cx="1278890" cy="321945"/>
            </a:xfrm>
            <a:custGeom>
              <a:avLst/>
              <a:gdLst/>
              <a:ahLst/>
              <a:cxnLst/>
              <a:rect l="l" t="t" r="r" b="b"/>
              <a:pathLst>
                <a:path w="1278890" h="321945">
                  <a:moveTo>
                    <a:pt x="15239" y="292607"/>
                  </a:moveTo>
                  <a:lnTo>
                    <a:pt x="1523" y="292607"/>
                  </a:lnTo>
                  <a:lnTo>
                    <a:pt x="1523" y="281939"/>
                  </a:lnTo>
                  <a:lnTo>
                    <a:pt x="0" y="281939"/>
                  </a:lnTo>
                  <a:lnTo>
                    <a:pt x="0" y="39623"/>
                  </a:lnTo>
                  <a:lnTo>
                    <a:pt x="1523" y="30479"/>
                  </a:lnTo>
                  <a:lnTo>
                    <a:pt x="30479" y="1523"/>
                  </a:lnTo>
                  <a:lnTo>
                    <a:pt x="41147" y="0"/>
                  </a:lnTo>
                  <a:lnTo>
                    <a:pt x="1237484" y="0"/>
                  </a:lnTo>
                  <a:lnTo>
                    <a:pt x="1248152" y="1523"/>
                  </a:lnTo>
                  <a:lnTo>
                    <a:pt x="1252724" y="3047"/>
                  </a:lnTo>
                  <a:lnTo>
                    <a:pt x="1261868" y="7619"/>
                  </a:lnTo>
                  <a:lnTo>
                    <a:pt x="1267964" y="13715"/>
                  </a:lnTo>
                  <a:lnTo>
                    <a:pt x="33527" y="13715"/>
                  </a:lnTo>
                  <a:lnTo>
                    <a:pt x="28955" y="15239"/>
                  </a:lnTo>
                  <a:lnTo>
                    <a:pt x="25907" y="16763"/>
                  </a:lnTo>
                  <a:lnTo>
                    <a:pt x="16763" y="25907"/>
                  </a:lnTo>
                  <a:lnTo>
                    <a:pt x="15239" y="28955"/>
                  </a:lnTo>
                  <a:lnTo>
                    <a:pt x="13715" y="33527"/>
                  </a:lnTo>
                  <a:lnTo>
                    <a:pt x="13715" y="288035"/>
                  </a:lnTo>
                  <a:lnTo>
                    <a:pt x="15239" y="288035"/>
                  </a:lnTo>
                  <a:lnTo>
                    <a:pt x="15239" y="292607"/>
                  </a:lnTo>
                  <a:close/>
                </a:path>
                <a:path w="1278890" h="321945">
                  <a:moveTo>
                    <a:pt x="1245104" y="321563"/>
                  </a:moveTo>
                  <a:lnTo>
                    <a:pt x="33527" y="320039"/>
                  </a:lnTo>
                  <a:lnTo>
                    <a:pt x="27431" y="318515"/>
                  </a:lnTo>
                  <a:lnTo>
                    <a:pt x="18287" y="313943"/>
                  </a:lnTo>
                  <a:lnTo>
                    <a:pt x="15239" y="310895"/>
                  </a:lnTo>
                  <a:lnTo>
                    <a:pt x="12191" y="309371"/>
                  </a:lnTo>
                  <a:lnTo>
                    <a:pt x="1240532" y="309371"/>
                  </a:lnTo>
                  <a:lnTo>
                    <a:pt x="1240532" y="307847"/>
                  </a:lnTo>
                  <a:lnTo>
                    <a:pt x="1246628" y="306323"/>
                  </a:lnTo>
                  <a:lnTo>
                    <a:pt x="1251200" y="304799"/>
                  </a:lnTo>
                  <a:lnTo>
                    <a:pt x="1252724" y="303275"/>
                  </a:lnTo>
                  <a:lnTo>
                    <a:pt x="1255772" y="301751"/>
                  </a:lnTo>
                  <a:lnTo>
                    <a:pt x="1258820" y="298703"/>
                  </a:lnTo>
                  <a:lnTo>
                    <a:pt x="1263392" y="289559"/>
                  </a:lnTo>
                  <a:lnTo>
                    <a:pt x="1264916" y="33527"/>
                  </a:lnTo>
                  <a:lnTo>
                    <a:pt x="1263392" y="33527"/>
                  </a:lnTo>
                  <a:lnTo>
                    <a:pt x="1263392" y="28955"/>
                  </a:lnTo>
                  <a:lnTo>
                    <a:pt x="1261868" y="28955"/>
                  </a:lnTo>
                  <a:lnTo>
                    <a:pt x="1261868" y="25907"/>
                  </a:lnTo>
                  <a:lnTo>
                    <a:pt x="1252724" y="16763"/>
                  </a:lnTo>
                  <a:lnTo>
                    <a:pt x="1249676" y="15239"/>
                  </a:lnTo>
                  <a:lnTo>
                    <a:pt x="1245104" y="13715"/>
                  </a:lnTo>
                  <a:lnTo>
                    <a:pt x="1267964" y="13715"/>
                  </a:lnTo>
                  <a:lnTo>
                    <a:pt x="1271012" y="16763"/>
                  </a:lnTo>
                  <a:lnTo>
                    <a:pt x="1271012" y="19811"/>
                  </a:lnTo>
                  <a:lnTo>
                    <a:pt x="1272536" y="19811"/>
                  </a:lnTo>
                  <a:lnTo>
                    <a:pt x="1272536" y="22859"/>
                  </a:lnTo>
                  <a:lnTo>
                    <a:pt x="1274060" y="22859"/>
                  </a:lnTo>
                  <a:lnTo>
                    <a:pt x="1275584" y="24383"/>
                  </a:lnTo>
                  <a:lnTo>
                    <a:pt x="1275584" y="30479"/>
                  </a:lnTo>
                  <a:lnTo>
                    <a:pt x="1277108" y="30479"/>
                  </a:lnTo>
                  <a:lnTo>
                    <a:pt x="1277108" y="39623"/>
                  </a:lnTo>
                  <a:lnTo>
                    <a:pt x="1278632" y="39623"/>
                  </a:lnTo>
                  <a:lnTo>
                    <a:pt x="1277108" y="283463"/>
                  </a:lnTo>
                  <a:lnTo>
                    <a:pt x="1275584" y="292607"/>
                  </a:lnTo>
                  <a:lnTo>
                    <a:pt x="1274060" y="297179"/>
                  </a:lnTo>
                  <a:lnTo>
                    <a:pt x="1271012" y="303275"/>
                  </a:lnTo>
                  <a:lnTo>
                    <a:pt x="1267964" y="306323"/>
                  </a:lnTo>
                  <a:lnTo>
                    <a:pt x="1266440" y="309371"/>
                  </a:lnTo>
                  <a:lnTo>
                    <a:pt x="1263392" y="310895"/>
                  </a:lnTo>
                  <a:lnTo>
                    <a:pt x="1260344" y="313943"/>
                  </a:lnTo>
                  <a:lnTo>
                    <a:pt x="1251200" y="318515"/>
                  </a:lnTo>
                  <a:lnTo>
                    <a:pt x="1245104" y="320039"/>
                  </a:lnTo>
                  <a:lnTo>
                    <a:pt x="1245104" y="321563"/>
                  </a:lnTo>
                  <a:close/>
                </a:path>
                <a:path w="1278890" h="321945">
                  <a:moveTo>
                    <a:pt x="19811" y="300227"/>
                  </a:moveTo>
                  <a:lnTo>
                    <a:pt x="4571" y="300227"/>
                  </a:lnTo>
                  <a:lnTo>
                    <a:pt x="4571" y="297179"/>
                  </a:lnTo>
                  <a:lnTo>
                    <a:pt x="3047" y="297179"/>
                  </a:lnTo>
                  <a:lnTo>
                    <a:pt x="3047" y="292607"/>
                  </a:lnTo>
                  <a:lnTo>
                    <a:pt x="16763" y="292607"/>
                  </a:lnTo>
                  <a:lnTo>
                    <a:pt x="16763" y="295655"/>
                  </a:lnTo>
                  <a:lnTo>
                    <a:pt x="18287" y="295655"/>
                  </a:lnTo>
                  <a:lnTo>
                    <a:pt x="19811" y="297179"/>
                  </a:lnTo>
                  <a:lnTo>
                    <a:pt x="19811" y="300227"/>
                  </a:lnTo>
                  <a:close/>
                </a:path>
                <a:path w="1278890" h="321945">
                  <a:moveTo>
                    <a:pt x="1240532" y="309371"/>
                  </a:moveTo>
                  <a:lnTo>
                    <a:pt x="10667" y="309371"/>
                  </a:lnTo>
                  <a:lnTo>
                    <a:pt x="10667" y="306323"/>
                  </a:lnTo>
                  <a:lnTo>
                    <a:pt x="7619" y="303275"/>
                  </a:lnTo>
                  <a:lnTo>
                    <a:pt x="6095" y="303275"/>
                  </a:lnTo>
                  <a:lnTo>
                    <a:pt x="6095" y="300227"/>
                  </a:lnTo>
                  <a:lnTo>
                    <a:pt x="21335" y="300227"/>
                  </a:lnTo>
                  <a:lnTo>
                    <a:pt x="22859" y="301751"/>
                  </a:lnTo>
                  <a:lnTo>
                    <a:pt x="25907" y="303275"/>
                  </a:lnTo>
                  <a:lnTo>
                    <a:pt x="27431" y="304799"/>
                  </a:lnTo>
                  <a:lnTo>
                    <a:pt x="32003" y="306323"/>
                  </a:lnTo>
                  <a:lnTo>
                    <a:pt x="38099" y="307847"/>
                  </a:lnTo>
                  <a:lnTo>
                    <a:pt x="1240532" y="309371"/>
                  </a:lnTo>
                  <a:close/>
                </a:path>
              </a:pathLst>
            </a:custGeom>
            <a:solidFill>
              <a:srgbClr val="666666"/>
            </a:solidFill>
          </p:spPr>
          <p:txBody>
            <a:bodyPr wrap="square" lIns="0" tIns="0" rIns="0" bIns="0" rtlCol="0"/>
            <a:lstStyle/>
            <a:p>
              <a:pPr defTabSz="604601"/>
              <a:endParaRPr sz="1190" kern="0">
                <a:solidFill>
                  <a:sysClr val="windowText" lastClr="000000"/>
                </a:solidFill>
                <a:latin typeface="Calibri"/>
              </a:endParaRPr>
            </a:p>
          </p:txBody>
        </p:sp>
      </p:grpSp>
      <p:sp>
        <p:nvSpPr>
          <p:cNvPr id="77" name="object 77"/>
          <p:cNvSpPr txBox="1"/>
          <p:nvPr/>
        </p:nvSpPr>
        <p:spPr>
          <a:xfrm>
            <a:off x="6987962" y="3399568"/>
            <a:ext cx="408541" cy="130693"/>
          </a:xfrm>
          <a:prstGeom prst="rect">
            <a:avLst/>
          </a:prstGeom>
        </p:spPr>
        <p:txBody>
          <a:bodyPr vert="horz" wrap="square" lIns="0" tIns="8398" rIns="0" bIns="0" rtlCol="0">
            <a:spAutoFit/>
          </a:bodyPr>
          <a:lstStyle/>
          <a:p>
            <a:pPr marL="8397" defTabSz="604601">
              <a:spcBef>
                <a:spcPts val="66"/>
              </a:spcBef>
            </a:pPr>
            <a:r>
              <a:rPr sz="794" b="1" kern="0" spc="-7" dirty="0">
                <a:solidFill>
                  <a:sysClr val="windowText" lastClr="000000"/>
                </a:solidFill>
                <a:latin typeface="Calibri"/>
                <a:cs typeface="Calibri"/>
              </a:rPr>
              <a:t>Recycling</a:t>
            </a:r>
            <a:endParaRPr sz="794" kern="0">
              <a:solidFill>
                <a:sysClr val="windowText" lastClr="000000"/>
              </a:solidFill>
              <a:latin typeface="Calibri"/>
              <a:cs typeface="Calibri"/>
            </a:endParaRPr>
          </a:p>
        </p:txBody>
      </p:sp>
      <p:grpSp>
        <p:nvGrpSpPr>
          <p:cNvPr id="78" name="object 78"/>
          <p:cNvGrpSpPr/>
          <p:nvPr/>
        </p:nvGrpSpPr>
        <p:grpSpPr>
          <a:xfrm>
            <a:off x="4779830" y="4788302"/>
            <a:ext cx="1711841" cy="532405"/>
            <a:chOff x="5343511" y="5945109"/>
            <a:chExt cx="2588895" cy="805180"/>
          </a:xfrm>
        </p:grpSpPr>
        <p:sp>
          <p:nvSpPr>
            <p:cNvPr id="79" name="object 79"/>
            <p:cNvSpPr/>
            <p:nvPr/>
          </p:nvSpPr>
          <p:spPr>
            <a:xfrm>
              <a:off x="5349861" y="5951459"/>
              <a:ext cx="2103755" cy="4445"/>
            </a:xfrm>
            <a:custGeom>
              <a:avLst/>
              <a:gdLst/>
              <a:ahLst/>
              <a:cxnLst/>
              <a:rect l="l" t="t" r="r" b="b"/>
              <a:pathLst>
                <a:path w="2103754" h="4445">
                  <a:moveTo>
                    <a:pt x="0" y="0"/>
                  </a:moveTo>
                  <a:lnTo>
                    <a:pt x="2103755" y="3937"/>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pic>
          <p:nvPicPr>
            <p:cNvPr id="80" name="object 80"/>
            <p:cNvPicPr/>
            <p:nvPr/>
          </p:nvPicPr>
          <p:blipFill>
            <a:blip r:embed="rId24" cstate="print"/>
            <a:stretch>
              <a:fillRect/>
            </a:stretch>
          </p:blipFill>
          <p:spPr>
            <a:xfrm>
              <a:off x="6985998" y="6099032"/>
              <a:ext cx="946401" cy="650746"/>
            </a:xfrm>
            <a:prstGeom prst="rect">
              <a:avLst/>
            </a:prstGeom>
          </p:spPr>
        </p:pic>
        <p:pic>
          <p:nvPicPr>
            <p:cNvPr id="81" name="object 81"/>
            <p:cNvPicPr/>
            <p:nvPr/>
          </p:nvPicPr>
          <p:blipFill>
            <a:blip r:embed="rId25" cstate="print"/>
            <a:stretch>
              <a:fillRect/>
            </a:stretch>
          </p:blipFill>
          <p:spPr>
            <a:xfrm>
              <a:off x="6981807" y="6080744"/>
              <a:ext cx="932177" cy="636522"/>
            </a:xfrm>
            <a:prstGeom prst="rect">
              <a:avLst/>
            </a:prstGeom>
          </p:spPr>
        </p:pic>
        <p:sp>
          <p:nvSpPr>
            <p:cNvPr id="82" name="object 82"/>
            <p:cNvSpPr/>
            <p:nvPr/>
          </p:nvSpPr>
          <p:spPr>
            <a:xfrm>
              <a:off x="6982950" y="6080744"/>
              <a:ext cx="931544" cy="637540"/>
            </a:xfrm>
            <a:custGeom>
              <a:avLst/>
              <a:gdLst/>
              <a:ahLst/>
              <a:cxnLst/>
              <a:rect l="l" t="t" r="r" b="b"/>
              <a:pathLst>
                <a:path w="931545" h="637540">
                  <a:moveTo>
                    <a:pt x="18287" y="586738"/>
                  </a:moveTo>
                  <a:lnTo>
                    <a:pt x="4571" y="586738"/>
                  </a:lnTo>
                  <a:lnTo>
                    <a:pt x="4571" y="582166"/>
                  </a:lnTo>
                  <a:lnTo>
                    <a:pt x="3047" y="582166"/>
                  </a:lnTo>
                  <a:lnTo>
                    <a:pt x="3047" y="577594"/>
                  </a:lnTo>
                  <a:lnTo>
                    <a:pt x="1523" y="577594"/>
                  </a:lnTo>
                  <a:lnTo>
                    <a:pt x="1523" y="569974"/>
                  </a:lnTo>
                  <a:lnTo>
                    <a:pt x="0" y="569974"/>
                  </a:lnTo>
                  <a:lnTo>
                    <a:pt x="0" y="68579"/>
                  </a:lnTo>
                  <a:lnTo>
                    <a:pt x="1523" y="60959"/>
                  </a:lnTo>
                  <a:lnTo>
                    <a:pt x="3047" y="54863"/>
                  </a:lnTo>
                  <a:lnTo>
                    <a:pt x="4571" y="51815"/>
                  </a:lnTo>
                  <a:lnTo>
                    <a:pt x="6095" y="47243"/>
                  </a:lnTo>
                  <a:lnTo>
                    <a:pt x="9143" y="41147"/>
                  </a:lnTo>
                  <a:lnTo>
                    <a:pt x="10667" y="39623"/>
                  </a:lnTo>
                  <a:lnTo>
                    <a:pt x="13715" y="33527"/>
                  </a:lnTo>
                  <a:lnTo>
                    <a:pt x="19811" y="27431"/>
                  </a:lnTo>
                  <a:lnTo>
                    <a:pt x="21335" y="24383"/>
                  </a:lnTo>
                  <a:lnTo>
                    <a:pt x="22859" y="22859"/>
                  </a:lnTo>
                  <a:lnTo>
                    <a:pt x="25907" y="21335"/>
                  </a:lnTo>
                  <a:lnTo>
                    <a:pt x="32003" y="15239"/>
                  </a:lnTo>
                  <a:lnTo>
                    <a:pt x="35051" y="13715"/>
                  </a:lnTo>
                  <a:lnTo>
                    <a:pt x="79247" y="0"/>
                  </a:lnTo>
                  <a:lnTo>
                    <a:pt x="851913" y="0"/>
                  </a:lnTo>
                  <a:lnTo>
                    <a:pt x="867153" y="1523"/>
                  </a:lnTo>
                  <a:lnTo>
                    <a:pt x="873249" y="3047"/>
                  </a:lnTo>
                  <a:lnTo>
                    <a:pt x="882393" y="6095"/>
                  </a:lnTo>
                  <a:lnTo>
                    <a:pt x="897633" y="13715"/>
                  </a:lnTo>
                  <a:lnTo>
                    <a:pt x="68579" y="13715"/>
                  </a:lnTo>
                  <a:lnTo>
                    <a:pt x="60959" y="15239"/>
                  </a:lnTo>
                  <a:lnTo>
                    <a:pt x="56387" y="16763"/>
                  </a:lnTo>
                  <a:lnTo>
                    <a:pt x="53339" y="18287"/>
                  </a:lnTo>
                  <a:lnTo>
                    <a:pt x="48767" y="19811"/>
                  </a:lnTo>
                  <a:lnTo>
                    <a:pt x="47243" y="21335"/>
                  </a:lnTo>
                  <a:lnTo>
                    <a:pt x="41147" y="24383"/>
                  </a:lnTo>
                  <a:lnTo>
                    <a:pt x="38099" y="27431"/>
                  </a:lnTo>
                  <a:lnTo>
                    <a:pt x="35051" y="28955"/>
                  </a:lnTo>
                  <a:lnTo>
                    <a:pt x="28955" y="35051"/>
                  </a:lnTo>
                  <a:lnTo>
                    <a:pt x="27431" y="38099"/>
                  </a:lnTo>
                  <a:lnTo>
                    <a:pt x="22859" y="42671"/>
                  </a:lnTo>
                  <a:lnTo>
                    <a:pt x="16763" y="54863"/>
                  </a:lnTo>
                  <a:lnTo>
                    <a:pt x="13715" y="64007"/>
                  </a:lnTo>
                  <a:lnTo>
                    <a:pt x="12191" y="71627"/>
                  </a:lnTo>
                  <a:lnTo>
                    <a:pt x="12191" y="565402"/>
                  </a:lnTo>
                  <a:lnTo>
                    <a:pt x="13715" y="565402"/>
                  </a:lnTo>
                  <a:lnTo>
                    <a:pt x="13715" y="574546"/>
                  </a:lnTo>
                  <a:lnTo>
                    <a:pt x="15239" y="574546"/>
                  </a:lnTo>
                  <a:lnTo>
                    <a:pt x="15239" y="579118"/>
                  </a:lnTo>
                  <a:lnTo>
                    <a:pt x="16763" y="579118"/>
                  </a:lnTo>
                  <a:lnTo>
                    <a:pt x="16763" y="583690"/>
                  </a:lnTo>
                  <a:lnTo>
                    <a:pt x="18287" y="583690"/>
                  </a:lnTo>
                  <a:lnTo>
                    <a:pt x="18287" y="586738"/>
                  </a:lnTo>
                  <a:close/>
                </a:path>
                <a:path w="931545" h="637540">
                  <a:moveTo>
                    <a:pt x="920493" y="41147"/>
                  </a:moveTo>
                  <a:lnTo>
                    <a:pt x="905253" y="41147"/>
                  </a:lnTo>
                  <a:lnTo>
                    <a:pt x="905253" y="38099"/>
                  </a:lnTo>
                  <a:lnTo>
                    <a:pt x="894585" y="27431"/>
                  </a:lnTo>
                  <a:lnTo>
                    <a:pt x="891537" y="25907"/>
                  </a:lnTo>
                  <a:lnTo>
                    <a:pt x="890013" y="24383"/>
                  </a:lnTo>
                  <a:lnTo>
                    <a:pt x="886965" y="22859"/>
                  </a:lnTo>
                  <a:lnTo>
                    <a:pt x="885441" y="21335"/>
                  </a:lnTo>
                  <a:lnTo>
                    <a:pt x="879345" y="18287"/>
                  </a:lnTo>
                  <a:lnTo>
                    <a:pt x="870201" y="15239"/>
                  </a:lnTo>
                  <a:lnTo>
                    <a:pt x="864105" y="13715"/>
                  </a:lnTo>
                  <a:lnTo>
                    <a:pt x="897633" y="13715"/>
                  </a:lnTo>
                  <a:lnTo>
                    <a:pt x="900681" y="16763"/>
                  </a:lnTo>
                  <a:lnTo>
                    <a:pt x="903729" y="18287"/>
                  </a:lnTo>
                  <a:lnTo>
                    <a:pt x="912873" y="27431"/>
                  </a:lnTo>
                  <a:lnTo>
                    <a:pt x="912873" y="30479"/>
                  </a:lnTo>
                  <a:lnTo>
                    <a:pt x="914397" y="30479"/>
                  </a:lnTo>
                  <a:lnTo>
                    <a:pt x="917445" y="33527"/>
                  </a:lnTo>
                  <a:lnTo>
                    <a:pt x="917445" y="36575"/>
                  </a:lnTo>
                  <a:lnTo>
                    <a:pt x="918969" y="36575"/>
                  </a:lnTo>
                  <a:lnTo>
                    <a:pt x="920493" y="38099"/>
                  </a:lnTo>
                  <a:lnTo>
                    <a:pt x="920493" y="41147"/>
                  </a:lnTo>
                  <a:close/>
                </a:path>
                <a:path w="931545" h="637540">
                  <a:moveTo>
                    <a:pt x="925065" y="50291"/>
                  </a:moveTo>
                  <a:lnTo>
                    <a:pt x="911349" y="50291"/>
                  </a:lnTo>
                  <a:lnTo>
                    <a:pt x="911349" y="47243"/>
                  </a:lnTo>
                  <a:lnTo>
                    <a:pt x="909825" y="45719"/>
                  </a:lnTo>
                  <a:lnTo>
                    <a:pt x="908301" y="45719"/>
                  </a:lnTo>
                  <a:lnTo>
                    <a:pt x="908301" y="42671"/>
                  </a:lnTo>
                  <a:lnTo>
                    <a:pt x="906777" y="41147"/>
                  </a:lnTo>
                  <a:lnTo>
                    <a:pt x="922017" y="41147"/>
                  </a:lnTo>
                  <a:lnTo>
                    <a:pt x="922017" y="44195"/>
                  </a:lnTo>
                  <a:lnTo>
                    <a:pt x="923541" y="44195"/>
                  </a:lnTo>
                  <a:lnTo>
                    <a:pt x="923541" y="47243"/>
                  </a:lnTo>
                  <a:lnTo>
                    <a:pt x="925065" y="47243"/>
                  </a:lnTo>
                  <a:lnTo>
                    <a:pt x="925065" y="50291"/>
                  </a:lnTo>
                  <a:close/>
                </a:path>
                <a:path w="931545" h="637540">
                  <a:moveTo>
                    <a:pt x="893061" y="624838"/>
                  </a:moveTo>
                  <a:lnTo>
                    <a:pt x="861057" y="624838"/>
                  </a:lnTo>
                  <a:lnTo>
                    <a:pt x="861057" y="623314"/>
                  </a:lnTo>
                  <a:lnTo>
                    <a:pt x="868677" y="621790"/>
                  </a:lnTo>
                  <a:lnTo>
                    <a:pt x="877821" y="618742"/>
                  </a:lnTo>
                  <a:lnTo>
                    <a:pt x="890013" y="612646"/>
                  </a:lnTo>
                  <a:lnTo>
                    <a:pt x="894585" y="608074"/>
                  </a:lnTo>
                  <a:lnTo>
                    <a:pt x="897633" y="606550"/>
                  </a:lnTo>
                  <a:lnTo>
                    <a:pt x="902205" y="601978"/>
                  </a:lnTo>
                  <a:lnTo>
                    <a:pt x="903729" y="598930"/>
                  </a:lnTo>
                  <a:lnTo>
                    <a:pt x="906777" y="595882"/>
                  </a:lnTo>
                  <a:lnTo>
                    <a:pt x="914397" y="580642"/>
                  </a:lnTo>
                  <a:lnTo>
                    <a:pt x="917445" y="568450"/>
                  </a:lnTo>
                  <a:lnTo>
                    <a:pt x="918969" y="68579"/>
                  </a:lnTo>
                  <a:lnTo>
                    <a:pt x="917445" y="68579"/>
                  </a:lnTo>
                  <a:lnTo>
                    <a:pt x="917445" y="62483"/>
                  </a:lnTo>
                  <a:lnTo>
                    <a:pt x="915921" y="62483"/>
                  </a:lnTo>
                  <a:lnTo>
                    <a:pt x="915921" y="57911"/>
                  </a:lnTo>
                  <a:lnTo>
                    <a:pt x="914397" y="57911"/>
                  </a:lnTo>
                  <a:lnTo>
                    <a:pt x="914397" y="53339"/>
                  </a:lnTo>
                  <a:lnTo>
                    <a:pt x="912873" y="53339"/>
                  </a:lnTo>
                  <a:lnTo>
                    <a:pt x="912873" y="50291"/>
                  </a:lnTo>
                  <a:lnTo>
                    <a:pt x="926589" y="50291"/>
                  </a:lnTo>
                  <a:lnTo>
                    <a:pt x="926589" y="54863"/>
                  </a:lnTo>
                  <a:lnTo>
                    <a:pt x="928113" y="54863"/>
                  </a:lnTo>
                  <a:lnTo>
                    <a:pt x="928113" y="59435"/>
                  </a:lnTo>
                  <a:lnTo>
                    <a:pt x="929637" y="59435"/>
                  </a:lnTo>
                  <a:lnTo>
                    <a:pt x="929637" y="65531"/>
                  </a:lnTo>
                  <a:lnTo>
                    <a:pt x="931161" y="65531"/>
                  </a:lnTo>
                  <a:lnTo>
                    <a:pt x="929637" y="573022"/>
                  </a:lnTo>
                  <a:lnTo>
                    <a:pt x="928113" y="579118"/>
                  </a:lnTo>
                  <a:lnTo>
                    <a:pt x="925065" y="588262"/>
                  </a:lnTo>
                  <a:lnTo>
                    <a:pt x="918969" y="600454"/>
                  </a:lnTo>
                  <a:lnTo>
                    <a:pt x="917445" y="601978"/>
                  </a:lnTo>
                  <a:lnTo>
                    <a:pt x="915921" y="605026"/>
                  </a:lnTo>
                  <a:lnTo>
                    <a:pt x="900681" y="620266"/>
                  </a:lnTo>
                  <a:lnTo>
                    <a:pt x="897633" y="621790"/>
                  </a:lnTo>
                  <a:lnTo>
                    <a:pt x="896109" y="623314"/>
                  </a:lnTo>
                  <a:lnTo>
                    <a:pt x="893061" y="624838"/>
                  </a:lnTo>
                  <a:close/>
                </a:path>
                <a:path w="931545" h="637540">
                  <a:moveTo>
                    <a:pt x="19811" y="589786"/>
                  </a:moveTo>
                  <a:lnTo>
                    <a:pt x="6095" y="589786"/>
                  </a:lnTo>
                  <a:lnTo>
                    <a:pt x="6095" y="586738"/>
                  </a:lnTo>
                  <a:lnTo>
                    <a:pt x="19811" y="586738"/>
                  </a:lnTo>
                  <a:lnTo>
                    <a:pt x="19811" y="589786"/>
                  </a:lnTo>
                  <a:close/>
                </a:path>
                <a:path w="931545" h="637540">
                  <a:moveTo>
                    <a:pt x="864105" y="637030"/>
                  </a:moveTo>
                  <a:lnTo>
                    <a:pt x="67055" y="635506"/>
                  </a:lnTo>
                  <a:lnTo>
                    <a:pt x="59435" y="633982"/>
                  </a:lnTo>
                  <a:lnTo>
                    <a:pt x="50291" y="630934"/>
                  </a:lnTo>
                  <a:lnTo>
                    <a:pt x="47243" y="629410"/>
                  </a:lnTo>
                  <a:lnTo>
                    <a:pt x="42671" y="627886"/>
                  </a:lnTo>
                  <a:lnTo>
                    <a:pt x="41147" y="626362"/>
                  </a:lnTo>
                  <a:lnTo>
                    <a:pt x="35051" y="623314"/>
                  </a:lnTo>
                  <a:lnTo>
                    <a:pt x="33527" y="621790"/>
                  </a:lnTo>
                  <a:lnTo>
                    <a:pt x="30479" y="620266"/>
                  </a:lnTo>
                  <a:lnTo>
                    <a:pt x="16763" y="606550"/>
                  </a:lnTo>
                  <a:lnTo>
                    <a:pt x="15239" y="606550"/>
                  </a:lnTo>
                  <a:lnTo>
                    <a:pt x="15239" y="603502"/>
                  </a:lnTo>
                  <a:lnTo>
                    <a:pt x="13715" y="601978"/>
                  </a:lnTo>
                  <a:lnTo>
                    <a:pt x="12191" y="601978"/>
                  </a:lnTo>
                  <a:lnTo>
                    <a:pt x="12191" y="598930"/>
                  </a:lnTo>
                  <a:lnTo>
                    <a:pt x="10667" y="598930"/>
                  </a:lnTo>
                  <a:lnTo>
                    <a:pt x="10667" y="595882"/>
                  </a:lnTo>
                  <a:lnTo>
                    <a:pt x="9143" y="594358"/>
                  </a:lnTo>
                  <a:lnTo>
                    <a:pt x="7619" y="594358"/>
                  </a:lnTo>
                  <a:lnTo>
                    <a:pt x="7619" y="589786"/>
                  </a:lnTo>
                  <a:lnTo>
                    <a:pt x="21335" y="589786"/>
                  </a:lnTo>
                  <a:lnTo>
                    <a:pt x="21335" y="592834"/>
                  </a:lnTo>
                  <a:lnTo>
                    <a:pt x="22859" y="592834"/>
                  </a:lnTo>
                  <a:lnTo>
                    <a:pt x="24383" y="594358"/>
                  </a:lnTo>
                  <a:lnTo>
                    <a:pt x="24383" y="597406"/>
                  </a:lnTo>
                  <a:lnTo>
                    <a:pt x="25907" y="597406"/>
                  </a:lnTo>
                  <a:lnTo>
                    <a:pt x="39623" y="611122"/>
                  </a:lnTo>
                  <a:lnTo>
                    <a:pt x="42671" y="612646"/>
                  </a:lnTo>
                  <a:lnTo>
                    <a:pt x="44195" y="614170"/>
                  </a:lnTo>
                  <a:lnTo>
                    <a:pt x="53339" y="618742"/>
                  </a:lnTo>
                  <a:lnTo>
                    <a:pt x="62483" y="621790"/>
                  </a:lnTo>
                  <a:lnTo>
                    <a:pt x="71627" y="623314"/>
                  </a:lnTo>
                  <a:lnTo>
                    <a:pt x="893061" y="624838"/>
                  </a:lnTo>
                  <a:lnTo>
                    <a:pt x="891537" y="626362"/>
                  </a:lnTo>
                  <a:lnTo>
                    <a:pt x="885441" y="629410"/>
                  </a:lnTo>
                  <a:lnTo>
                    <a:pt x="880869" y="630934"/>
                  </a:lnTo>
                  <a:lnTo>
                    <a:pt x="877821" y="632458"/>
                  </a:lnTo>
                  <a:lnTo>
                    <a:pt x="871725" y="633982"/>
                  </a:lnTo>
                  <a:lnTo>
                    <a:pt x="864105" y="635506"/>
                  </a:lnTo>
                  <a:lnTo>
                    <a:pt x="864105" y="637030"/>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83" name="object 83"/>
          <p:cNvSpPr txBox="1"/>
          <p:nvPr/>
        </p:nvSpPr>
        <p:spPr>
          <a:xfrm>
            <a:off x="5958844" y="4955077"/>
            <a:ext cx="425756" cy="130693"/>
          </a:xfrm>
          <a:prstGeom prst="rect">
            <a:avLst/>
          </a:prstGeom>
        </p:spPr>
        <p:txBody>
          <a:bodyPr vert="horz" wrap="square" lIns="0" tIns="8398" rIns="0" bIns="0" rtlCol="0">
            <a:spAutoFit/>
          </a:bodyPr>
          <a:lstStyle/>
          <a:p>
            <a:pPr marL="8397" defTabSz="604601">
              <a:spcBef>
                <a:spcPts val="66"/>
              </a:spcBef>
            </a:pPr>
            <a:r>
              <a:rPr sz="794" kern="0" spc="-40" dirty="0">
                <a:solidFill>
                  <a:sysClr val="windowText" lastClr="000000"/>
                </a:solidFill>
                <a:latin typeface="Trebuchet MS"/>
                <a:cs typeface="Trebuchet MS"/>
              </a:rPr>
              <a:t>Collection</a:t>
            </a:r>
            <a:endParaRPr sz="794" kern="0">
              <a:solidFill>
                <a:sysClr val="windowText" lastClr="000000"/>
              </a:solidFill>
              <a:latin typeface="Trebuchet MS"/>
              <a:cs typeface="Trebuchet MS"/>
            </a:endParaRPr>
          </a:p>
        </p:txBody>
      </p:sp>
      <p:sp>
        <p:nvSpPr>
          <p:cNvPr id="84" name="object 84"/>
          <p:cNvSpPr txBox="1"/>
          <p:nvPr/>
        </p:nvSpPr>
        <p:spPr>
          <a:xfrm>
            <a:off x="5944737" y="5078017"/>
            <a:ext cx="454727" cy="130693"/>
          </a:xfrm>
          <a:prstGeom prst="rect">
            <a:avLst/>
          </a:prstGeom>
        </p:spPr>
        <p:txBody>
          <a:bodyPr vert="horz" wrap="square" lIns="0" tIns="8398" rIns="0" bIns="0" rtlCol="0">
            <a:spAutoFit/>
          </a:bodyPr>
          <a:lstStyle/>
          <a:p>
            <a:pPr marL="8397" defTabSz="604601">
              <a:spcBef>
                <a:spcPts val="66"/>
              </a:spcBef>
            </a:pPr>
            <a:r>
              <a:rPr sz="794" kern="0" spc="-33" dirty="0">
                <a:solidFill>
                  <a:sysClr val="windowText" lastClr="000000"/>
                </a:solidFill>
                <a:latin typeface="Trebuchet MS"/>
                <a:cs typeface="Trebuchet MS"/>
              </a:rPr>
              <a:t>Driver </a:t>
            </a:r>
            <a:r>
              <a:rPr sz="794" kern="0" spc="-23" dirty="0">
                <a:solidFill>
                  <a:sysClr val="windowText" lastClr="000000"/>
                </a:solidFill>
                <a:latin typeface="Trebuchet MS"/>
                <a:cs typeface="Trebuchet MS"/>
              </a:rPr>
              <a:t>(10)</a:t>
            </a:r>
            <a:endParaRPr sz="794" kern="0">
              <a:solidFill>
                <a:sysClr val="windowText" lastClr="000000"/>
              </a:solidFill>
              <a:latin typeface="Trebuchet MS"/>
              <a:cs typeface="Trebuchet MS"/>
            </a:endParaRPr>
          </a:p>
        </p:txBody>
      </p:sp>
      <p:grpSp>
        <p:nvGrpSpPr>
          <p:cNvPr id="85" name="object 85"/>
          <p:cNvGrpSpPr/>
          <p:nvPr/>
        </p:nvGrpSpPr>
        <p:grpSpPr>
          <a:xfrm>
            <a:off x="5038138" y="3366432"/>
            <a:ext cx="898538" cy="209939"/>
            <a:chOff x="5734162" y="3794750"/>
            <a:chExt cx="1358900" cy="317500"/>
          </a:xfrm>
        </p:grpSpPr>
        <p:pic>
          <p:nvPicPr>
            <p:cNvPr id="86" name="object 86"/>
            <p:cNvPicPr/>
            <p:nvPr/>
          </p:nvPicPr>
          <p:blipFill>
            <a:blip r:embed="rId26" cstate="print"/>
            <a:stretch>
              <a:fillRect/>
            </a:stretch>
          </p:blipFill>
          <p:spPr>
            <a:xfrm>
              <a:off x="5739369" y="3813038"/>
              <a:ext cx="1353308" cy="298703"/>
            </a:xfrm>
            <a:prstGeom prst="rect">
              <a:avLst/>
            </a:prstGeom>
          </p:spPr>
        </p:pic>
        <p:pic>
          <p:nvPicPr>
            <p:cNvPr id="87" name="object 87"/>
            <p:cNvPicPr/>
            <p:nvPr/>
          </p:nvPicPr>
          <p:blipFill>
            <a:blip r:embed="rId27" cstate="print"/>
            <a:stretch>
              <a:fillRect/>
            </a:stretch>
          </p:blipFill>
          <p:spPr>
            <a:xfrm>
              <a:off x="5734162" y="3794750"/>
              <a:ext cx="1339338" cy="285622"/>
            </a:xfrm>
            <a:prstGeom prst="rect">
              <a:avLst/>
            </a:prstGeom>
          </p:spPr>
        </p:pic>
        <p:sp>
          <p:nvSpPr>
            <p:cNvPr id="88" name="object 88"/>
            <p:cNvSpPr/>
            <p:nvPr/>
          </p:nvSpPr>
          <p:spPr>
            <a:xfrm>
              <a:off x="5734797" y="3794750"/>
              <a:ext cx="1339850" cy="287020"/>
            </a:xfrm>
            <a:custGeom>
              <a:avLst/>
              <a:gdLst/>
              <a:ahLst/>
              <a:cxnLst/>
              <a:rect l="l" t="t" r="r" b="b"/>
              <a:pathLst>
                <a:path w="1339850" h="287020">
                  <a:moveTo>
                    <a:pt x="15239" y="262127"/>
                  </a:moveTo>
                  <a:lnTo>
                    <a:pt x="1523" y="262127"/>
                  </a:lnTo>
                  <a:lnTo>
                    <a:pt x="1523" y="257555"/>
                  </a:lnTo>
                  <a:lnTo>
                    <a:pt x="0" y="257555"/>
                  </a:lnTo>
                  <a:lnTo>
                    <a:pt x="0" y="30479"/>
                  </a:lnTo>
                  <a:lnTo>
                    <a:pt x="1523" y="24383"/>
                  </a:lnTo>
                  <a:lnTo>
                    <a:pt x="35051" y="0"/>
                  </a:lnTo>
                  <a:lnTo>
                    <a:pt x="1304540" y="0"/>
                  </a:lnTo>
                  <a:lnTo>
                    <a:pt x="1313684" y="1523"/>
                  </a:lnTo>
                  <a:lnTo>
                    <a:pt x="1318256" y="3047"/>
                  </a:lnTo>
                  <a:lnTo>
                    <a:pt x="1324352" y="6095"/>
                  </a:lnTo>
                  <a:lnTo>
                    <a:pt x="1331972" y="13715"/>
                  </a:lnTo>
                  <a:lnTo>
                    <a:pt x="28955" y="13715"/>
                  </a:lnTo>
                  <a:lnTo>
                    <a:pt x="22859" y="16763"/>
                  </a:lnTo>
                  <a:lnTo>
                    <a:pt x="15239" y="24383"/>
                  </a:lnTo>
                  <a:lnTo>
                    <a:pt x="13715" y="27431"/>
                  </a:lnTo>
                  <a:lnTo>
                    <a:pt x="12191" y="36575"/>
                  </a:lnTo>
                  <a:lnTo>
                    <a:pt x="12191" y="251459"/>
                  </a:lnTo>
                  <a:lnTo>
                    <a:pt x="13715" y="251459"/>
                  </a:lnTo>
                  <a:lnTo>
                    <a:pt x="13715" y="259079"/>
                  </a:lnTo>
                  <a:lnTo>
                    <a:pt x="15239" y="259079"/>
                  </a:lnTo>
                  <a:lnTo>
                    <a:pt x="15239" y="262127"/>
                  </a:lnTo>
                  <a:close/>
                </a:path>
                <a:path w="1339850" h="287020">
                  <a:moveTo>
                    <a:pt x="1329686" y="274319"/>
                  </a:moveTo>
                  <a:lnTo>
                    <a:pt x="1304540" y="274319"/>
                  </a:lnTo>
                  <a:lnTo>
                    <a:pt x="1304540" y="272795"/>
                  </a:lnTo>
                  <a:lnTo>
                    <a:pt x="1312160" y="271271"/>
                  </a:lnTo>
                  <a:lnTo>
                    <a:pt x="1318256" y="268223"/>
                  </a:lnTo>
                  <a:lnTo>
                    <a:pt x="1321304" y="265175"/>
                  </a:lnTo>
                  <a:lnTo>
                    <a:pt x="1324352" y="259079"/>
                  </a:lnTo>
                  <a:lnTo>
                    <a:pt x="1325876" y="252983"/>
                  </a:lnTo>
                  <a:lnTo>
                    <a:pt x="1327400" y="33527"/>
                  </a:lnTo>
                  <a:lnTo>
                    <a:pt x="1325876" y="33527"/>
                  </a:lnTo>
                  <a:lnTo>
                    <a:pt x="1325876" y="27431"/>
                  </a:lnTo>
                  <a:lnTo>
                    <a:pt x="1324352" y="27431"/>
                  </a:lnTo>
                  <a:lnTo>
                    <a:pt x="1324352" y="24383"/>
                  </a:lnTo>
                  <a:lnTo>
                    <a:pt x="1316732" y="16763"/>
                  </a:lnTo>
                  <a:lnTo>
                    <a:pt x="1310636" y="13715"/>
                  </a:lnTo>
                  <a:lnTo>
                    <a:pt x="1331972" y="13715"/>
                  </a:lnTo>
                  <a:lnTo>
                    <a:pt x="1333496" y="15239"/>
                  </a:lnTo>
                  <a:lnTo>
                    <a:pt x="1333496" y="18287"/>
                  </a:lnTo>
                  <a:lnTo>
                    <a:pt x="1335020" y="18287"/>
                  </a:lnTo>
                  <a:lnTo>
                    <a:pt x="1335020" y="21335"/>
                  </a:lnTo>
                  <a:lnTo>
                    <a:pt x="1336544" y="21335"/>
                  </a:lnTo>
                  <a:lnTo>
                    <a:pt x="1336544" y="24383"/>
                  </a:lnTo>
                  <a:lnTo>
                    <a:pt x="1338068" y="24383"/>
                  </a:lnTo>
                  <a:lnTo>
                    <a:pt x="1338068" y="28955"/>
                  </a:lnTo>
                  <a:lnTo>
                    <a:pt x="1339592" y="28955"/>
                  </a:lnTo>
                  <a:lnTo>
                    <a:pt x="1338068" y="257555"/>
                  </a:lnTo>
                  <a:lnTo>
                    <a:pt x="1336544" y="263651"/>
                  </a:lnTo>
                  <a:lnTo>
                    <a:pt x="1333496" y="269747"/>
                  </a:lnTo>
                  <a:lnTo>
                    <a:pt x="1330448" y="272795"/>
                  </a:lnTo>
                  <a:lnTo>
                    <a:pt x="1329686" y="274319"/>
                  </a:lnTo>
                  <a:close/>
                </a:path>
                <a:path w="1339850" h="287020">
                  <a:moveTo>
                    <a:pt x="1310636" y="286511"/>
                  </a:moveTo>
                  <a:lnTo>
                    <a:pt x="28955" y="284987"/>
                  </a:lnTo>
                  <a:lnTo>
                    <a:pt x="19811" y="281939"/>
                  </a:lnTo>
                  <a:lnTo>
                    <a:pt x="16763" y="280415"/>
                  </a:lnTo>
                  <a:lnTo>
                    <a:pt x="13715" y="277367"/>
                  </a:lnTo>
                  <a:lnTo>
                    <a:pt x="10667" y="275843"/>
                  </a:lnTo>
                  <a:lnTo>
                    <a:pt x="9143" y="275843"/>
                  </a:lnTo>
                  <a:lnTo>
                    <a:pt x="9143" y="272795"/>
                  </a:lnTo>
                  <a:lnTo>
                    <a:pt x="6095" y="269747"/>
                  </a:lnTo>
                  <a:lnTo>
                    <a:pt x="4571" y="269747"/>
                  </a:lnTo>
                  <a:lnTo>
                    <a:pt x="4571" y="266699"/>
                  </a:lnTo>
                  <a:lnTo>
                    <a:pt x="3047" y="266699"/>
                  </a:lnTo>
                  <a:lnTo>
                    <a:pt x="3047" y="262127"/>
                  </a:lnTo>
                  <a:lnTo>
                    <a:pt x="16763" y="262127"/>
                  </a:lnTo>
                  <a:lnTo>
                    <a:pt x="16763" y="265175"/>
                  </a:lnTo>
                  <a:lnTo>
                    <a:pt x="18287" y="265175"/>
                  </a:lnTo>
                  <a:lnTo>
                    <a:pt x="21335" y="268223"/>
                  </a:lnTo>
                  <a:lnTo>
                    <a:pt x="27431" y="271271"/>
                  </a:lnTo>
                  <a:lnTo>
                    <a:pt x="35051" y="272795"/>
                  </a:lnTo>
                  <a:lnTo>
                    <a:pt x="1329686" y="274319"/>
                  </a:lnTo>
                  <a:lnTo>
                    <a:pt x="1328924" y="275843"/>
                  </a:lnTo>
                  <a:lnTo>
                    <a:pt x="1325876" y="277367"/>
                  </a:lnTo>
                  <a:lnTo>
                    <a:pt x="1322828" y="280415"/>
                  </a:lnTo>
                  <a:lnTo>
                    <a:pt x="1319780" y="281939"/>
                  </a:lnTo>
                  <a:lnTo>
                    <a:pt x="1310636" y="284987"/>
                  </a:lnTo>
                  <a:lnTo>
                    <a:pt x="1310636" y="286511"/>
                  </a:lnTo>
                  <a:close/>
                </a:path>
              </a:pathLst>
            </a:custGeom>
            <a:solidFill>
              <a:srgbClr val="666666"/>
            </a:solidFill>
          </p:spPr>
          <p:txBody>
            <a:bodyPr wrap="square" lIns="0" tIns="0" rIns="0" bIns="0" rtlCol="0"/>
            <a:lstStyle/>
            <a:p>
              <a:pPr defTabSz="604601"/>
              <a:endParaRPr sz="1190" kern="0">
                <a:solidFill>
                  <a:sysClr val="windowText" lastClr="000000"/>
                </a:solidFill>
                <a:latin typeface="Calibri"/>
              </a:endParaRPr>
            </a:p>
          </p:txBody>
        </p:sp>
      </p:grpSp>
      <p:sp>
        <p:nvSpPr>
          <p:cNvPr id="89" name="object 89"/>
          <p:cNvSpPr txBox="1"/>
          <p:nvPr/>
        </p:nvSpPr>
        <p:spPr>
          <a:xfrm>
            <a:off x="5264536" y="3393523"/>
            <a:ext cx="434993" cy="130693"/>
          </a:xfrm>
          <a:prstGeom prst="rect">
            <a:avLst/>
          </a:prstGeom>
        </p:spPr>
        <p:txBody>
          <a:bodyPr vert="horz" wrap="square" lIns="0" tIns="8398" rIns="0" bIns="0" rtlCol="0">
            <a:spAutoFit/>
          </a:bodyPr>
          <a:lstStyle/>
          <a:p>
            <a:pPr marL="8397" defTabSz="604601">
              <a:spcBef>
                <a:spcPts val="66"/>
              </a:spcBef>
            </a:pPr>
            <a:r>
              <a:rPr sz="794" b="1" kern="0" spc="-7" dirty="0">
                <a:solidFill>
                  <a:sysClr val="windowText" lastClr="000000"/>
                </a:solidFill>
                <a:latin typeface="Calibri"/>
                <a:cs typeface="Calibri"/>
              </a:rPr>
              <a:t>Collection</a:t>
            </a:r>
            <a:endParaRPr sz="794" kern="0">
              <a:solidFill>
                <a:sysClr val="windowText" lastClr="000000"/>
              </a:solidFill>
              <a:latin typeface="Calibri"/>
              <a:cs typeface="Calibri"/>
            </a:endParaRPr>
          </a:p>
        </p:txBody>
      </p:sp>
      <p:grpSp>
        <p:nvGrpSpPr>
          <p:cNvPr id="90" name="object 90"/>
          <p:cNvGrpSpPr/>
          <p:nvPr/>
        </p:nvGrpSpPr>
        <p:grpSpPr>
          <a:xfrm>
            <a:off x="1679077" y="3366432"/>
            <a:ext cx="639053" cy="233032"/>
            <a:chOff x="654099" y="3794750"/>
            <a:chExt cx="966469" cy="352425"/>
          </a:xfrm>
        </p:grpSpPr>
        <p:pic>
          <p:nvPicPr>
            <p:cNvPr id="91" name="object 91"/>
            <p:cNvPicPr/>
            <p:nvPr/>
          </p:nvPicPr>
          <p:blipFill>
            <a:blip r:embed="rId28" cstate="print"/>
            <a:stretch>
              <a:fillRect/>
            </a:stretch>
          </p:blipFill>
          <p:spPr>
            <a:xfrm>
              <a:off x="658366" y="3813038"/>
              <a:ext cx="961641" cy="333755"/>
            </a:xfrm>
            <a:prstGeom prst="rect">
              <a:avLst/>
            </a:prstGeom>
          </p:spPr>
        </p:pic>
        <p:pic>
          <p:nvPicPr>
            <p:cNvPr id="92" name="object 92"/>
            <p:cNvPicPr/>
            <p:nvPr/>
          </p:nvPicPr>
          <p:blipFill>
            <a:blip r:embed="rId29" cstate="print"/>
            <a:stretch>
              <a:fillRect/>
            </a:stretch>
          </p:blipFill>
          <p:spPr>
            <a:xfrm>
              <a:off x="654099" y="3794750"/>
              <a:ext cx="946096" cy="320801"/>
            </a:xfrm>
            <a:prstGeom prst="rect">
              <a:avLst/>
            </a:prstGeom>
          </p:spPr>
        </p:pic>
        <p:sp>
          <p:nvSpPr>
            <p:cNvPr id="93" name="object 93"/>
            <p:cNvSpPr/>
            <p:nvPr/>
          </p:nvSpPr>
          <p:spPr>
            <a:xfrm>
              <a:off x="655318" y="3794750"/>
              <a:ext cx="944880" cy="321945"/>
            </a:xfrm>
            <a:custGeom>
              <a:avLst/>
              <a:gdLst/>
              <a:ahLst/>
              <a:cxnLst/>
              <a:rect l="l" t="t" r="r" b="b"/>
              <a:pathLst>
                <a:path w="944880" h="321945">
                  <a:moveTo>
                    <a:pt x="15239" y="295655"/>
                  </a:moveTo>
                  <a:lnTo>
                    <a:pt x="1523" y="295655"/>
                  </a:lnTo>
                  <a:lnTo>
                    <a:pt x="1523" y="291083"/>
                  </a:lnTo>
                  <a:lnTo>
                    <a:pt x="0" y="291083"/>
                  </a:lnTo>
                  <a:lnTo>
                    <a:pt x="0" y="32003"/>
                  </a:lnTo>
                  <a:lnTo>
                    <a:pt x="1523" y="25907"/>
                  </a:lnTo>
                  <a:lnTo>
                    <a:pt x="4571" y="19811"/>
                  </a:lnTo>
                  <a:lnTo>
                    <a:pt x="7619" y="16763"/>
                  </a:lnTo>
                  <a:lnTo>
                    <a:pt x="9143" y="13715"/>
                  </a:lnTo>
                  <a:lnTo>
                    <a:pt x="12191" y="10667"/>
                  </a:lnTo>
                  <a:lnTo>
                    <a:pt x="15239" y="9143"/>
                  </a:lnTo>
                  <a:lnTo>
                    <a:pt x="18287" y="6095"/>
                  </a:lnTo>
                  <a:lnTo>
                    <a:pt x="24383" y="3047"/>
                  </a:lnTo>
                  <a:lnTo>
                    <a:pt x="28955" y="1523"/>
                  </a:lnTo>
                  <a:lnTo>
                    <a:pt x="39623" y="0"/>
                  </a:lnTo>
                  <a:lnTo>
                    <a:pt x="905253" y="0"/>
                  </a:lnTo>
                  <a:lnTo>
                    <a:pt x="915921" y="1523"/>
                  </a:lnTo>
                  <a:lnTo>
                    <a:pt x="920493" y="3047"/>
                  </a:lnTo>
                  <a:lnTo>
                    <a:pt x="929637" y="7619"/>
                  </a:lnTo>
                  <a:lnTo>
                    <a:pt x="935733" y="13715"/>
                  </a:lnTo>
                  <a:lnTo>
                    <a:pt x="33527" y="13715"/>
                  </a:lnTo>
                  <a:lnTo>
                    <a:pt x="28955" y="15239"/>
                  </a:lnTo>
                  <a:lnTo>
                    <a:pt x="22859" y="18287"/>
                  </a:lnTo>
                  <a:lnTo>
                    <a:pt x="16763" y="24383"/>
                  </a:lnTo>
                  <a:lnTo>
                    <a:pt x="13715" y="30479"/>
                  </a:lnTo>
                  <a:lnTo>
                    <a:pt x="12191" y="35051"/>
                  </a:lnTo>
                  <a:lnTo>
                    <a:pt x="12191" y="286511"/>
                  </a:lnTo>
                  <a:lnTo>
                    <a:pt x="13715" y="286511"/>
                  </a:lnTo>
                  <a:lnTo>
                    <a:pt x="13715" y="292607"/>
                  </a:lnTo>
                  <a:lnTo>
                    <a:pt x="15239" y="292607"/>
                  </a:lnTo>
                  <a:lnTo>
                    <a:pt x="15239" y="295655"/>
                  </a:lnTo>
                  <a:close/>
                </a:path>
                <a:path w="944880" h="321945">
                  <a:moveTo>
                    <a:pt x="934209" y="309371"/>
                  </a:moveTo>
                  <a:lnTo>
                    <a:pt x="908301" y="309371"/>
                  </a:lnTo>
                  <a:lnTo>
                    <a:pt x="908301" y="307847"/>
                  </a:lnTo>
                  <a:lnTo>
                    <a:pt x="915921" y="306323"/>
                  </a:lnTo>
                  <a:lnTo>
                    <a:pt x="918969" y="304799"/>
                  </a:lnTo>
                  <a:lnTo>
                    <a:pt x="920493" y="303275"/>
                  </a:lnTo>
                  <a:lnTo>
                    <a:pt x="923541" y="301751"/>
                  </a:lnTo>
                  <a:lnTo>
                    <a:pt x="925065" y="300227"/>
                  </a:lnTo>
                  <a:lnTo>
                    <a:pt x="926589" y="297179"/>
                  </a:lnTo>
                  <a:lnTo>
                    <a:pt x="928113" y="295655"/>
                  </a:lnTo>
                  <a:lnTo>
                    <a:pt x="929637" y="292607"/>
                  </a:lnTo>
                  <a:lnTo>
                    <a:pt x="931161" y="288035"/>
                  </a:lnTo>
                  <a:lnTo>
                    <a:pt x="932685" y="33527"/>
                  </a:lnTo>
                  <a:lnTo>
                    <a:pt x="931161" y="33527"/>
                  </a:lnTo>
                  <a:lnTo>
                    <a:pt x="931161" y="28955"/>
                  </a:lnTo>
                  <a:lnTo>
                    <a:pt x="929637" y="27431"/>
                  </a:lnTo>
                  <a:lnTo>
                    <a:pt x="928113" y="27431"/>
                  </a:lnTo>
                  <a:lnTo>
                    <a:pt x="928113" y="24383"/>
                  </a:lnTo>
                  <a:lnTo>
                    <a:pt x="922017" y="18287"/>
                  </a:lnTo>
                  <a:lnTo>
                    <a:pt x="918969" y="16763"/>
                  </a:lnTo>
                  <a:lnTo>
                    <a:pt x="917445" y="15239"/>
                  </a:lnTo>
                  <a:lnTo>
                    <a:pt x="912873" y="13715"/>
                  </a:lnTo>
                  <a:lnTo>
                    <a:pt x="935733" y="13715"/>
                  </a:lnTo>
                  <a:lnTo>
                    <a:pt x="937257" y="15239"/>
                  </a:lnTo>
                  <a:lnTo>
                    <a:pt x="937257" y="18287"/>
                  </a:lnTo>
                  <a:lnTo>
                    <a:pt x="938781" y="18287"/>
                  </a:lnTo>
                  <a:lnTo>
                    <a:pt x="940305" y="19811"/>
                  </a:lnTo>
                  <a:lnTo>
                    <a:pt x="940305" y="22859"/>
                  </a:lnTo>
                  <a:lnTo>
                    <a:pt x="941829" y="22859"/>
                  </a:lnTo>
                  <a:lnTo>
                    <a:pt x="941829" y="25907"/>
                  </a:lnTo>
                  <a:lnTo>
                    <a:pt x="943353" y="25907"/>
                  </a:lnTo>
                  <a:lnTo>
                    <a:pt x="943353" y="30479"/>
                  </a:lnTo>
                  <a:lnTo>
                    <a:pt x="944877" y="30479"/>
                  </a:lnTo>
                  <a:lnTo>
                    <a:pt x="943353" y="292607"/>
                  </a:lnTo>
                  <a:lnTo>
                    <a:pt x="941829" y="297179"/>
                  </a:lnTo>
                  <a:lnTo>
                    <a:pt x="938781" y="303275"/>
                  </a:lnTo>
                  <a:lnTo>
                    <a:pt x="935733" y="306323"/>
                  </a:lnTo>
                  <a:lnTo>
                    <a:pt x="934209" y="309371"/>
                  </a:lnTo>
                  <a:close/>
                </a:path>
                <a:path w="944880" h="321945">
                  <a:moveTo>
                    <a:pt x="19811" y="301751"/>
                  </a:moveTo>
                  <a:lnTo>
                    <a:pt x="4571" y="301751"/>
                  </a:lnTo>
                  <a:lnTo>
                    <a:pt x="4571" y="298703"/>
                  </a:lnTo>
                  <a:lnTo>
                    <a:pt x="3047" y="298703"/>
                  </a:lnTo>
                  <a:lnTo>
                    <a:pt x="3047" y="295655"/>
                  </a:lnTo>
                  <a:lnTo>
                    <a:pt x="16763" y="295655"/>
                  </a:lnTo>
                  <a:lnTo>
                    <a:pt x="19811" y="298703"/>
                  </a:lnTo>
                  <a:lnTo>
                    <a:pt x="19811" y="301751"/>
                  </a:lnTo>
                  <a:close/>
                </a:path>
                <a:path w="944880" h="321945">
                  <a:moveTo>
                    <a:pt x="912873" y="321563"/>
                  </a:moveTo>
                  <a:lnTo>
                    <a:pt x="32003" y="320039"/>
                  </a:lnTo>
                  <a:lnTo>
                    <a:pt x="25907" y="318515"/>
                  </a:lnTo>
                  <a:lnTo>
                    <a:pt x="16763" y="313943"/>
                  </a:lnTo>
                  <a:lnTo>
                    <a:pt x="7619" y="304799"/>
                  </a:lnTo>
                  <a:lnTo>
                    <a:pt x="6095" y="304799"/>
                  </a:lnTo>
                  <a:lnTo>
                    <a:pt x="6095" y="301751"/>
                  </a:lnTo>
                  <a:lnTo>
                    <a:pt x="22859" y="301751"/>
                  </a:lnTo>
                  <a:lnTo>
                    <a:pt x="24383" y="303275"/>
                  </a:lnTo>
                  <a:lnTo>
                    <a:pt x="30479" y="306323"/>
                  </a:lnTo>
                  <a:lnTo>
                    <a:pt x="36575" y="307847"/>
                  </a:lnTo>
                  <a:lnTo>
                    <a:pt x="934209" y="309371"/>
                  </a:lnTo>
                  <a:lnTo>
                    <a:pt x="931161" y="310895"/>
                  </a:lnTo>
                  <a:lnTo>
                    <a:pt x="928113" y="313943"/>
                  </a:lnTo>
                  <a:lnTo>
                    <a:pt x="918969" y="318515"/>
                  </a:lnTo>
                  <a:lnTo>
                    <a:pt x="912873" y="320039"/>
                  </a:lnTo>
                  <a:lnTo>
                    <a:pt x="912873" y="321563"/>
                  </a:lnTo>
                  <a:close/>
                </a:path>
              </a:pathLst>
            </a:custGeom>
            <a:solidFill>
              <a:srgbClr val="666666"/>
            </a:solidFill>
          </p:spPr>
          <p:txBody>
            <a:bodyPr wrap="square" lIns="0" tIns="0" rIns="0" bIns="0" rtlCol="0"/>
            <a:lstStyle/>
            <a:p>
              <a:pPr defTabSz="604601"/>
              <a:endParaRPr sz="1190" kern="0">
                <a:solidFill>
                  <a:sysClr val="windowText" lastClr="000000"/>
                </a:solidFill>
                <a:latin typeface="Calibri"/>
              </a:endParaRPr>
            </a:p>
          </p:txBody>
        </p:sp>
      </p:grpSp>
      <p:sp>
        <p:nvSpPr>
          <p:cNvPr id="94" name="object 94"/>
          <p:cNvSpPr txBox="1"/>
          <p:nvPr/>
        </p:nvSpPr>
        <p:spPr>
          <a:xfrm>
            <a:off x="1775278" y="3399568"/>
            <a:ext cx="431634" cy="130693"/>
          </a:xfrm>
          <a:prstGeom prst="rect">
            <a:avLst/>
          </a:prstGeom>
        </p:spPr>
        <p:txBody>
          <a:bodyPr vert="horz" wrap="square" lIns="0" tIns="8398" rIns="0" bIns="0" rtlCol="0">
            <a:spAutoFit/>
          </a:bodyPr>
          <a:lstStyle/>
          <a:p>
            <a:pPr marL="8397" defTabSz="604601">
              <a:spcBef>
                <a:spcPts val="66"/>
              </a:spcBef>
            </a:pPr>
            <a:r>
              <a:rPr sz="794" b="1" kern="0" spc="-7" dirty="0">
                <a:solidFill>
                  <a:sysClr val="windowText" lastClr="000000"/>
                </a:solidFill>
                <a:latin typeface="Calibri"/>
                <a:cs typeface="Calibri"/>
              </a:rPr>
              <a:t>Haulaway</a:t>
            </a:r>
            <a:endParaRPr sz="794" kern="0">
              <a:solidFill>
                <a:sysClr val="windowText" lastClr="000000"/>
              </a:solidFill>
              <a:latin typeface="Calibri"/>
              <a:cs typeface="Calibri"/>
            </a:endParaRPr>
          </a:p>
        </p:txBody>
      </p:sp>
      <p:grpSp>
        <p:nvGrpSpPr>
          <p:cNvPr id="95" name="object 95"/>
          <p:cNvGrpSpPr/>
          <p:nvPr/>
        </p:nvGrpSpPr>
        <p:grpSpPr>
          <a:xfrm>
            <a:off x="4827781" y="3677728"/>
            <a:ext cx="1391894" cy="426596"/>
            <a:chOff x="5416028" y="4265538"/>
            <a:chExt cx="2105025" cy="645160"/>
          </a:xfrm>
        </p:grpSpPr>
        <p:pic>
          <p:nvPicPr>
            <p:cNvPr id="96" name="object 96"/>
            <p:cNvPicPr/>
            <p:nvPr/>
          </p:nvPicPr>
          <p:blipFill>
            <a:blip r:embed="rId30" cstate="print"/>
            <a:stretch>
              <a:fillRect/>
            </a:stretch>
          </p:blipFill>
          <p:spPr>
            <a:xfrm>
              <a:off x="5420854" y="4282429"/>
              <a:ext cx="2100066" cy="627886"/>
            </a:xfrm>
            <a:prstGeom prst="rect">
              <a:avLst/>
            </a:prstGeom>
          </p:spPr>
        </p:pic>
        <p:pic>
          <p:nvPicPr>
            <p:cNvPr id="97" name="object 97"/>
            <p:cNvPicPr/>
            <p:nvPr/>
          </p:nvPicPr>
          <p:blipFill>
            <a:blip r:embed="rId31" cstate="print"/>
            <a:stretch>
              <a:fillRect/>
            </a:stretch>
          </p:blipFill>
          <p:spPr>
            <a:xfrm>
              <a:off x="5416028" y="4265538"/>
              <a:ext cx="2086350" cy="613154"/>
            </a:xfrm>
            <a:prstGeom prst="rect">
              <a:avLst/>
            </a:prstGeom>
          </p:spPr>
        </p:pic>
        <p:sp>
          <p:nvSpPr>
            <p:cNvPr id="98" name="object 98"/>
            <p:cNvSpPr/>
            <p:nvPr/>
          </p:nvSpPr>
          <p:spPr>
            <a:xfrm>
              <a:off x="5416282" y="4265665"/>
              <a:ext cx="2086610" cy="614680"/>
            </a:xfrm>
            <a:custGeom>
              <a:avLst/>
              <a:gdLst/>
              <a:ahLst/>
              <a:cxnLst/>
              <a:rect l="l" t="t" r="r" b="b"/>
              <a:pathLst>
                <a:path w="2086609" h="614679">
                  <a:moveTo>
                    <a:pt x="16763" y="559306"/>
                  </a:moveTo>
                  <a:lnTo>
                    <a:pt x="3047" y="559306"/>
                  </a:lnTo>
                  <a:lnTo>
                    <a:pt x="3047" y="553210"/>
                  </a:lnTo>
                  <a:lnTo>
                    <a:pt x="1523" y="553210"/>
                  </a:lnTo>
                  <a:lnTo>
                    <a:pt x="1523" y="541018"/>
                  </a:lnTo>
                  <a:lnTo>
                    <a:pt x="0" y="541018"/>
                  </a:lnTo>
                  <a:lnTo>
                    <a:pt x="0" y="73151"/>
                  </a:lnTo>
                  <a:lnTo>
                    <a:pt x="12191" y="35051"/>
                  </a:lnTo>
                  <a:lnTo>
                    <a:pt x="15239" y="32003"/>
                  </a:lnTo>
                  <a:lnTo>
                    <a:pt x="16763" y="28955"/>
                  </a:lnTo>
                  <a:lnTo>
                    <a:pt x="28955" y="16763"/>
                  </a:lnTo>
                  <a:lnTo>
                    <a:pt x="32003" y="15239"/>
                  </a:lnTo>
                  <a:lnTo>
                    <a:pt x="35051" y="12191"/>
                  </a:lnTo>
                  <a:lnTo>
                    <a:pt x="50291" y="4571"/>
                  </a:lnTo>
                  <a:lnTo>
                    <a:pt x="54863" y="3047"/>
                  </a:lnTo>
                  <a:lnTo>
                    <a:pt x="60959" y="1523"/>
                  </a:lnTo>
                  <a:lnTo>
                    <a:pt x="74675" y="0"/>
                  </a:lnTo>
                  <a:lnTo>
                    <a:pt x="2011674" y="0"/>
                  </a:lnTo>
                  <a:lnTo>
                    <a:pt x="2049774" y="10667"/>
                  </a:lnTo>
                  <a:lnTo>
                    <a:pt x="2051298" y="12191"/>
                  </a:lnTo>
                  <a:lnTo>
                    <a:pt x="2054346" y="13715"/>
                  </a:lnTo>
                  <a:lnTo>
                    <a:pt x="65531" y="13715"/>
                  </a:lnTo>
                  <a:lnTo>
                    <a:pt x="59435" y="15239"/>
                  </a:lnTo>
                  <a:lnTo>
                    <a:pt x="50291" y="18287"/>
                  </a:lnTo>
                  <a:lnTo>
                    <a:pt x="47243" y="19811"/>
                  </a:lnTo>
                  <a:lnTo>
                    <a:pt x="45719" y="21335"/>
                  </a:lnTo>
                  <a:lnTo>
                    <a:pt x="42671" y="22859"/>
                  </a:lnTo>
                  <a:lnTo>
                    <a:pt x="41147" y="24383"/>
                  </a:lnTo>
                  <a:lnTo>
                    <a:pt x="38099" y="25907"/>
                  </a:lnTo>
                  <a:lnTo>
                    <a:pt x="25907" y="38099"/>
                  </a:lnTo>
                  <a:lnTo>
                    <a:pt x="24383" y="41147"/>
                  </a:lnTo>
                  <a:lnTo>
                    <a:pt x="22859" y="42671"/>
                  </a:lnTo>
                  <a:lnTo>
                    <a:pt x="21335" y="45719"/>
                  </a:lnTo>
                  <a:lnTo>
                    <a:pt x="19811" y="47243"/>
                  </a:lnTo>
                  <a:lnTo>
                    <a:pt x="18287" y="50291"/>
                  </a:lnTo>
                  <a:lnTo>
                    <a:pt x="15239" y="59435"/>
                  </a:lnTo>
                  <a:lnTo>
                    <a:pt x="13715" y="65531"/>
                  </a:lnTo>
                  <a:lnTo>
                    <a:pt x="13715" y="550162"/>
                  </a:lnTo>
                  <a:lnTo>
                    <a:pt x="15239" y="550162"/>
                  </a:lnTo>
                  <a:lnTo>
                    <a:pt x="15239" y="556258"/>
                  </a:lnTo>
                  <a:lnTo>
                    <a:pt x="16763" y="556258"/>
                  </a:lnTo>
                  <a:lnTo>
                    <a:pt x="16763" y="559306"/>
                  </a:lnTo>
                  <a:close/>
                </a:path>
                <a:path w="2086609" h="614679">
                  <a:moveTo>
                    <a:pt x="2081778" y="51815"/>
                  </a:moveTo>
                  <a:lnTo>
                    <a:pt x="2068062" y="51815"/>
                  </a:lnTo>
                  <a:lnTo>
                    <a:pt x="2068062" y="48767"/>
                  </a:lnTo>
                  <a:lnTo>
                    <a:pt x="2066538" y="48767"/>
                  </a:lnTo>
                  <a:lnTo>
                    <a:pt x="2066538" y="45719"/>
                  </a:lnTo>
                  <a:lnTo>
                    <a:pt x="2065014" y="45719"/>
                  </a:lnTo>
                  <a:lnTo>
                    <a:pt x="2065014" y="42671"/>
                  </a:lnTo>
                  <a:lnTo>
                    <a:pt x="2061966" y="39623"/>
                  </a:lnTo>
                  <a:lnTo>
                    <a:pt x="2060442" y="39623"/>
                  </a:lnTo>
                  <a:lnTo>
                    <a:pt x="2060442" y="36575"/>
                  </a:lnTo>
                  <a:lnTo>
                    <a:pt x="2049774" y="25907"/>
                  </a:lnTo>
                  <a:lnTo>
                    <a:pt x="2046726" y="24383"/>
                  </a:lnTo>
                  <a:lnTo>
                    <a:pt x="2045202" y="22859"/>
                  </a:lnTo>
                  <a:lnTo>
                    <a:pt x="2033010" y="16763"/>
                  </a:lnTo>
                  <a:lnTo>
                    <a:pt x="2028438" y="15239"/>
                  </a:lnTo>
                  <a:lnTo>
                    <a:pt x="2022342" y="13715"/>
                  </a:lnTo>
                  <a:lnTo>
                    <a:pt x="2054346" y="13715"/>
                  </a:lnTo>
                  <a:lnTo>
                    <a:pt x="2057394" y="16763"/>
                  </a:lnTo>
                  <a:lnTo>
                    <a:pt x="2060442" y="18287"/>
                  </a:lnTo>
                  <a:lnTo>
                    <a:pt x="2069586" y="27431"/>
                  </a:lnTo>
                  <a:lnTo>
                    <a:pt x="2069586" y="30479"/>
                  </a:lnTo>
                  <a:lnTo>
                    <a:pt x="2071110" y="30479"/>
                  </a:lnTo>
                  <a:lnTo>
                    <a:pt x="2074158" y="33527"/>
                  </a:lnTo>
                  <a:lnTo>
                    <a:pt x="2074158" y="36575"/>
                  </a:lnTo>
                  <a:lnTo>
                    <a:pt x="2075682" y="36575"/>
                  </a:lnTo>
                  <a:lnTo>
                    <a:pt x="2077206" y="38099"/>
                  </a:lnTo>
                  <a:lnTo>
                    <a:pt x="2077206" y="41147"/>
                  </a:lnTo>
                  <a:lnTo>
                    <a:pt x="2078730" y="41147"/>
                  </a:lnTo>
                  <a:lnTo>
                    <a:pt x="2078730" y="44195"/>
                  </a:lnTo>
                  <a:lnTo>
                    <a:pt x="2080254" y="44195"/>
                  </a:lnTo>
                  <a:lnTo>
                    <a:pt x="2080254" y="47243"/>
                  </a:lnTo>
                  <a:lnTo>
                    <a:pt x="2081778" y="47243"/>
                  </a:lnTo>
                  <a:lnTo>
                    <a:pt x="2081778" y="51815"/>
                  </a:lnTo>
                  <a:close/>
                </a:path>
                <a:path w="2086609" h="614679">
                  <a:moveTo>
                    <a:pt x="2052822" y="600454"/>
                  </a:moveTo>
                  <a:lnTo>
                    <a:pt x="2023866" y="600454"/>
                  </a:lnTo>
                  <a:lnTo>
                    <a:pt x="2023866" y="598930"/>
                  </a:lnTo>
                  <a:lnTo>
                    <a:pt x="2029962" y="597406"/>
                  </a:lnTo>
                  <a:lnTo>
                    <a:pt x="2034534" y="595882"/>
                  </a:lnTo>
                  <a:lnTo>
                    <a:pt x="2043678" y="591310"/>
                  </a:lnTo>
                  <a:lnTo>
                    <a:pt x="2045202" y="589786"/>
                  </a:lnTo>
                  <a:lnTo>
                    <a:pt x="2048250" y="588262"/>
                  </a:lnTo>
                  <a:lnTo>
                    <a:pt x="2060442" y="576070"/>
                  </a:lnTo>
                  <a:lnTo>
                    <a:pt x="2061966" y="573022"/>
                  </a:lnTo>
                  <a:lnTo>
                    <a:pt x="2063490" y="571498"/>
                  </a:lnTo>
                  <a:lnTo>
                    <a:pt x="2069586" y="559306"/>
                  </a:lnTo>
                  <a:lnTo>
                    <a:pt x="2071110" y="554734"/>
                  </a:lnTo>
                  <a:lnTo>
                    <a:pt x="2072634" y="547114"/>
                  </a:lnTo>
                  <a:lnTo>
                    <a:pt x="2074158" y="67055"/>
                  </a:lnTo>
                  <a:lnTo>
                    <a:pt x="2072634" y="67055"/>
                  </a:lnTo>
                  <a:lnTo>
                    <a:pt x="2072634" y="60959"/>
                  </a:lnTo>
                  <a:lnTo>
                    <a:pt x="2071110" y="60959"/>
                  </a:lnTo>
                  <a:lnTo>
                    <a:pt x="2071110" y="54863"/>
                  </a:lnTo>
                  <a:lnTo>
                    <a:pt x="2069586" y="54863"/>
                  </a:lnTo>
                  <a:lnTo>
                    <a:pt x="2069586" y="51815"/>
                  </a:lnTo>
                  <a:lnTo>
                    <a:pt x="2083302" y="51815"/>
                  </a:lnTo>
                  <a:lnTo>
                    <a:pt x="2083302" y="56387"/>
                  </a:lnTo>
                  <a:lnTo>
                    <a:pt x="2084826" y="56387"/>
                  </a:lnTo>
                  <a:lnTo>
                    <a:pt x="2084826" y="62483"/>
                  </a:lnTo>
                  <a:lnTo>
                    <a:pt x="2086350" y="62483"/>
                  </a:lnTo>
                  <a:lnTo>
                    <a:pt x="2084826" y="551686"/>
                  </a:lnTo>
                  <a:lnTo>
                    <a:pt x="2083302" y="557782"/>
                  </a:lnTo>
                  <a:lnTo>
                    <a:pt x="2080254" y="566926"/>
                  </a:lnTo>
                  <a:lnTo>
                    <a:pt x="2075682" y="576070"/>
                  </a:lnTo>
                  <a:lnTo>
                    <a:pt x="2074158" y="577594"/>
                  </a:lnTo>
                  <a:lnTo>
                    <a:pt x="2072634" y="580642"/>
                  </a:lnTo>
                  <a:lnTo>
                    <a:pt x="2071110" y="582166"/>
                  </a:lnTo>
                  <a:lnTo>
                    <a:pt x="2069586" y="585214"/>
                  </a:lnTo>
                  <a:lnTo>
                    <a:pt x="2058918" y="595882"/>
                  </a:lnTo>
                  <a:lnTo>
                    <a:pt x="2055870" y="597406"/>
                  </a:lnTo>
                  <a:lnTo>
                    <a:pt x="2052822" y="600454"/>
                  </a:lnTo>
                  <a:close/>
                </a:path>
                <a:path w="2086609" h="614679">
                  <a:moveTo>
                    <a:pt x="18287" y="563878"/>
                  </a:moveTo>
                  <a:lnTo>
                    <a:pt x="4571" y="563878"/>
                  </a:lnTo>
                  <a:lnTo>
                    <a:pt x="4571" y="559306"/>
                  </a:lnTo>
                  <a:lnTo>
                    <a:pt x="18287" y="559306"/>
                  </a:lnTo>
                  <a:lnTo>
                    <a:pt x="18287" y="563878"/>
                  </a:lnTo>
                  <a:close/>
                </a:path>
                <a:path w="2086609" h="614679">
                  <a:moveTo>
                    <a:pt x="19811" y="566926"/>
                  </a:moveTo>
                  <a:lnTo>
                    <a:pt x="6095" y="566926"/>
                  </a:lnTo>
                  <a:lnTo>
                    <a:pt x="6095" y="563878"/>
                  </a:lnTo>
                  <a:lnTo>
                    <a:pt x="19811" y="563878"/>
                  </a:lnTo>
                  <a:lnTo>
                    <a:pt x="19811" y="566926"/>
                  </a:lnTo>
                  <a:close/>
                </a:path>
                <a:path w="2086609" h="614679">
                  <a:moveTo>
                    <a:pt x="24383" y="574546"/>
                  </a:moveTo>
                  <a:lnTo>
                    <a:pt x="9143" y="574546"/>
                  </a:lnTo>
                  <a:lnTo>
                    <a:pt x="9143" y="571498"/>
                  </a:lnTo>
                  <a:lnTo>
                    <a:pt x="7619" y="571498"/>
                  </a:lnTo>
                  <a:lnTo>
                    <a:pt x="7619" y="566926"/>
                  </a:lnTo>
                  <a:lnTo>
                    <a:pt x="21335" y="566926"/>
                  </a:lnTo>
                  <a:lnTo>
                    <a:pt x="21335" y="569974"/>
                  </a:lnTo>
                  <a:lnTo>
                    <a:pt x="22859" y="569974"/>
                  </a:lnTo>
                  <a:lnTo>
                    <a:pt x="24383" y="571498"/>
                  </a:lnTo>
                  <a:lnTo>
                    <a:pt x="24383" y="574546"/>
                  </a:lnTo>
                  <a:close/>
                </a:path>
                <a:path w="2086609" h="614679">
                  <a:moveTo>
                    <a:pt x="2019294" y="614170"/>
                  </a:moveTo>
                  <a:lnTo>
                    <a:pt x="68579" y="612646"/>
                  </a:lnTo>
                  <a:lnTo>
                    <a:pt x="38099" y="601978"/>
                  </a:lnTo>
                  <a:lnTo>
                    <a:pt x="35051" y="600454"/>
                  </a:lnTo>
                  <a:lnTo>
                    <a:pt x="33527" y="598930"/>
                  </a:lnTo>
                  <a:lnTo>
                    <a:pt x="30479" y="597406"/>
                  </a:lnTo>
                  <a:lnTo>
                    <a:pt x="16763" y="583690"/>
                  </a:lnTo>
                  <a:lnTo>
                    <a:pt x="15239" y="583690"/>
                  </a:lnTo>
                  <a:lnTo>
                    <a:pt x="15239" y="580642"/>
                  </a:lnTo>
                  <a:lnTo>
                    <a:pt x="13715" y="579118"/>
                  </a:lnTo>
                  <a:lnTo>
                    <a:pt x="12191" y="579118"/>
                  </a:lnTo>
                  <a:lnTo>
                    <a:pt x="12191" y="576070"/>
                  </a:lnTo>
                  <a:lnTo>
                    <a:pt x="10667" y="574546"/>
                  </a:lnTo>
                  <a:lnTo>
                    <a:pt x="25907" y="574546"/>
                  </a:lnTo>
                  <a:lnTo>
                    <a:pt x="30479" y="579118"/>
                  </a:lnTo>
                  <a:lnTo>
                    <a:pt x="30479" y="582166"/>
                  </a:lnTo>
                  <a:lnTo>
                    <a:pt x="32003" y="582166"/>
                  </a:lnTo>
                  <a:lnTo>
                    <a:pt x="33527" y="583690"/>
                  </a:lnTo>
                  <a:lnTo>
                    <a:pt x="36575" y="585214"/>
                  </a:lnTo>
                  <a:lnTo>
                    <a:pt x="39623" y="588262"/>
                  </a:lnTo>
                  <a:lnTo>
                    <a:pt x="42671" y="589786"/>
                  </a:lnTo>
                  <a:lnTo>
                    <a:pt x="44195" y="591310"/>
                  </a:lnTo>
                  <a:lnTo>
                    <a:pt x="53339" y="595882"/>
                  </a:lnTo>
                  <a:lnTo>
                    <a:pt x="57911" y="597406"/>
                  </a:lnTo>
                  <a:lnTo>
                    <a:pt x="64007" y="598930"/>
                  </a:lnTo>
                  <a:lnTo>
                    <a:pt x="2052822" y="600454"/>
                  </a:lnTo>
                  <a:lnTo>
                    <a:pt x="2037582" y="608074"/>
                  </a:lnTo>
                  <a:lnTo>
                    <a:pt x="2033010" y="609598"/>
                  </a:lnTo>
                  <a:lnTo>
                    <a:pt x="2026914" y="611122"/>
                  </a:lnTo>
                  <a:lnTo>
                    <a:pt x="2019294" y="612646"/>
                  </a:lnTo>
                  <a:lnTo>
                    <a:pt x="2019294" y="614170"/>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99" name="object 99"/>
          <p:cNvSpPr txBox="1"/>
          <p:nvPr/>
        </p:nvSpPr>
        <p:spPr>
          <a:xfrm>
            <a:off x="4898740" y="3796973"/>
            <a:ext cx="1237799" cy="150955"/>
          </a:xfrm>
          <a:prstGeom prst="rect">
            <a:avLst/>
          </a:prstGeom>
        </p:spPr>
        <p:txBody>
          <a:bodyPr vert="horz" wrap="square" lIns="0" tIns="8398" rIns="0" bIns="0" rtlCol="0">
            <a:spAutoFit/>
          </a:bodyPr>
          <a:lstStyle/>
          <a:p>
            <a:pPr marL="8397" defTabSz="604601">
              <a:spcBef>
                <a:spcPts val="66"/>
              </a:spcBef>
            </a:pPr>
            <a:r>
              <a:rPr sz="926" kern="0" spc="-40" dirty="0">
                <a:solidFill>
                  <a:sysClr val="windowText" lastClr="000000"/>
                </a:solidFill>
                <a:latin typeface="Trebuchet MS"/>
                <a:cs typeface="Trebuchet MS"/>
              </a:rPr>
              <a:t>Operations</a:t>
            </a:r>
            <a:r>
              <a:rPr sz="926" kern="0" spc="-20" dirty="0">
                <a:solidFill>
                  <a:sysClr val="windowText" lastClr="000000"/>
                </a:solidFill>
                <a:latin typeface="Trebuchet MS"/>
                <a:cs typeface="Trebuchet MS"/>
              </a:rPr>
              <a:t> </a:t>
            </a:r>
            <a:r>
              <a:rPr sz="926" kern="0" spc="-40" dirty="0">
                <a:solidFill>
                  <a:sysClr val="windowText" lastClr="000000"/>
                </a:solidFill>
                <a:latin typeface="Trebuchet MS"/>
                <a:cs typeface="Trebuchet MS"/>
              </a:rPr>
              <a:t>Supervisor</a:t>
            </a:r>
            <a:r>
              <a:rPr sz="926" kern="0" spc="-20" dirty="0">
                <a:solidFill>
                  <a:sysClr val="windowText" lastClr="000000"/>
                </a:solidFill>
                <a:latin typeface="Trebuchet MS"/>
                <a:cs typeface="Trebuchet MS"/>
              </a:rPr>
              <a:t> </a:t>
            </a:r>
            <a:r>
              <a:rPr sz="926" kern="0" spc="-17" dirty="0">
                <a:solidFill>
                  <a:sysClr val="windowText" lastClr="000000"/>
                </a:solidFill>
                <a:latin typeface="Trebuchet MS"/>
                <a:cs typeface="Trebuchet MS"/>
              </a:rPr>
              <a:t>(2)</a:t>
            </a:r>
            <a:endParaRPr sz="926" kern="0">
              <a:solidFill>
                <a:sysClr val="windowText" lastClr="000000"/>
              </a:solidFill>
              <a:latin typeface="Trebuchet MS"/>
              <a:cs typeface="Trebuchet MS"/>
            </a:endParaRPr>
          </a:p>
        </p:txBody>
      </p:sp>
      <p:grpSp>
        <p:nvGrpSpPr>
          <p:cNvPr id="100" name="object 100"/>
          <p:cNvGrpSpPr/>
          <p:nvPr/>
        </p:nvGrpSpPr>
        <p:grpSpPr>
          <a:xfrm>
            <a:off x="1985611" y="3181938"/>
            <a:ext cx="5581433" cy="2405479"/>
            <a:chOff x="1117686" y="3515732"/>
            <a:chExt cx="8441055" cy="3637915"/>
          </a:xfrm>
        </p:grpSpPr>
        <p:sp>
          <p:nvSpPr>
            <p:cNvPr id="101" name="object 101"/>
            <p:cNvSpPr/>
            <p:nvPr/>
          </p:nvSpPr>
          <p:spPr>
            <a:xfrm>
              <a:off x="1124036" y="3522082"/>
              <a:ext cx="7884795" cy="4445"/>
            </a:xfrm>
            <a:custGeom>
              <a:avLst/>
              <a:gdLst/>
              <a:ahLst/>
              <a:cxnLst/>
              <a:rect l="l" t="t" r="r" b="b"/>
              <a:pathLst>
                <a:path w="7884795" h="4445">
                  <a:moveTo>
                    <a:pt x="0" y="4317"/>
                  </a:moveTo>
                  <a:lnTo>
                    <a:pt x="7884178" y="0"/>
                  </a:lnTo>
                </a:path>
              </a:pathLst>
            </a:custGeom>
            <a:ln w="12699">
              <a:solidFill>
                <a:srgbClr val="000000"/>
              </a:solidFill>
            </a:ln>
          </p:spPr>
          <p:txBody>
            <a:bodyPr wrap="square" lIns="0" tIns="0" rIns="0" bIns="0" rtlCol="0"/>
            <a:lstStyle/>
            <a:p>
              <a:pPr defTabSz="604601"/>
              <a:endParaRPr sz="1190" kern="0">
                <a:solidFill>
                  <a:sysClr val="windowText" lastClr="000000"/>
                </a:solidFill>
                <a:latin typeface="Calibri"/>
              </a:endParaRPr>
            </a:p>
          </p:txBody>
        </p:sp>
        <p:pic>
          <p:nvPicPr>
            <p:cNvPr id="102" name="object 102"/>
            <p:cNvPicPr/>
            <p:nvPr/>
          </p:nvPicPr>
          <p:blipFill>
            <a:blip r:embed="rId32" cstate="print"/>
            <a:stretch>
              <a:fillRect/>
            </a:stretch>
          </p:blipFill>
          <p:spPr>
            <a:xfrm>
              <a:off x="8371310" y="6513559"/>
              <a:ext cx="1187192" cy="640078"/>
            </a:xfrm>
            <a:prstGeom prst="rect">
              <a:avLst/>
            </a:prstGeom>
          </p:spPr>
        </p:pic>
        <p:pic>
          <p:nvPicPr>
            <p:cNvPr id="103" name="object 103"/>
            <p:cNvPicPr/>
            <p:nvPr/>
          </p:nvPicPr>
          <p:blipFill>
            <a:blip r:embed="rId33" cstate="print"/>
            <a:stretch>
              <a:fillRect/>
            </a:stretch>
          </p:blipFill>
          <p:spPr>
            <a:xfrm>
              <a:off x="8366738" y="6495525"/>
              <a:ext cx="1172842" cy="626743"/>
            </a:xfrm>
            <a:prstGeom prst="rect">
              <a:avLst/>
            </a:prstGeom>
          </p:spPr>
        </p:pic>
        <p:sp>
          <p:nvSpPr>
            <p:cNvPr id="104" name="object 104"/>
            <p:cNvSpPr/>
            <p:nvPr/>
          </p:nvSpPr>
          <p:spPr>
            <a:xfrm>
              <a:off x="8366738" y="6496795"/>
              <a:ext cx="1173480" cy="626745"/>
            </a:xfrm>
            <a:custGeom>
              <a:avLst/>
              <a:gdLst/>
              <a:ahLst/>
              <a:cxnLst/>
              <a:rect l="l" t="t" r="r" b="b"/>
              <a:pathLst>
                <a:path w="1173479" h="626745">
                  <a:moveTo>
                    <a:pt x="16763" y="569974"/>
                  </a:moveTo>
                  <a:lnTo>
                    <a:pt x="3047" y="569974"/>
                  </a:lnTo>
                  <a:lnTo>
                    <a:pt x="3047" y="563878"/>
                  </a:lnTo>
                  <a:lnTo>
                    <a:pt x="1523" y="563878"/>
                  </a:lnTo>
                  <a:lnTo>
                    <a:pt x="1523" y="548638"/>
                  </a:lnTo>
                  <a:lnTo>
                    <a:pt x="0" y="548638"/>
                  </a:lnTo>
                  <a:lnTo>
                    <a:pt x="0" y="77723"/>
                  </a:lnTo>
                  <a:lnTo>
                    <a:pt x="10667" y="38099"/>
                  </a:lnTo>
                  <a:lnTo>
                    <a:pt x="12191" y="36575"/>
                  </a:lnTo>
                  <a:lnTo>
                    <a:pt x="13715" y="33527"/>
                  </a:lnTo>
                  <a:lnTo>
                    <a:pt x="15239" y="32003"/>
                  </a:lnTo>
                  <a:lnTo>
                    <a:pt x="16763" y="28955"/>
                  </a:lnTo>
                  <a:lnTo>
                    <a:pt x="30479" y="15239"/>
                  </a:lnTo>
                  <a:lnTo>
                    <a:pt x="33527" y="13715"/>
                  </a:lnTo>
                  <a:lnTo>
                    <a:pt x="35051" y="12191"/>
                  </a:lnTo>
                  <a:lnTo>
                    <a:pt x="38099" y="10667"/>
                  </a:lnTo>
                  <a:lnTo>
                    <a:pt x="39623" y="9143"/>
                  </a:lnTo>
                  <a:lnTo>
                    <a:pt x="45719" y="6095"/>
                  </a:lnTo>
                  <a:lnTo>
                    <a:pt x="50291" y="4571"/>
                  </a:lnTo>
                  <a:lnTo>
                    <a:pt x="53339" y="3047"/>
                  </a:lnTo>
                  <a:lnTo>
                    <a:pt x="65531" y="0"/>
                  </a:lnTo>
                  <a:lnTo>
                    <a:pt x="1109469" y="0"/>
                  </a:lnTo>
                  <a:lnTo>
                    <a:pt x="1115565" y="1523"/>
                  </a:lnTo>
                  <a:lnTo>
                    <a:pt x="1124709" y="4571"/>
                  </a:lnTo>
                  <a:lnTo>
                    <a:pt x="1136901" y="10667"/>
                  </a:lnTo>
                  <a:lnTo>
                    <a:pt x="1138425" y="12191"/>
                  </a:lnTo>
                  <a:lnTo>
                    <a:pt x="70103" y="12191"/>
                  </a:lnTo>
                  <a:lnTo>
                    <a:pt x="62483" y="13715"/>
                  </a:lnTo>
                  <a:lnTo>
                    <a:pt x="53339" y="16763"/>
                  </a:lnTo>
                  <a:lnTo>
                    <a:pt x="44195" y="21335"/>
                  </a:lnTo>
                  <a:lnTo>
                    <a:pt x="42671" y="22859"/>
                  </a:lnTo>
                  <a:lnTo>
                    <a:pt x="39623" y="24383"/>
                  </a:lnTo>
                  <a:lnTo>
                    <a:pt x="25907" y="38099"/>
                  </a:lnTo>
                  <a:lnTo>
                    <a:pt x="24383" y="41147"/>
                  </a:lnTo>
                  <a:lnTo>
                    <a:pt x="22859" y="42671"/>
                  </a:lnTo>
                  <a:lnTo>
                    <a:pt x="16763" y="54863"/>
                  </a:lnTo>
                  <a:lnTo>
                    <a:pt x="13715" y="67055"/>
                  </a:lnTo>
                  <a:lnTo>
                    <a:pt x="13715" y="559306"/>
                  </a:lnTo>
                  <a:lnTo>
                    <a:pt x="15239" y="559306"/>
                  </a:lnTo>
                  <a:lnTo>
                    <a:pt x="15239" y="565402"/>
                  </a:lnTo>
                  <a:lnTo>
                    <a:pt x="16763" y="565402"/>
                  </a:lnTo>
                  <a:lnTo>
                    <a:pt x="16763" y="569974"/>
                  </a:lnTo>
                  <a:close/>
                </a:path>
                <a:path w="1173479" h="626745">
                  <a:moveTo>
                    <a:pt x="1162809" y="39623"/>
                  </a:moveTo>
                  <a:lnTo>
                    <a:pt x="1147569" y="39623"/>
                  </a:lnTo>
                  <a:lnTo>
                    <a:pt x="1147569" y="36575"/>
                  </a:lnTo>
                  <a:lnTo>
                    <a:pt x="1136901" y="25907"/>
                  </a:lnTo>
                  <a:lnTo>
                    <a:pt x="1133853" y="24383"/>
                  </a:lnTo>
                  <a:lnTo>
                    <a:pt x="1132329" y="22859"/>
                  </a:lnTo>
                  <a:lnTo>
                    <a:pt x="1129281" y="21335"/>
                  </a:lnTo>
                  <a:lnTo>
                    <a:pt x="1127757" y="19811"/>
                  </a:lnTo>
                  <a:lnTo>
                    <a:pt x="1121661" y="16763"/>
                  </a:lnTo>
                  <a:lnTo>
                    <a:pt x="1112517" y="13715"/>
                  </a:lnTo>
                  <a:lnTo>
                    <a:pt x="1104897" y="12191"/>
                  </a:lnTo>
                  <a:lnTo>
                    <a:pt x="1138425" y="12191"/>
                  </a:lnTo>
                  <a:lnTo>
                    <a:pt x="1141473" y="13715"/>
                  </a:lnTo>
                  <a:lnTo>
                    <a:pt x="1142997" y="15239"/>
                  </a:lnTo>
                  <a:lnTo>
                    <a:pt x="1146045" y="16763"/>
                  </a:lnTo>
                  <a:lnTo>
                    <a:pt x="1155189" y="25907"/>
                  </a:lnTo>
                  <a:lnTo>
                    <a:pt x="1155189" y="28955"/>
                  </a:lnTo>
                  <a:lnTo>
                    <a:pt x="1156713" y="28955"/>
                  </a:lnTo>
                  <a:lnTo>
                    <a:pt x="1159761" y="32003"/>
                  </a:lnTo>
                  <a:lnTo>
                    <a:pt x="1159761" y="35051"/>
                  </a:lnTo>
                  <a:lnTo>
                    <a:pt x="1161285" y="35051"/>
                  </a:lnTo>
                  <a:lnTo>
                    <a:pt x="1162809" y="36575"/>
                  </a:lnTo>
                  <a:lnTo>
                    <a:pt x="1162809" y="39623"/>
                  </a:lnTo>
                  <a:close/>
                </a:path>
                <a:path w="1173479" h="626745">
                  <a:moveTo>
                    <a:pt x="1167381" y="48767"/>
                  </a:moveTo>
                  <a:lnTo>
                    <a:pt x="1153665" y="48767"/>
                  </a:lnTo>
                  <a:lnTo>
                    <a:pt x="1153665" y="45719"/>
                  </a:lnTo>
                  <a:lnTo>
                    <a:pt x="1152141" y="44195"/>
                  </a:lnTo>
                  <a:lnTo>
                    <a:pt x="1150617" y="44195"/>
                  </a:lnTo>
                  <a:lnTo>
                    <a:pt x="1150617" y="41147"/>
                  </a:lnTo>
                  <a:lnTo>
                    <a:pt x="1149093" y="39623"/>
                  </a:lnTo>
                  <a:lnTo>
                    <a:pt x="1164333" y="39623"/>
                  </a:lnTo>
                  <a:lnTo>
                    <a:pt x="1164333" y="42671"/>
                  </a:lnTo>
                  <a:lnTo>
                    <a:pt x="1165857" y="42671"/>
                  </a:lnTo>
                  <a:lnTo>
                    <a:pt x="1165857" y="45719"/>
                  </a:lnTo>
                  <a:lnTo>
                    <a:pt x="1167381" y="45719"/>
                  </a:lnTo>
                  <a:lnTo>
                    <a:pt x="1167381" y="48767"/>
                  </a:lnTo>
                  <a:close/>
                </a:path>
                <a:path w="1173479" h="626745">
                  <a:moveTo>
                    <a:pt x="1168905" y="53339"/>
                  </a:moveTo>
                  <a:lnTo>
                    <a:pt x="1155189" y="53339"/>
                  </a:lnTo>
                  <a:lnTo>
                    <a:pt x="1155189" y="48767"/>
                  </a:lnTo>
                  <a:lnTo>
                    <a:pt x="1168905" y="48767"/>
                  </a:lnTo>
                  <a:lnTo>
                    <a:pt x="1168905" y="53339"/>
                  </a:lnTo>
                  <a:close/>
                </a:path>
                <a:path w="1173479" h="626745">
                  <a:moveTo>
                    <a:pt x="1135377" y="614170"/>
                  </a:moveTo>
                  <a:lnTo>
                    <a:pt x="1100325" y="614170"/>
                  </a:lnTo>
                  <a:lnTo>
                    <a:pt x="1100325" y="612646"/>
                  </a:lnTo>
                  <a:lnTo>
                    <a:pt x="1110993" y="611122"/>
                  </a:lnTo>
                  <a:lnTo>
                    <a:pt x="1120137" y="608074"/>
                  </a:lnTo>
                  <a:lnTo>
                    <a:pt x="1132329" y="601978"/>
                  </a:lnTo>
                  <a:lnTo>
                    <a:pt x="1136901" y="597406"/>
                  </a:lnTo>
                  <a:lnTo>
                    <a:pt x="1139949" y="595882"/>
                  </a:lnTo>
                  <a:lnTo>
                    <a:pt x="1142997" y="592834"/>
                  </a:lnTo>
                  <a:lnTo>
                    <a:pt x="1144521" y="589786"/>
                  </a:lnTo>
                  <a:lnTo>
                    <a:pt x="1149093" y="585214"/>
                  </a:lnTo>
                  <a:lnTo>
                    <a:pt x="1155189" y="573022"/>
                  </a:lnTo>
                  <a:lnTo>
                    <a:pt x="1158237" y="563878"/>
                  </a:lnTo>
                  <a:lnTo>
                    <a:pt x="1159761" y="556258"/>
                  </a:lnTo>
                  <a:lnTo>
                    <a:pt x="1161285" y="70103"/>
                  </a:lnTo>
                  <a:lnTo>
                    <a:pt x="1159761" y="70103"/>
                  </a:lnTo>
                  <a:lnTo>
                    <a:pt x="1159761" y="62483"/>
                  </a:lnTo>
                  <a:lnTo>
                    <a:pt x="1158237" y="62483"/>
                  </a:lnTo>
                  <a:lnTo>
                    <a:pt x="1158237" y="56387"/>
                  </a:lnTo>
                  <a:lnTo>
                    <a:pt x="1156713" y="56387"/>
                  </a:lnTo>
                  <a:lnTo>
                    <a:pt x="1156713" y="53339"/>
                  </a:lnTo>
                  <a:lnTo>
                    <a:pt x="1170429" y="53339"/>
                  </a:lnTo>
                  <a:lnTo>
                    <a:pt x="1170429" y="59435"/>
                  </a:lnTo>
                  <a:lnTo>
                    <a:pt x="1171953" y="59435"/>
                  </a:lnTo>
                  <a:lnTo>
                    <a:pt x="1171953" y="67055"/>
                  </a:lnTo>
                  <a:lnTo>
                    <a:pt x="1173477" y="67055"/>
                  </a:lnTo>
                  <a:lnTo>
                    <a:pt x="1171953" y="559306"/>
                  </a:lnTo>
                  <a:lnTo>
                    <a:pt x="1170429" y="566926"/>
                  </a:lnTo>
                  <a:lnTo>
                    <a:pt x="1168905" y="573022"/>
                  </a:lnTo>
                  <a:lnTo>
                    <a:pt x="1167381" y="576070"/>
                  </a:lnTo>
                  <a:lnTo>
                    <a:pt x="1165857" y="580642"/>
                  </a:lnTo>
                  <a:lnTo>
                    <a:pt x="1162809" y="586738"/>
                  </a:lnTo>
                  <a:lnTo>
                    <a:pt x="1161285" y="588262"/>
                  </a:lnTo>
                  <a:lnTo>
                    <a:pt x="1159761" y="591310"/>
                  </a:lnTo>
                  <a:lnTo>
                    <a:pt x="1158237" y="592834"/>
                  </a:lnTo>
                  <a:lnTo>
                    <a:pt x="1156713" y="595882"/>
                  </a:lnTo>
                  <a:lnTo>
                    <a:pt x="1142997" y="609598"/>
                  </a:lnTo>
                  <a:lnTo>
                    <a:pt x="1139949" y="611122"/>
                  </a:lnTo>
                  <a:lnTo>
                    <a:pt x="1138425" y="612646"/>
                  </a:lnTo>
                  <a:lnTo>
                    <a:pt x="1135377" y="614170"/>
                  </a:lnTo>
                  <a:close/>
                </a:path>
                <a:path w="1173479" h="626745">
                  <a:moveTo>
                    <a:pt x="18287" y="574546"/>
                  </a:moveTo>
                  <a:lnTo>
                    <a:pt x="4571" y="574546"/>
                  </a:lnTo>
                  <a:lnTo>
                    <a:pt x="4571" y="569974"/>
                  </a:lnTo>
                  <a:lnTo>
                    <a:pt x="18287" y="569974"/>
                  </a:lnTo>
                  <a:lnTo>
                    <a:pt x="18287" y="574546"/>
                  </a:lnTo>
                  <a:close/>
                </a:path>
                <a:path w="1173479" h="626745">
                  <a:moveTo>
                    <a:pt x="19811" y="577594"/>
                  </a:moveTo>
                  <a:lnTo>
                    <a:pt x="6095" y="577594"/>
                  </a:lnTo>
                  <a:lnTo>
                    <a:pt x="6095" y="574546"/>
                  </a:lnTo>
                  <a:lnTo>
                    <a:pt x="19811" y="574546"/>
                  </a:lnTo>
                  <a:lnTo>
                    <a:pt x="19811" y="577594"/>
                  </a:lnTo>
                  <a:close/>
                </a:path>
                <a:path w="1173479" h="626745">
                  <a:moveTo>
                    <a:pt x="27431" y="589786"/>
                  </a:moveTo>
                  <a:lnTo>
                    <a:pt x="12191" y="589786"/>
                  </a:lnTo>
                  <a:lnTo>
                    <a:pt x="12191" y="586738"/>
                  </a:lnTo>
                  <a:lnTo>
                    <a:pt x="10667" y="585214"/>
                  </a:lnTo>
                  <a:lnTo>
                    <a:pt x="9143" y="585214"/>
                  </a:lnTo>
                  <a:lnTo>
                    <a:pt x="9143" y="582166"/>
                  </a:lnTo>
                  <a:lnTo>
                    <a:pt x="7619" y="582166"/>
                  </a:lnTo>
                  <a:lnTo>
                    <a:pt x="7619" y="577594"/>
                  </a:lnTo>
                  <a:lnTo>
                    <a:pt x="21335" y="577594"/>
                  </a:lnTo>
                  <a:lnTo>
                    <a:pt x="21335" y="580642"/>
                  </a:lnTo>
                  <a:lnTo>
                    <a:pt x="22859" y="580642"/>
                  </a:lnTo>
                  <a:lnTo>
                    <a:pt x="22859" y="583690"/>
                  </a:lnTo>
                  <a:lnTo>
                    <a:pt x="24383" y="583690"/>
                  </a:lnTo>
                  <a:lnTo>
                    <a:pt x="27431" y="586738"/>
                  </a:lnTo>
                  <a:lnTo>
                    <a:pt x="27431" y="589786"/>
                  </a:lnTo>
                  <a:close/>
                </a:path>
                <a:path w="1173479" h="626745">
                  <a:moveTo>
                    <a:pt x="1106421" y="626362"/>
                  </a:moveTo>
                  <a:lnTo>
                    <a:pt x="68579" y="624838"/>
                  </a:lnTo>
                  <a:lnTo>
                    <a:pt x="36575" y="612646"/>
                  </a:lnTo>
                  <a:lnTo>
                    <a:pt x="33527" y="611122"/>
                  </a:lnTo>
                  <a:lnTo>
                    <a:pt x="30479" y="608074"/>
                  </a:lnTo>
                  <a:lnTo>
                    <a:pt x="27431" y="606550"/>
                  </a:lnTo>
                  <a:lnTo>
                    <a:pt x="19811" y="598930"/>
                  </a:lnTo>
                  <a:lnTo>
                    <a:pt x="18287" y="598930"/>
                  </a:lnTo>
                  <a:lnTo>
                    <a:pt x="18287" y="595882"/>
                  </a:lnTo>
                  <a:lnTo>
                    <a:pt x="15239" y="592834"/>
                  </a:lnTo>
                  <a:lnTo>
                    <a:pt x="13715" y="592834"/>
                  </a:lnTo>
                  <a:lnTo>
                    <a:pt x="13715" y="589786"/>
                  </a:lnTo>
                  <a:lnTo>
                    <a:pt x="28955" y="589786"/>
                  </a:lnTo>
                  <a:lnTo>
                    <a:pt x="38099" y="598930"/>
                  </a:lnTo>
                  <a:lnTo>
                    <a:pt x="41147" y="600454"/>
                  </a:lnTo>
                  <a:lnTo>
                    <a:pt x="42671" y="601978"/>
                  </a:lnTo>
                  <a:lnTo>
                    <a:pt x="45719" y="603502"/>
                  </a:lnTo>
                  <a:lnTo>
                    <a:pt x="47243" y="605026"/>
                  </a:lnTo>
                  <a:lnTo>
                    <a:pt x="51815" y="606550"/>
                  </a:lnTo>
                  <a:lnTo>
                    <a:pt x="57911" y="609598"/>
                  </a:lnTo>
                  <a:lnTo>
                    <a:pt x="64007" y="611122"/>
                  </a:lnTo>
                  <a:lnTo>
                    <a:pt x="73151" y="612646"/>
                  </a:lnTo>
                  <a:lnTo>
                    <a:pt x="1135377" y="614170"/>
                  </a:lnTo>
                  <a:lnTo>
                    <a:pt x="1133853" y="615694"/>
                  </a:lnTo>
                  <a:lnTo>
                    <a:pt x="1127757" y="618742"/>
                  </a:lnTo>
                  <a:lnTo>
                    <a:pt x="1123185" y="620266"/>
                  </a:lnTo>
                  <a:lnTo>
                    <a:pt x="1120137" y="621790"/>
                  </a:lnTo>
                  <a:lnTo>
                    <a:pt x="1114041" y="623314"/>
                  </a:lnTo>
                  <a:lnTo>
                    <a:pt x="1106421" y="624838"/>
                  </a:lnTo>
                  <a:lnTo>
                    <a:pt x="1106421" y="626362"/>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105" name="object 105"/>
          <p:cNvSpPr txBox="1"/>
          <p:nvPr/>
        </p:nvSpPr>
        <p:spPr>
          <a:xfrm>
            <a:off x="6928506" y="5225142"/>
            <a:ext cx="477821" cy="247902"/>
          </a:xfrm>
          <a:prstGeom prst="rect">
            <a:avLst/>
          </a:prstGeom>
        </p:spPr>
        <p:txBody>
          <a:bodyPr vert="horz" wrap="square" lIns="0" tIns="6299" rIns="0" bIns="0" rtlCol="0">
            <a:spAutoFit/>
          </a:bodyPr>
          <a:lstStyle/>
          <a:p>
            <a:pPr marL="8397" marR="3359" indent="25192" defTabSz="604601">
              <a:lnSpc>
                <a:spcPct val="101699"/>
              </a:lnSpc>
              <a:spcBef>
                <a:spcPts val="50"/>
              </a:spcBef>
            </a:pPr>
            <a:r>
              <a:rPr sz="794" kern="0" spc="-23" dirty="0">
                <a:solidFill>
                  <a:sysClr val="windowText" lastClr="000000"/>
                </a:solidFill>
                <a:latin typeface="Trebuchet MS"/>
                <a:cs typeface="Trebuchet MS"/>
              </a:rPr>
              <a:t>Collection </a:t>
            </a:r>
            <a:r>
              <a:rPr sz="794" kern="0" spc="-33" dirty="0">
                <a:solidFill>
                  <a:sysClr val="windowText" lastClr="000000"/>
                </a:solidFill>
                <a:latin typeface="Trebuchet MS"/>
                <a:cs typeface="Trebuchet MS"/>
              </a:rPr>
              <a:t>Driver</a:t>
            </a:r>
            <a:r>
              <a:rPr sz="794" kern="0" spc="-43" dirty="0">
                <a:solidFill>
                  <a:sysClr val="windowText" lastClr="000000"/>
                </a:solidFill>
                <a:latin typeface="Trebuchet MS"/>
                <a:cs typeface="Trebuchet MS"/>
              </a:rPr>
              <a:t> </a:t>
            </a:r>
            <a:r>
              <a:rPr sz="794" kern="0" spc="-30" dirty="0">
                <a:solidFill>
                  <a:sysClr val="windowText" lastClr="000000"/>
                </a:solidFill>
                <a:latin typeface="Trebuchet MS"/>
                <a:cs typeface="Trebuchet MS"/>
              </a:rPr>
              <a:t>II</a:t>
            </a:r>
            <a:r>
              <a:rPr sz="794" kern="0" spc="-43" dirty="0">
                <a:solidFill>
                  <a:sysClr val="windowText" lastClr="000000"/>
                </a:solidFill>
                <a:latin typeface="Trebuchet MS"/>
                <a:cs typeface="Trebuchet MS"/>
              </a:rPr>
              <a:t> (2)</a:t>
            </a:r>
            <a:endParaRPr sz="794" kern="0">
              <a:solidFill>
                <a:sysClr val="windowText" lastClr="000000"/>
              </a:solidFill>
              <a:latin typeface="Trebuchet MS"/>
              <a:cs typeface="Trebuchet MS"/>
            </a:endParaRPr>
          </a:p>
        </p:txBody>
      </p:sp>
      <p:grpSp>
        <p:nvGrpSpPr>
          <p:cNvPr id="106" name="object 106"/>
          <p:cNvGrpSpPr/>
          <p:nvPr/>
        </p:nvGrpSpPr>
        <p:grpSpPr>
          <a:xfrm>
            <a:off x="5160659" y="4877987"/>
            <a:ext cx="628976" cy="442551"/>
            <a:chOff x="5919455" y="6080744"/>
            <a:chExt cx="951230" cy="669290"/>
          </a:xfrm>
        </p:grpSpPr>
        <p:pic>
          <p:nvPicPr>
            <p:cNvPr id="107" name="object 107"/>
            <p:cNvPicPr/>
            <p:nvPr/>
          </p:nvPicPr>
          <p:blipFill>
            <a:blip r:embed="rId34" cstate="print"/>
            <a:stretch>
              <a:fillRect/>
            </a:stretch>
          </p:blipFill>
          <p:spPr>
            <a:xfrm>
              <a:off x="5923773" y="6099032"/>
              <a:ext cx="946401" cy="650746"/>
            </a:xfrm>
            <a:prstGeom prst="rect">
              <a:avLst/>
            </a:prstGeom>
          </p:spPr>
        </p:pic>
        <p:pic>
          <p:nvPicPr>
            <p:cNvPr id="108" name="object 108"/>
            <p:cNvPicPr/>
            <p:nvPr/>
          </p:nvPicPr>
          <p:blipFill>
            <a:blip r:embed="rId25" cstate="print"/>
            <a:stretch>
              <a:fillRect/>
            </a:stretch>
          </p:blipFill>
          <p:spPr>
            <a:xfrm>
              <a:off x="5919455" y="6080744"/>
              <a:ext cx="932177" cy="636522"/>
            </a:xfrm>
            <a:prstGeom prst="rect">
              <a:avLst/>
            </a:prstGeom>
          </p:spPr>
        </p:pic>
        <p:sp>
          <p:nvSpPr>
            <p:cNvPr id="109" name="object 109"/>
            <p:cNvSpPr/>
            <p:nvPr/>
          </p:nvSpPr>
          <p:spPr>
            <a:xfrm>
              <a:off x="5920725" y="6080744"/>
              <a:ext cx="931544" cy="637540"/>
            </a:xfrm>
            <a:custGeom>
              <a:avLst/>
              <a:gdLst/>
              <a:ahLst/>
              <a:cxnLst/>
              <a:rect l="l" t="t" r="r" b="b"/>
              <a:pathLst>
                <a:path w="931545" h="637540">
                  <a:moveTo>
                    <a:pt x="16763" y="583690"/>
                  </a:moveTo>
                  <a:lnTo>
                    <a:pt x="3047" y="583690"/>
                  </a:lnTo>
                  <a:lnTo>
                    <a:pt x="3047" y="577594"/>
                  </a:lnTo>
                  <a:lnTo>
                    <a:pt x="1523" y="577594"/>
                  </a:lnTo>
                  <a:lnTo>
                    <a:pt x="1523" y="571498"/>
                  </a:lnTo>
                  <a:lnTo>
                    <a:pt x="0" y="571498"/>
                  </a:lnTo>
                  <a:lnTo>
                    <a:pt x="0" y="67055"/>
                  </a:lnTo>
                  <a:lnTo>
                    <a:pt x="1523" y="59435"/>
                  </a:lnTo>
                  <a:lnTo>
                    <a:pt x="4571" y="50291"/>
                  </a:lnTo>
                  <a:lnTo>
                    <a:pt x="10667" y="38099"/>
                  </a:lnTo>
                  <a:lnTo>
                    <a:pt x="12191" y="36575"/>
                  </a:lnTo>
                  <a:lnTo>
                    <a:pt x="13715" y="33527"/>
                  </a:lnTo>
                  <a:lnTo>
                    <a:pt x="18287" y="28955"/>
                  </a:lnTo>
                  <a:lnTo>
                    <a:pt x="19811" y="25907"/>
                  </a:lnTo>
                  <a:lnTo>
                    <a:pt x="24383" y="21335"/>
                  </a:lnTo>
                  <a:lnTo>
                    <a:pt x="27431" y="19811"/>
                  </a:lnTo>
                  <a:lnTo>
                    <a:pt x="32003" y="15239"/>
                  </a:lnTo>
                  <a:lnTo>
                    <a:pt x="35051" y="13715"/>
                  </a:lnTo>
                  <a:lnTo>
                    <a:pt x="79247" y="0"/>
                  </a:lnTo>
                  <a:lnTo>
                    <a:pt x="851913" y="0"/>
                  </a:lnTo>
                  <a:lnTo>
                    <a:pt x="894585" y="12191"/>
                  </a:lnTo>
                  <a:lnTo>
                    <a:pt x="896109" y="13715"/>
                  </a:lnTo>
                  <a:lnTo>
                    <a:pt x="68579" y="13715"/>
                  </a:lnTo>
                  <a:lnTo>
                    <a:pt x="60959" y="15239"/>
                  </a:lnTo>
                  <a:lnTo>
                    <a:pt x="51815" y="18287"/>
                  </a:lnTo>
                  <a:lnTo>
                    <a:pt x="45719" y="21335"/>
                  </a:lnTo>
                  <a:lnTo>
                    <a:pt x="44195" y="22859"/>
                  </a:lnTo>
                  <a:lnTo>
                    <a:pt x="41147" y="24383"/>
                  </a:lnTo>
                  <a:lnTo>
                    <a:pt x="38099" y="27431"/>
                  </a:lnTo>
                  <a:lnTo>
                    <a:pt x="35051" y="28955"/>
                  </a:lnTo>
                  <a:lnTo>
                    <a:pt x="27431" y="36575"/>
                  </a:lnTo>
                  <a:lnTo>
                    <a:pt x="25907" y="39623"/>
                  </a:lnTo>
                  <a:lnTo>
                    <a:pt x="22859" y="42671"/>
                  </a:lnTo>
                  <a:lnTo>
                    <a:pt x="16763" y="54863"/>
                  </a:lnTo>
                  <a:lnTo>
                    <a:pt x="13715" y="64007"/>
                  </a:lnTo>
                  <a:lnTo>
                    <a:pt x="12191" y="71627"/>
                  </a:lnTo>
                  <a:lnTo>
                    <a:pt x="12191" y="566926"/>
                  </a:lnTo>
                  <a:lnTo>
                    <a:pt x="13715" y="566926"/>
                  </a:lnTo>
                  <a:lnTo>
                    <a:pt x="13715" y="574546"/>
                  </a:lnTo>
                  <a:lnTo>
                    <a:pt x="15239" y="574546"/>
                  </a:lnTo>
                  <a:lnTo>
                    <a:pt x="15239" y="579118"/>
                  </a:lnTo>
                  <a:lnTo>
                    <a:pt x="16763" y="579118"/>
                  </a:lnTo>
                  <a:lnTo>
                    <a:pt x="16763" y="583690"/>
                  </a:lnTo>
                  <a:close/>
                </a:path>
                <a:path w="931545" h="637540">
                  <a:moveTo>
                    <a:pt x="920493" y="41147"/>
                  </a:moveTo>
                  <a:lnTo>
                    <a:pt x="905253" y="41147"/>
                  </a:lnTo>
                  <a:lnTo>
                    <a:pt x="905253" y="38099"/>
                  </a:lnTo>
                  <a:lnTo>
                    <a:pt x="894585" y="27431"/>
                  </a:lnTo>
                  <a:lnTo>
                    <a:pt x="891537" y="25907"/>
                  </a:lnTo>
                  <a:lnTo>
                    <a:pt x="890013" y="24383"/>
                  </a:lnTo>
                  <a:lnTo>
                    <a:pt x="886965" y="22859"/>
                  </a:lnTo>
                  <a:lnTo>
                    <a:pt x="885441" y="21335"/>
                  </a:lnTo>
                  <a:lnTo>
                    <a:pt x="879345" y="18287"/>
                  </a:lnTo>
                  <a:lnTo>
                    <a:pt x="870201" y="15239"/>
                  </a:lnTo>
                  <a:lnTo>
                    <a:pt x="862581" y="13715"/>
                  </a:lnTo>
                  <a:lnTo>
                    <a:pt x="896109" y="13715"/>
                  </a:lnTo>
                  <a:lnTo>
                    <a:pt x="899157" y="15239"/>
                  </a:lnTo>
                  <a:lnTo>
                    <a:pt x="902205" y="18287"/>
                  </a:lnTo>
                  <a:lnTo>
                    <a:pt x="905253" y="19811"/>
                  </a:lnTo>
                  <a:lnTo>
                    <a:pt x="912873" y="27431"/>
                  </a:lnTo>
                  <a:lnTo>
                    <a:pt x="912873" y="30479"/>
                  </a:lnTo>
                  <a:lnTo>
                    <a:pt x="914397" y="30479"/>
                  </a:lnTo>
                  <a:lnTo>
                    <a:pt x="917445" y="33527"/>
                  </a:lnTo>
                  <a:lnTo>
                    <a:pt x="917445" y="36575"/>
                  </a:lnTo>
                  <a:lnTo>
                    <a:pt x="918969" y="36575"/>
                  </a:lnTo>
                  <a:lnTo>
                    <a:pt x="920493" y="38099"/>
                  </a:lnTo>
                  <a:lnTo>
                    <a:pt x="920493" y="41147"/>
                  </a:lnTo>
                  <a:close/>
                </a:path>
                <a:path w="931545" h="637540">
                  <a:moveTo>
                    <a:pt x="925065" y="50291"/>
                  </a:moveTo>
                  <a:lnTo>
                    <a:pt x="911349" y="50291"/>
                  </a:lnTo>
                  <a:lnTo>
                    <a:pt x="911349" y="47243"/>
                  </a:lnTo>
                  <a:lnTo>
                    <a:pt x="909825" y="45719"/>
                  </a:lnTo>
                  <a:lnTo>
                    <a:pt x="908301" y="45719"/>
                  </a:lnTo>
                  <a:lnTo>
                    <a:pt x="908301" y="42671"/>
                  </a:lnTo>
                  <a:lnTo>
                    <a:pt x="906777" y="41147"/>
                  </a:lnTo>
                  <a:lnTo>
                    <a:pt x="922017" y="41147"/>
                  </a:lnTo>
                  <a:lnTo>
                    <a:pt x="922017" y="44195"/>
                  </a:lnTo>
                  <a:lnTo>
                    <a:pt x="923541" y="44195"/>
                  </a:lnTo>
                  <a:lnTo>
                    <a:pt x="923541" y="47243"/>
                  </a:lnTo>
                  <a:lnTo>
                    <a:pt x="925065" y="47243"/>
                  </a:lnTo>
                  <a:lnTo>
                    <a:pt x="925065" y="50291"/>
                  </a:lnTo>
                  <a:close/>
                </a:path>
                <a:path w="931545" h="637540">
                  <a:moveTo>
                    <a:pt x="893061" y="624838"/>
                  </a:moveTo>
                  <a:lnTo>
                    <a:pt x="861057" y="624838"/>
                  </a:lnTo>
                  <a:lnTo>
                    <a:pt x="861057" y="623314"/>
                  </a:lnTo>
                  <a:lnTo>
                    <a:pt x="868677" y="621790"/>
                  </a:lnTo>
                  <a:lnTo>
                    <a:pt x="877821" y="618742"/>
                  </a:lnTo>
                  <a:lnTo>
                    <a:pt x="886965" y="614170"/>
                  </a:lnTo>
                  <a:lnTo>
                    <a:pt x="888489" y="612646"/>
                  </a:lnTo>
                  <a:lnTo>
                    <a:pt x="891537" y="611122"/>
                  </a:lnTo>
                  <a:lnTo>
                    <a:pt x="894585" y="608074"/>
                  </a:lnTo>
                  <a:lnTo>
                    <a:pt x="897633" y="606550"/>
                  </a:lnTo>
                  <a:lnTo>
                    <a:pt x="900681" y="603502"/>
                  </a:lnTo>
                  <a:lnTo>
                    <a:pt x="902205" y="600454"/>
                  </a:lnTo>
                  <a:lnTo>
                    <a:pt x="906777" y="595882"/>
                  </a:lnTo>
                  <a:lnTo>
                    <a:pt x="914397" y="580642"/>
                  </a:lnTo>
                  <a:lnTo>
                    <a:pt x="917445" y="568450"/>
                  </a:lnTo>
                  <a:lnTo>
                    <a:pt x="918969" y="70103"/>
                  </a:lnTo>
                  <a:lnTo>
                    <a:pt x="917445" y="70103"/>
                  </a:lnTo>
                  <a:lnTo>
                    <a:pt x="917445" y="62483"/>
                  </a:lnTo>
                  <a:lnTo>
                    <a:pt x="915921" y="62483"/>
                  </a:lnTo>
                  <a:lnTo>
                    <a:pt x="915921" y="57911"/>
                  </a:lnTo>
                  <a:lnTo>
                    <a:pt x="914397" y="57911"/>
                  </a:lnTo>
                  <a:lnTo>
                    <a:pt x="914397" y="53339"/>
                  </a:lnTo>
                  <a:lnTo>
                    <a:pt x="912873" y="53339"/>
                  </a:lnTo>
                  <a:lnTo>
                    <a:pt x="912873" y="50291"/>
                  </a:lnTo>
                  <a:lnTo>
                    <a:pt x="926589" y="50291"/>
                  </a:lnTo>
                  <a:lnTo>
                    <a:pt x="926589" y="54863"/>
                  </a:lnTo>
                  <a:lnTo>
                    <a:pt x="928113" y="54863"/>
                  </a:lnTo>
                  <a:lnTo>
                    <a:pt x="928113" y="59435"/>
                  </a:lnTo>
                  <a:lnTo>
                    <a:pt x="929637" y="59435"/>
                  </a:lnTo>
                  <a:lnTo>
                    <a:pt x="929637" y="65531"/>
                  </a:lnTo>
                  <a:lnTo>
                    <a:pt x="931161" y="65531"/>
                  </a:lnTo>
                  <a:lnTo>
                    <a:pt x="929637" y="571498"/>
                  </a:lnTo>
                  <a:lnTo>
                    <a:pt x="928113" y="579118"/>
                  </a:lnTo>
                  <a:lnTo>
                    <a:pt x="925065" y="588262"/>
                  </a:lnTo>
                  <a:lnTo>
                    <a:pt x="920493" y="597406"/>
                  </a:lnTo>
                  <a:lnTo>
                    <a:pt x="918969" y="598930"/>
                  </a:lnTo>
                  <a:lnTo>
                    <a:pt x="917445" y="601978"/>
                  </a:lnTo>
                  <a:lnTo>
                    <a:pt x="915921" y="603502"/>
                  </a:lnTo>
                  <a:lnTo>
                    <a:pt x="914397" y="606550"/>
                  </a:lnTo>
                  <a:lnTo>
                    <a:pt x="900681" y="620266"/>
                  </a:lnTo>
                  <a:lnTo>
                    <a:pt x="897633" y="621790"/>
                  </a:lnTo>
                  <a:lnTo>
                    <a:pt x="896109" y="623314"/>
                  </a:lnTo>
                  <a:lnTo>
                    <a:pt x="893061" y="624838"/>
                  </a:lnTo>
                  <a:close/>
                </a:path>
                <a:path w="931545" h="637540">
                  <a:moveTo>
                    <a:pt x="18287" y="586738"/>
                  </a:moveTo>
                  <a:lnTo>
                    <a:pt x="4571" y="586738"/>
                  </a:lnTo>
                  <a:lnTo>
                    <a:pt x="4571" y="583690"/>
                  </a:lnTo>
                  <a:lnTo>
                    <a:pt x="18287" y="583690"/>
                  </a:lnTo>
                  <a:lnTo>
                    <a:pt x="18287" y="586738"/>
                  </a:lnTo>
                  <a:close/>
                </a:path>
                <a:path w="931545" h="637540">
                  <a:moveTo>
                    <a:pt x="24383" y="597406"/>
                  </a:moveTo>
                  <a:lnTo>
                    <a:pt x="9143" y="597406"/>
                  </a:lnTo>
                  <a:lnTo>
                    <a:pt x="9143" y="594358"/>
                  </a:lnTo>
                  <a:lnTo>
                    <a:pt x="7619" y="594358"/>
                  </a:lnTo>
                  <a:lnTo>
                    <a:pt x="7619" y="591310"/>
                  </a:lnTo>
                  <a:lnTo>
                    <a:pt x="6095" y="591310"/>
                  </a:lnTo>
                  <a:lnTo>
                    <a:pt x="6095" y="586738"/>
                  </a:lnTo>
                  <a:lnTo>
                    <a:pt x="19811" y="586738"/>
                  </a:lnTo>
                  <a:lnTo>
                    <a:pt x="19811" y="589786"/>
                  </a:lnTo>
                  <a:lnTo>
                    <a:pt x="21335" y="589786"/>
                  </a:lnTo>
                  <a:lnTo>
                    <a:pt x="21335" y="592834"/>
                  </a:lnTo>
                  <a:lnTo>
                    <a:pt x="22859" y="592834"/>
                  </a:lnTo>
                  <a:lnTo>
                    <a:pt x="24383" y="594358"/>
                  </a:lnTo>
                  <a:lnTo>
                    <a:pt x="24383" y="597406"/>
                  </a:lnTo>
                  <a:close/>
                </a:path>
                <a:path w="931545" h="637540">
                  <a:moveTo>
                    <a:pt x="32003" y="606550"/>
                  </a:moveTo>
                  <a:lnTo>
                    <a:pt x="15239" y="606550"/>
                  </a:lnTo>
                  <a:lnTo>
                    <a:pt x="15239" y="603502"/>
                  </a:lnTo>
                  <a:lnTo>
                    <a:pt x="13715" y="601978"/>
                  </a:lnTo>
                  <a:lnTo>
                    <a:pt x="12191" y="601978"/>
                  </a:lnTo>
                  <a:lnTo>
                    <a:pt x="12191" y="598930"/>
                  </a:lnTo>
                  <a:lnTo>
                    <a:pt x="10667" y="597406"/>
                  </a:lnTo>
                  <a:lnTo>
                    <a:pt x="25907" y="597406"/>
                  </a:lnTo>
                  <a:lnTo>
                    <a:pt x="32003" y="603502"/>
                  </a:lnTo>
                  <a:lnTo>
                    <a:pt x="32003" y="606550"/>
                  </a:lnTo>
                  <a:close/>
                </a:path>
                <a:path w="931545" h="637540">
                  <a:moveTo>
                    <a:pt x="864105" y="637030"/>
                  </a:moveTo>
                  <a:lnTo>
                    <a:pt x="67055" y="635506"/>
                  </a:lnTo>
                  <a:lnTo>
                    <a:pt x="38099" y="624838"/>
                  </a:lnTo>
                  <a:lnTo>
                    <a:pt x="35051" y="623314"/>
                  </a:lnTo>
                  <a:lnTo>
                    <a:pt x="33527" y="621790"/>
                  </a:lnTo>
                  <a:lnTo>
                    <a:pt x="30479" y="620266"/>
                  </a:lnTo>
                  <a:lnTo>
                    <a:pt x="16763" y="606550"/>
                  </a:lnTo>
                  <a:lnTo>
                    <a:pt x="35051" y="606550"/>
                  </a:lnTo>
                  <a:lnTo>
                    <a:pt x="39623" y="611122"/>
                  </a:lnTo>
                  <a:lnTo>
                    <a:pt x="42671" y="612646"/>
                  </a:lnTo>
                  <a:lnTo>
                    <a:pt x="893061" y="624838"/>
                  </a:lnTo>
                  <a:lnTo>
                    <a:pt x="891537" y="626362"/>
                  </a:lnTo>
                  <a:lnTo>
                    <a:pt x="885441" y="629410"/>
                  </a:lnTo>
                  <a:lnTo>
                    <a:pt x="880869" y="630934"/>
                  </a:lnTo>
                  <a:lnTo>
                    <a:pt x="877821" y="632458"/>
                  </a:lnTo>
                  <a:lnTo>
                    <a:pt x="871725" y="633982"/>
                  </a:lnTo>
                  <a:lnTo>
                    <a:pt x="864105" y="635506"/>
                  </a:lnTo>
                  <a:lnTo>
                    <a:pt x="864105" y="637030"/>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110" name="object 110"/>
          <p:cNvSpPr txBox="1"/>
          <p:nvPr/>
        </p:nvSpPr>
        <p:spPr>
          <a:xfrm>
            <a:off x="5231281" y="4955077"/>
            <a:ext cx="477821" cy="247902"/>
          </a:xfrm>
          <a:prstGeom prst="rect">
            <a:avLst/>
          </a:prstGeom>
        </p:spPr>
        <p:txBody>
          <a:bodyPr vert="horz" wrap="square" lIns="0" tIns="6299" rIns="0" bIns="0" rtlCol="0">
            <a:spAutoFit/>
          </a:bodyPr>
          <a:lstStyle/>
          <a:p>
            <a:pPr marL="8397" marR="3359" indent="25192" defTabSz="604601">
              <a:lnSpc>
                <a:spcPct val="101699"/>
              </a:lnSpc>
              <a:spcBef>
                <a:spcPts val="50"/>
              </a:spcBef>
            </a:pPr>
            <a:r>
              <a:rPr sz="794" kern="0" spc="-23" dirty="0">
                <a:solidFill>
                  <a:sysClr val="windowText" lastClr="000000"/>
                </a:solidFill>
                <a:latin typeface="Trebuchet MS"/>
                <a:cs typeface="Trebuchet MS"/>
              </a:rPr>
              <a:t>Collection </a:t>
            </a:r>
            <a:r>
              <a:rPr sz="794" kern="0" spc="-33" dirty="0">
                <a:solidFill>
                  <a:sysClr val="windowText" lastClr="000000"/>
                </a:solidFill>
                <a:latin typeface="Trebuchet MS"/>
                <a:cs typeface="Trebuchet MS"/>
              </a:rPr>
              <a:t>Driver</a:t>
            </a:r>
            <a:r>
              <a:rPr sz="794" kern="0" spc="-43" dirty="0">
                <a:solidFill>
                  <a:sysClr val="windowText" lastClr="000000"/>
                </a:solidFill>
                <a:latin typeface="Trebuchet MS"/>
                <a:cs typeface="Trebuchet MS"/>
              </a:rPr>
              <a:t> </a:t>
            </a:r>
            <a:r>
              <a:rPr sz="794" kern="0" spc="-30" dirty="0">
                <a:solidFill>
                  <a:sysClr val="windowText" lastClr="000000"/>
                </a:solidFill>
                <a:latin typeface="Trebuchet MS"/>
                <a:cs typeface="Trebuchet MS"/>
              </a:rPr>
              <a:t>II</a:t>
            </a:r>
            <a:r>
              <a:rPr sz="794" kern="0" spc="-43" dirty="0">
                <a:solidFill>
                  <a:sysClr val="windowText" lastClr="000000"/>
                </a:solidFill>
                <a:latin typeface="Trebuchet MS"/>
                <a:cs typeface="Trebuchet MS"/>
              </a:rPr>
              <a:t> (2)</a:t>
            </a:r>
            <a:endParaRPr sz="794" kern="0">
              <a:solidFill>
                <a:sysClr val="windowText" lastClr="000000"/>
              </a:solidFill>
              <a:latin typeface="Trebuchet MS"/>
              <a:cs typeface="Trebuchet MS"/>
            </a:endParaRPr>
          </a:p>
        </p:txBody>
      </p:sp>
      <p:grpSp>
        <p:nvGrpSpPr>
          <p:cNvPr id="111" name="object 111"/>
          <p:cNvGrpSpPr/>
          <p:nvPr/>
        </p:nvGrpSpPr>
        <p:grpSpPr>
          <a:xfrm>
            <a:off x="5537791" y="4182421"/>
            <a:ext cx="983354" cy="433733"/>
            <a:chOff x="6489810" y="5028806"/>
            <a:chExt cx="1487170" cy="655955"/>
          </a:xfrm>
        </p:grpSpPr>
        <p:pic>
          <p:nvPicPr>
            <p:cNvPr id="112" name="object 112"/>
            <p:cNvPicPr/>
            <p:nvPr/>
          </p:nvPicPr>
          <p:blipFill>
            <a:blip r:embed="rId35" cstate="print"/>
            <a:stretch>
              <a:fillRect/>
            </a:stretch>
          </p:blipFill>
          <p:spPr>
            <a:xfrm>
              <a:off x="6495271" y="5045951"/>
              <a:ext cx="1481324" cy="638554"/>
            </a:xfrm>
            <a:prstGeom prst="rect">
              <a:avLst/>
            </a:prstGeom>
          </p:spPr>
        </p:pic>
        <p:pic>
          <p:nvPicPr>
            <p:cNvPr id="113" name="object 113"/>
            <p:cNvPicPr/>
            <p:nvPr/>
          </p:nvPicPr>
          <p:blipFill>
            <a:blip r:embed="rId36" cstate="print"/>
            <a:stretch>
              <a:fillRect/>
            </a:stretch>
          </p:blipFill>
          <p:spPr>
            <a:xfrm>
              <a:off x="6489810" y="5028806"/>
              <a:ext cx="1467862" cy="623568"/>
            </a:xfrm>
            <a:prstGeom prst="rect">
              <a:avLst/>
            </a:prstGeom>
          </p:spPr>
        </p:pic>
        <p:sp>
          <p:nvSpPr>
            <p:cNvPr id="114" name="object 114"/>
            <p:cNvSpPr/>
            <p:nvPr/>
          </p:nvSpPr>
          <p:spPr>
            <a:xfrm>
              <a:off x="6490699" y="5029187"/>
              <a:ext cx="1468120" cy="623570"/>
            </a:xfrm>
            <a:custGeom>
              <a:avLst/>
              <a:gdLst/>
              <a:ahLst/>
              <a:cxnLst/>
              <a:rect l="l" t="t" r="r" b="b"/>
              <a:pathLst>
                <a:path w="1468120" h="623570">
                  <a:moveTo>
                    <a:pt x="18287" y="574546"/>
                  </a:moveTo>
                  <a:lnTo>
                    <a:pt x="4571" y="574546"/>
                  </a:lnTo>
                  <a:lnTo>
                    <a:pt x="4571" y="569974"/>
                  </a:lnTo>
                  <a:lnTo>
                    <a:pt x="3047" y="569974"/>
                  </a:lnTo>
                  <a:lnTo>
                    <a:pt x="3047" y="565402"/>
                  </a:lnTo>
                  <a:lnTo>
                    <a:pt x="1523" y="565402"/>
                  </a:lnTo>
                  <a:lnTo>
                    <a:pt x="1523" y="557782"/>
                  </a:lnTo>
                  <a:lnTo>
                    <a:pt x="0" y="557782"/>
                  </a:lnTo>
                  <a:lnTo>
                    <a:pt x="0" y="67055"/>
                  </a:lnTo>
                  <a:lnTo>
                    <a:pt x="1523" y="59435"/>
                  </a:lnTo>
                  <a:lnTo>
                    <a:pt x="3047" y="53339"/>
                  </a:lnTo>
                  <a:lnTo>
                    <a:pt x="4571" y="50291"/>
                  </a:lnTo>
                  <a:lnTo>
                    <a:pt x="6095" y="45719"/>
                  </a:lnTo>
                  <a:lnTo>
                    <a:pt x="9143" y="39623"/>
                  </a:lnTo>
                  <a:lnTo>
                    <a:pt x="10667" y="38099"/>
                  </a:lnTo>
                  <a:lnTo>
                    <a:pt x="12191" y="35051"/>
                  </a:lnTo>
                  <a:lnTo>
                    <a:pt x="13715" y="33527"/>
                  </a:lnTo>
                  <a:lnTo>
                    <a:pt x="15239" y="30479"/>
                  </a:lnTo>
                  <a:lnTo>
                    <a:pt x="28955" y="16763"/>
                  </a:lnTo>
                  <a:lnTo>
                    <a:pt x="32003" y="15239"/>
                  </a:lnTo>
                  <a:lnTo>
                    <a:pt x="35051" y="12191"/>
                  </a:lnTo>
                  <a:lnTo>
                    <a:pt x="50291" y="4571"/>
                  </a:lnTo>
                  <a:lnTo>
                    <a:pt x="54863" y="3047"/>
                  </a:lnTo>
                  <a:lnTo>
                    <a:pt x="60959" y="1523"/>
                  </a:lnTo>
                  <a:lnTo>
                    <a:pt x="71627" y="0"/>
                  </a:lnTo>
                  <a:lnTo>
                    <a:pt x="1395980" y="0"/>
                  </a:lnTo>
                  <a:lnTo>
                    <a:pt x="1432556" y="12191"/>
                  </a:lnTo>
                  <a:lnTo>
                    <a:pt x="1434080" y="13715"/>
                  </a:lnTo>
                  <a:lnTo>
                    <a:pt x="65531" y="13715"/>
                  </a:lnTo>
                  <a:lnTo>
                    <a:pt x="59435" y="15239"/>
                  </a:lnTo>
                  <a:lnTo>
                    <a:pt x="50291" y="18287"/>
                  </a:lnTo>
                  <a:lnTo>
                    <a:pt x="47243" y="19811"/>
                  </a:lnTo>
                  <a:lnTo>
                    <a:pt x="45719" y="21335"/>
                  </a:lnTo>
                  <a:lnTo>
                    <a:pt x="39623" y="24383"/>
                  </a:lnTo>
                  <a:lnTo>
                    <a:pt x="24383" y="39623"/>
                  </a:lnTo>
                  <a:lnTo>
                    <a:pt x="22859" y="42671"/>
                  </a:lnTo>
                  <a:lnTo>
                    <a:pt x="21335" y="44195"/>
                  </a:lnTo>
                  <a:lnTo>
                    <a:pt x="16763" y="53339"/>
                  </a:lnTo>
                  <a:lnTo>
                    <a:pt x="13715" y="62483"/>
                  </a:lnTo>
                  <a:lnTo>
                    <a:pt x="12191" y="71627"/>
                  </a:lnTo>
                  <a:lnTo>
                    <a:pt x="12191" y="553210"/>
                  </a:lnTo>
                  <a:lnTo>
                    <a:pt x="13715" y="553210"/>
                  </a:lnTo>
                  <a:lnTo>
                    <a:pt x="13715" y="562354"/>
                  </a:lnTo>
                  <a:lnTo>
                    <a:pt x="15239" y="562354"/>
                  </a:lnTo>
                  <a:lnTo>
                    <a:pt x="15239" y="566926"/>
                  </a:lnTo>
                  <a:lnTo>
                    <a:pt x="16763" y="566926"/>
                  </a:lnTo>
                  <a:lnTo>
                    <a:pt x="16763" y="571498"/>
                  </a:lnTo>
                  <a:lnTo>
                    <a:pt x="18287" y="571498"/>
                  </a:lnTo>
                  <a:lnTo>
                    <a:pt x="18287" y="574546"/>
                  </a:lnTo>
                  <a:close/>
                </a:path>
                <a:path w="1468120" h="623570">
                  <a:moveTo>
                    <a:pt x="1458464" y="42671"/>
                  </a:moveTo>
                  <a:lnTo>
                    <a:pt x="1443224" y="42671"/>
                  </a:lnTo>
                  <a:lnTo>
                    <a:pt x="1443224" y="39623"/>
                  </a:lnTo>
                  <a:lnTo>
                    <a:pt x="1438652" y="35051"/>
                  </a:lnTo>
                  <a:lnTo>
                    <a:pt x="1437128" y="35051"/>
                  </a:lnTo>
                  <a:lnTo>
                    <a:pt x="1437128" y="32003"/>
                  </a:lnTo>
                  <a:lnTo>
                    <a:pt x="1434080" y="30479"/>
                  </a:lnTo>
                  <a:lnTo>
                    <a:pt x="1427984" y="24383"/>
                  </a:lnTo>
                  <a:lnTo>
                    <a:pt x="1421888" y="21335"/>
                  </a:lnTo>
                  <a:lnTo>
                    <a:pt x="1420364" y="19811"/>
                  </a:lnTo>
                  <a:lnTo>
                    <a:pt x="1417316" y="18287"/>
                  </a:lnTo>
                  <a:lnTo>
                    <a:pt x="1408172" y="15239"/>
                  </a:lnTo>
                  <a:lnTo>
                    <a:pt x="1402076" y="13715"/>
                  </a:lnTo>
                  <a:lnTo>
                    <a:pt x="1434080" y="13715"/>
                  </a:lnTo>
                  <a:lnTo>
                    <a:pt x="1435604" y="15239"/>
                  </a:lnTo>
                  <a:lnTo>
                    <a:pt x="1438652" y="16763"/>
                  </a:lnTo>
                  <a:lnTo>
                    <a:pt x="1452368" y="30479"/>
                  </a:lnTo>
                  <a:lnTo>
                    <a:pt x="1452368" y="33527"/>
                  </a:lnTo>
                  <a:lnTo>
                    <a:pt x="1453892" y="33527"/>
                  </a:lnTo>
                  <a:lnTo>
                    <a:pt x="1455416" y="35051"/>
                  </a:lnTo>
                  <a:lnTo>
                    <a:pt x="1455416" y="38099"/>
                  </a:lnTo>
                  <a:lnTo>
                    <a:pt x="1456940" y="38099"/>
                  </a:lnTo>
                  <a:lnTo>
                    <a:pt x="1458464" y="39623"/>
                  </a:lnTo>
                  <a:lnTo>
                    <a:pt x="1458464" y="42671"/>
                  </a:lnTo>
                  <a:close/>
                </a:path>
                <a:path w="1468120" h="623570">
                  <a:moveTo>
                    <a:pt x="1461512" y="50291"/>
                  </a:moveTo>
                  <a:lnTo>
                    <a:pt x="1447796" y="50291"/>
                  </a:lnTo>
                  <a:lnTo>
                    <a:pt x="1447796" y="47243"/>
                  </a:lnTo>
                  <a:lnTo>
                    <a:pt x="1446272" y="47243"/>
                  </a:lnTo>
                  <a:lnTo>
                    <a:pt x="1446272" y="44195"/>
                  </a:lnTo>
                  <a:lnTo>
                    <a:pt x="1444748" y="42671"/>
                  </a:lnTo>
                  <a:lnTo>
                    <a:pt x="1459988" y="42671"/>
                  </a:lnTo>
                  <a:lnTo>
                    <a:pt x="1459988" y="45719"/>
                  </a:lnTo>
                  <a:lnTo>
                    <a:pt x="1461512" y="45719"/>
                  </a:lnTo>
                  <a:lnTo>
                    <a:pt x="1461512" y="50291"/>
                  </a:lnTo>
                  <a:close/>
                </a:path>
                <a:path w="1468120" h="623570">
                  <a:moveTo>
                    <a:pt x="1463036" y="53339"/>
                  </a:moveTo>
                  <a:lnTo>
                    <a:pt x="1449320" y="53339"/>
                  </a:lnTo>
                  <a:lnTo>
                    <a:pt x="1449320" y="50291"/>
                  </a:lnTo>
                  <a:lnTo>
                    <a:pt x="1463036" y="50291"/>
                  </a:lnTo>
                  <a:lnTo>
                    <a:pt x="1463036" y="53339"/>
                  </a:lnTo>
                  <a:close/>
                </a:path>
                <a:path w="1468120" h="623570">
                  <a:moveTo>
                    <a:pt x="1431032" y="611122"/>
                  </a:moveTo>
                  <a:lnTo>
                    <a:pt x="1400552" y="611122"/>
                  </a:lnTo>
                  <a:lnTo>
                    <a:pt x="1400552" y="609598"/>
                  </a:lnTo>
                  <a:lnTo>
                    <a:pt x="1412744" y="606550"/>
                  </a:lnTo>
                  <a:lnTo>
                    <a:pt x="1424936" y="600454"/>
                  </a:lnTo>
                  <a:lnTo>
                    <a:pt x="1426460" y="598930"/>
                  </a:lnTo>
                  <a:lnTo>
                    <a:pt x="1429508" y="597406"/>
                  </a:lnTo>
                  <a:lnTo>
                    <a:pt x="1441700" y="585214"/>
                  </a:lnTo>
                  <a:lnTo>
                    <a:pt x="1443224" y="582166"/>
                  </a:lnTo>
                  <a:lnTo>
                    <a:pt x="1444748" y="580642"/>
                  </a:lnTo>
                  <a:lnTo>
                    <a:pt x="1449320" y="571498"/>
                  </a:lnTo>
                  <a:lnTo>
                    <a:pt x="1452368" y="562354"/>
                  </a:lnTo>
                  <a:lnTo>
                    <a:pt x="1453892" y="553210"/>
                  </a:lnTo>
                  <a:lnTo>
                    <a:pt x="1455416" y="70103"/>
                  </a:lnTo>
                  <a:lnTo>
                    <a:pt x="1453892" y="70103"/>
                  </a:lnTo>
                  <a:lnTo>
                    <a:pt x="1453892" y="62483"/>
                  </a:lnTo>
                  <a:lnTo>
                    <a:pt x="1452368" y="62483"/>
                  </a:lnTo>
                  <a:lnTo>
                    <a:pt x="1452368" y="57911"/>
                  </a:lnTo>
                  <a:lnTo>
                    <a:pt x="1450844" y="57911"/>
                  </a:lnTo>
                  <a:lnTo>
                    <a:pt x="1450844" y="53339"/>
                  </a:lnTo>
                  <a:lnTo>
                    <a:pt x="1464560" y="53339"/>
                  </a:lnTo>
                  <a:lnTo>
                    <a:pt x="1464560" y="59435"/>
                  </a:lnTo>
                  <a:lnTo>
                    <a:pt x="1466084" y="59435"/>
                  </a:lnTo>
                  <a:lnTo>
                    <a:pt x="1466084" y="67055"/>
                  </a:lnTo>
                  <a:lnTo>
                    <a:pt x="1467608" y="67055"/>
                  </a:lnTo>
                  <a:lnTo>
                    <a:pt x="1466084" y="557782"/>
                  </a:lnTo>
                  <a:lnTo>
                    <a:pt x="1464560" y="565402"/>
                  </a:lnTo>
                  <a:lnTo>
                    <a:pt x="1459988" y="579118"/>
                  </a:lnTo>
                  <a:lnTo>
                    <a:pt x="1458464" y="582166"/>
                  </a:lnTo>
                  <a:lnTo>
                    <a:pt x="1456940" y="583690"/>
                  </a:lnTo>
                  <a:lnTo>
                    <a:pt x="1453892" y="589786"/>
                  </a:lnTo>
                  <a:lnTo>
                    <a:pt x="1450844" y="592834"/>
                  </a:lnTo>
                  <a:lnTo>
                    <a:pt x="1449320" y="595882"/>
                  </a:lnTo>
                  <a:lnTo>
                    <a:pt x="1440176" y="605026"/>
                  </a:lnTo>
                  <a:lnTo>
                    <a:pt x="1437128" y="606550"/>
                  </a:lnTo>
                  <a:lnTo>
                    <a:pt x="1434080" y="609598"/>
                  </a:lnTo>
                  <a:lnTo>
                    <a:pt x="1431032" y="611122"/>
                  </a:lnTo>
                  <a:close/>
                </a:path>
                <a:path w="1468120" h="623570">
                  <a:moveTo>
                    <a:pt x="1403600" y="623314"/>
                  </a:moveTo>
                  <a:lnTo>
                    <a:pt x="64007" y="621790"/>
                  </a:lnTo>
                  <a:lnTo>
                    <a:pt x="36575" y="611122"/>
                  </a:lnTo>
                  <a:lnTo>
                    <a:pt x="33527" y="609598"/>
                  </a:lnTo>
                  <a:lnTo>
                    <a:pt x="30479" y="606550"/>
                  </a:lnTo>
                  <a:lnTo>
                    <a:pt x="27431" y="605026"/>
                  </a:lnTo>
                  <a:lnTo>
                    <a:pt x="18287" y="595882"/>
                  </a:lnTo>
                  <a:lnTo>
                    <a:pt x="16763" y="595882"/>
                  </a:lnTo>
                  <a:lnTo>
                    <a:pt x="16763" y="592834"/>
                  </a:lnTo>
                  <a:lnTo>
                    <a:pt x="13715" y="589786"/>
                  </a:lnTo>
                  <a:lnTo>
                    <a:pt x="12191" y="589786"/>
                  </a:lnTo>
                  <a:lnTo>
                    <a:pt x="12191" y="586738"/>
                  </a:lnTo>
                  <a:lnTo>
                    <a:pt x="10667" y="586738"/>
                  </a:lnTo>
                  <a:lnTo>
                    <a:pt x="10667" y="583690"/>
                  </a:lnTo>
                  <a:lnTo>
                    <a:pt x="9143" y="582166"/>
                  </a:lnTo>
                  <a:lnTo>
                    <a:pt x="7619" y="582166"/>
                  </a:lnTo>
                  <a:lnTo>
                    <a:pt x="7619" y="579118"/>
                  </a:lnTo>
                  <a:lnTo>
                    <a:pt x="6095" y="579118"/>
                  </a:lnTo>
                  <a:lnTo>
                    <a:pt x="6095" y="574546"/>
                  </a:lnTo>
                  <a:lnTo>
                    <a:pt x="19811" y="574546"/>
                  </a:lnTo>
                  <a:lnTo>
                    <a:pt x="19811" y="577594"/>
                  </a:lnTo>
                  <a:lnTo>
                    <a:pt x="21335" y="577594"/>
                  </a:lnTo>
                  <a:lnTo>
                    <a:pt x="21335" y="580642"/>
                  </a:lnTo>
                  <a:lnTo>
                    <a:pt x="22859" y="580642"/>
                  </a:lnTo>
                  <a:lnTo>
                    <a:pt x="24383" y="582166"/>
                  </a:lnTo>
                  <a:lnTo>
                    <a:pt x="24383" y="585214"/>
                  </a:lnTo>
                  <a:lnTo>
                    <a:pt x="25907" y="585214"/>
                  </a:lnTo>
                  <a:lnTo>
                    <a:pt x="38099" y="597406"/>
                  </a:lnTo>
                  <a:lnTo>
                    <a:pt x="41147" y="598930"/>
                  </a:lnTo>
                  <a:lnTo>
                    <a:pt x="42671" y="600454"/>
                  </a:lnTo>
                  <a:lnTo>
                    <a:pt x="54863" y="606550"/>
                  </a:lnTo>
                  <a:lnTo>
                    <a:pt x="67055" y="609598"/>
                  </a:lnTo>
                  <a:lnTo>
                    <a:pt x="1431032" y="611122"/>
                  </a:lnTo>
                  <a:lnTo>
                    <a:pt x="1429508" y="612646"/>
                  </a:lnTo>
                  <a:lnTo>
                    <a:pt x="1420364" y="617218"/>
                  </a:lnTo>
                  <a:lnTo>
                    <a:pt x="1411220" y="620266"/>
                  </a:lnTo>
                  <a:lnTo>
                    <a:pt x="1403600" y="621790"/>
                  </a:lnTo>
                  <a:lnTo>
                    <a:pt x="1403600" y="623314"/>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115" name="object 115"/>
          <p:cNvSpPr txBox="1"/>
          <p:nvPr/>
        </p:nvSpPr>
        <p:spPr>
          <a:xfrm>
            <a:off x="5679710" y="4254470"/>
            <a:ext cx="688179" cy="130693"/>
          </a:xfrm>
          <a:prstGeom prst="rect">
            <a:avLst/>
          </a:prstGeom>
        </p:spPr>
        <p:txBody>
          <a:bodyPr vert="horz" wrap="square" lIns="0" tIns="8398" rIns="0" bIns="0" rtlCol="0">
            <a:spAutoFit/>
          </a:bodyPr>
          <a:lstStyle/>
          <a:p>
            <a:pPr marL="8397" defTabSz="604601">
              <a:spcBef>
                <a:spcPts val="66"/>
              </a:spcBef>
            </a:pPr>
            <a:r>
              <a:rPr sz="794" kern="0" spc="-43" dirty="0">
                <a:solidFill>
                  <a:sysClr val="windowText" lastClr="000000"/>
                </a:solidFill>
                <a:latin typeface="Trebuchet MS"/>
                <a:cs typeface="Trebuchet MS"/>
              </a:rPr>
              <a:t>Vehicle</a:t>
            </a:r>
            <a:r>
              <a:rPr sz="794" kern="0" spc="-36" dirty="0">
                <a:solidFill>
                  <a:sysClr val="windowText" lastClr="000000"/>
                </a:solidFill>
                <a:latin typeface="Trebuchet MS"/>
                <a:cs typeface="Trebuchet MS"/>
              </a:rPr>
              <a:t> </a:t>
            </a:r>
            <a:r>
              <a:rPr sz="794" kern="0" spc="-26" dirty="0">
                <a:solidFill>
                  <a:sysClr val="windowText" lastClr="000000"/>
                </a:solidFill>
                <a:latin typeface="Trebuchet MS"/>
                <a:cs typeface="Trebuchet MS"/>
              </a:rPr>
              <a:t>&amp;</a:t>
            </a:r>
            <a:r>
              <a:rPr sz="794" kern="0" spc="-53" dirty="0">
                <a:solidFill>
                  <a:sysClr val="windowText" lastClr="000000"/>
                </a:solidFill>
                <a:latin typeface="Trebuchet MS"/>
                <a:cs typeface="Trebuchet MS"/>
              </a:rPr>
              <a:t> </a:t>
            </a:r>
            <a:r>
              <a:rPr sz="794" kern="0" spc="-30" dirty="0">
                <a:solidFill>
                  <a:sysClr val="windowText" lastClr="000000"/>
                </a:solidFill>
                <a:latin typeface="Trebuchet MS"/>
                <a:cs typeface="Trebuchet MS"/>
              </a:rPr>
              <a:t>Equip.</a:t>
            </a:r>
            <a:endParaRPr sz="794" kern="0">
              <a:solidFill>
                <a:sysClr val="windowText" lastClr="000000"/>
              </a:solidFill>
              <a:latin typeface="Trebuchet MS"/>
              <a:cs typeface="Trebuchet MS"/>
            </a:endParaRPr>
          </a:p>
        </p:txBody>
      </p:sp>
      <p:sp>
        <p:nvSpPr>
          <p:cNvPr id="116" name="object 116"/>
          <p:cNvSpPr txBox="1"/>
          <p:nvPr/>
        </p:nvSpPr>
        <p:spPr>
          <a:xfrm>
            <a:off x="5831874" y="4377411"/>
            <a:ext cx="384188" cy="130693"/>
          </a:xfrm>
          <a:prstGeom prst="rect">
            <a:avLst/>
          </a:prstGeom>
        </p:spPr>
        <p:txBody>
          <a:bodyPr vert="horz" wrap="square" lIns="0" tIns="8398" rIns="0" bIns="0" rtlCol="0">
            <a:spAutoFit/>
          </a:bodyPr>
          <a:lstStyle/>
          <a:p>
            <a:pPr marL="8397" defTabSz="604601">
              <a:spcBef>
                <a:spcPts val="66"/>
              </a:spcBef>
            </a:pPr>
            <a:r>
              <a:rPr sz="794" kern="0" spc="-26" dirty="0">
                <a:solidFill>
                  <a:sysClr val="windowText" lastClr="000000"/>
                </a:solidFill>
                <a:latin typeface="Trebuchet MS"/>
                <a:cs typeface="Trebuchet MS"/>
              </a:rPr>
              <a:t>Foreman</a:t>
            </a:r>
            <a:endParaRPr sz="794" kern="0">
              <a:solidFill>
                <a:sysClr val="windowText" lastClr="000000"/>
              </a:solidFill>
              <a:latin typeface="Trebuchet MS"/>
              <a:cs typeface="Trebuchet MS"/>
            </a:endParaRPr>
          </a:p>
        </p:txBody>
      </p:sp>
      <p:grpSp>
        <p:nvGrpSpPr>
          <p:cNvPr id="117" name="object 117"/>
          <p:cNvGrpSpPr/>
          <p:nvPr/>
        </p:nvGrpSpPr>
        <p:grpSpPr>
          <a:xfrm>
            <a:off x="2244196" y="3721732"/>
            <a:ext cx="1027021" cy="432054"/>
            <a:chOff x="1508756" y="4332086"/>
            <a:chExt cx="1553210" cy="653415"/>
          </a:xfrm>
        </p:grpSpPr>
        <p:pic>
          <p:nvPicPr>
            <p:cNvPr id="118" name="object 118"/>
            <p:cNvPicPr/>
            <p:nvPr/>
          </p:nvPicPr>
          <p:blipFill>
            <a:blip r:embed="rId37" cstate="print"/>
            <a:stretch>
              <a:fillRect/>
            </a:stretch>
          </p:blipFill>
          <p:spPr>
            <a:xfrm>
              <a:off x="1513328" y="4349485"/>
              <a:ext cx="1548380" cy="635506"/>
            </a:xfrm>
            <a:prstGeom prst="rect">
              <a:avLst/>
            </a:prstGeom>
          </p:spPr>
        </p:pic>
        <p:pic>
          <p:nvPicPr>
            <p:cNvPr id="119" name="object 119"/>
            <p:cNvPicPr/>
            <p:nvPr/>
          </p:nvPicPr>
          <p:blipFill>
            <a:blip r:embed="rId38" cstate="print"/>
            <a:stretch>
              <a:fillRect/>
            </a:stretch>
          </p:blipFill>
          <p:spPr>
            <a:xfrm>
              <a:off x="1508756" y="4332086"/>
              <a:ext cx="1533267" cy="620901"/>
            </a:xfrm>
            <a:prstGeom prst="rect">
              <a:avLst/>
            </a:prstGeom>
          </p:spPr>
        </p:pic>
        <p:sp>
          <p:nvSpPr>
            <p:cNvPr id="120" name="object 120"/>
            <p:cNvSpPr/>
            <p:nvPr/>
          </p:nvSpPr>
          <p:spPr>
            <a:xfrm>
              <a:off x="1508756" y="4332721"/>
              <a:ext cx="1534795" cy="620395"/>
            </a:xfrm>
            <a:custGeom>
              <a:avLst/>
              <a:gdLst/>
              <a:ahLst/>
              <a:cxnLst/>
              <a:rect l="l" t="t" r="r" b="b"/>
              <a:pathLst>
                <a:path w="1534794" h="620395">
                  <a:moveTo>
                    <a:pt x="18287" y="569974"/>
                  </a:moveTo>
                  <a:lnTo>
                    <a:pt x="4571" y="569974"/>
                  </a:lnTo>
                  <a:lnTo>
                    <a:pt x="4571" y="563878"/>
                  </a:lnTo>
                  <a:lnTo>
                    <a:pt x="3047" y="563878"/>
                  </a:lnTo>
                  <a:lnTo>
                    <a:pt x="3047" y="557782"/>
                  </a:lnTo>
                  <a:lnTo>
                    <a:pt x="1523" y="557782"/>
                  </a:lnTo>
                  <a:lnTo>
                    <a:pt x="1523" y="544066"/>
                  </a:lnTo>
                  <a:lnTo>
                    <a:pt x="0" y="544066"/>
                  </a:lnTo>
                  <a:lnTo>
                    <a:pt x="0" y="77723"/>
                  </a:lnTo>
                  <a:lnTo>
                    <a:pt x="10667" y="38099"/>
                  </a:lnTo>
                  <a:lnTo>
                    <a:pt x="12191" y="36575"/>
                  </a:lnTo>
                  <a:lnTo>
                    <a:pt x="13715" y="33527"/>
                  </a:lnTo>
                  <a:lnTo>
                    <a:pt x="15239" y="32003"/>
                  </a:lnTo>
                  <a:lnTo>
                    <a:pt x="16763" y="28955"/>
                  </a:lnTo>
                  <a:lnTo>
                    <a:pt x="28955" y="16763"/>
                  </a:lnTo>
                  <a:lnTo>
                    <a:pt x="32003" y="15239"/>
                  </a:lnTo>
                  <a:lnTo>
                    <a:pt x="35051" y="12191"/>
                  </a:lnTo>
                  <a:lnTo>
                    <a:pt x="50291" y="4571"/>
                  </a:lnTo>
                  <a:lnTo>
                    <a:pt x="54863" y="3047"/>
                  </a:lnTo>
                  <a:lnTo>
                    <a:pt x="60959" y="1523"/>
                  </a:lnTo>
                  <a:lnTo>
                    <a:pt x="68579" y="0"/>
                  </a:lnTo>
                  <a:lnTo>
                    <a:pt x="1466084" y="0"/>
                  </a:lnTo>
                  <a:lnTo>
                    <a:pt x="1473704" y="1523"/>
                  </a:lnTo>
                  <a:lnTo>
                    <a:pt x="1479800" y="3047"/>
                  </a:lnTo>
                  <a:lnTo>
                    <a:pt x="1484372" y="4571"/>
                  </a:lnTo>
                  <a:lnTo>
                    <a:pt x="1487420" y="6095"/>
                  </a:lnTo>
                  <a:lnTo>
                    <a:pt x="1491992" y="7619"/>
                  </a:lnTo>
                  <a:lnTo>
                    <a:pt x="1493516" y="9143"/>
                  </a:lnTo>
                  <a:lnTo>
                    <a:pt x="1499612" y="12191"/>
                  </a:lnTo>
                  <a:lnTo>
                    <a:pt x="74675" y="12191"/>
                  </a:lnTo>
                  <a:lnTo>
                    <a:pt x="64007" y="13715"/>
                  </a:lnTo>
                  <a:lnTo>
                    <a:pt x="57911" y="15239"/>
                  </a:lnTo>
                  <a:lnTo>
                    <a:pt x="54863" y="16763"/>
                  </a:lnTo>
                  <a:lnTo>
                    <a:pt x="50291" y="18287"/>
                  </a:lnTo>
                  <a:lnTo>
                    <a:pt x="47243" y="19811"/>
                  </a:lnTo>
                  <a:lnTo>
                    <a:pt x="45719" y="21335"/>
                  </a:lnTo>
                  <a:lnTo>
                    <a:pt x="42671" y="22859"/>
                  </a:lnTo>
                  <a:lnTo>
                    <a:pt x="41147" y="24383"/>
                  </a:lnTo>
                  <a:lnTo>
                    <a:pt x="38099" y="25907"/>
                  </a:lnTo>
                  <a:lnTo>
                    <a:pt x="25907" y="38099"/>
                  </a:lnTo>
                  <a:lnTo>
                    <a:pt x="24383" y="41147"/>
                  </a:lnTo>
                  <a:lnTo>
                    <a:pt x="22859" y="42671"/>
                  </a:lnTo>
                  <a:lnTo>
                    <a:pt x="16763" y="54863"/>
                  </a:lnTo>
                  <a:lnTo>
                    <a:pt x="15239" y="59435"/>
                  </a:lnTo>
                  <a:lnTo>
                    <a:pt x="13715" y="67055"/>
                  </a:lnTo>
                  <a:lnTo>
                    <a:pt x="13715" y="554734"/>
                  </a:lnTo>
                  <a:lnTo>
                    <a:pt x="15239" y="554734"/>
                  </a:lnTo>
                  <a:lnTo>
                    <a:pt x="15239" y="560830"/>
                  </a:lnTo>
                  <a:lnTo>
                    <a:pt x="16763" y="560830"/>
                  </a:lnTo>
                  <a:lnTo>
                    <a:pt x="16763" y="565402"/>
                  </a:lnTo>
                  <a:lnTo>
                    <a:pt x="18287" y="565402"/>
                  </a:lnTo>
                  <a:lnTo>
                    <a:pt x="18287" y="569974"/>
                  </a:lnTo>
                  <a:close/>
                </a:path>
                <a:path w="1534794" h="620395">
                  <a:moveTo>
                    <a:pt x="1528568" y="51815"/>
                  </a:moveTo>
                  <a:lnTo>
                    <a:pt x="1514852" y="51815"/>
                  </a:lnTo>
                  <a:lnTo>
                    <a:pt x="1514852" y="47243"/>
                  </a:lnTo>
                  <a:lnTo>
                    <a:pt x="1513328" y="45719"/>
                  </a:lnTo>
                  <a:lnTo>
                    <a:pt x="1511804" y="45719"/>
                  </a:lnTo>
                  <a:lnTo>
                    <a:pt x="1511804" y="42671"/>
                  </a:lnTo>
                  <a:lnTo>
                    <a:pt x="1510280" y="42671"/>
                  </a:lnTo>
                  <a:lnTo>
                    <a:pt x="1510280" y="39623"/>
                  </a:lnTo>
                  <a:lnTo>
                    <a:pt x="1495040" y="24383"/>
                  </a:lnTo>
                  <a:lnTo>
                    <a:pt x="1491992" y="22859"/>
                  </a:lnTo>
                  <a:lnTo>
                    <a:pt x="1490468" y="21335"/>
                  </a:lnTo>
                  <a:lnTo>
                    <a:pt x="1484372" y="18287"/>
                  </a:lnTo>
                  <a:lnTo>
                    <a:pt x="1479800" y="16763"/>
                  </a:lnTo>
                  <a:lnTo>
                    <a:pt x="1476752" y="15239"/>
                  </a:lnTo>
                  <a:lnTo>
                    <a:pt x="1470656" y="13715"/>
                  </a:lnTo>
                  <a:lnTo>
                    <a:pt x="1459988" y="12191"/>
                  </a:lnTo>
                  <a:lnTo>
                    <a:pt x="1499612" y="12191"/>
                  </a:lnTo>
                  <a:lnTo>
                    <a:pt x="1502660" y="15239"/>
                  </a:lnTo>
                  <a:lnTo>
                    <a:pt x="1505708" y="16763"/>
                  </a:lnTo>
                  <a:lnTo>
                    <a:pt x="1517900" y="28955"/>
                  </a:lnTo>
                  <a:lnTo>
                    <a:pt x="1517900" y="32003"/>
                  </a:lnTo>
                  <a:lnTo>
                    <a:pt x="1519424" y="32003"/>
                  </a:lnTo>
                  <a:lnTo>
                    <a:pt x="1522472" y="35051"/>
                  </a:lnTo>
                  <a:lnTo>
                    <a:pt x="1522472" y="38099"/>
                  </a:lnTo>
                  <a:lnTo>
                    <a:pt x="1523996" y="38099"/>
                  </a:lnTo>
                  <a:lnTo>
                    <a:pt x="1523996" y="41147"/>
                  </a:lnTo>
                  <a:lnTo>
                    <a:pt x="1525520" y="41147"/>
                  </a:lnTo>
                  <a:lnTo>
                    <a:pt x="1525520" y="44195"/>
                  </a:lnTo>
                  <a:lnTo>
                    <a:pt x="1527044" y="44195"/>
                  </a:lnTo>
                  <a:lnTo>
                    <a:pt x="1527044" y="47243"/>
                  </a:lnTo>
                  <a:lnTo>
                    <a:pt x="1528568" y="47243"/>
                  </a:lnTo>
                  <a:lnTo>
                    <a:pt x="1528568" y="51815"/>
                  </a:lnTo>
                  <a:close/>
                </a:path>
                <a:path w="1534794" h="620395">
                  <a:moveTo>
                    <a:pt x="1498088" y="608074"/>
                  </a:moveTo>
                  <a:lnTo>
                    <a:pt x="1467608" y="608074"/>
                  </a:lnTo>
                  <a:lnTo>
                    <a:pt x="1467608" y="606550"/>
                  </a:lnTo>
                  <a:lnTo>
                    <a:pt x="1473704" y="605026"/>
                  </a:lnTo>
                  <a:lnTo>
                    <a:pt x="1482848" y="601978"/>
                  </a:lnTo>
                  <a:lnTo>
                    <a:pt x="1491992" y="597406"/>
                  </a:lnTo>
                  <a:lnTo>
                    <a:pt x="1495040" y="594358"/>
                  </a:lnTo>
                  <a:lnTo>
                    <a:pt x="1498088" y="592834"/>
                  </a:lnTo>
                  <a:lnTo>
                    <a:pt x="1505708" y="585214"/>
                  </a:lnTo>
                  <a:lnTo>
                    <a:pt x="1507232" y="582166"/>
                  </a:lnTo>
                  <a:lnTo>
                    <a:pt x="1510280" y="579118"/>
                  </a:lnTo>
                  <a:lnTo>
                    <a:pt x="1516376" y="566926"/>
                  </a:lnTo>
                  <a:lnTo>
                    <a:pt x="1517900" y="562354"/>
                  </a:lnTo>
                  <a:lnTo>
                    <a:pt x="1519424" y="556258"/>
                  </a:lnTo>
                  <a:lnTo>
                    <a:pt x="1520948" y="65531"/>
                  </a:lnTo>
                  <a:lnTo>
                    <a:pt x="1519424" y="65531"/>
                  </a:lnTo>
                  <a:lnTo>
                    <a:pt x="1519424" y="59435"/>
                  </a:lnTo>
                  <a:lnTo>
                    <a:pt x="1517900" y="59435"/>
                  </a:lnTo>
                  <a:lnTo>
                    <a:pt x="1517900" y="54863"/>
                  </a:lnTo>
                  <a:lnTo>
                    <a:pt x="1516376" y="54863"/>
                  </a:lnTo>
                  <a:lnTo>
                    <a:pt x="1516376" y="51815"/>
                  </a:lnTo>
                  <a:lnTo>
                    <a:pt x="1530092" y="51815"/>
                  </a:lnTo>
                  <a:lnTo>
                    <a:pt x="1530092" y="56387"/>
                  </a:lnTo>
                  <a:lnTo>
                    <a:pt x="1531616" y="56387"/>
                  </a:lnTo>
                  <a:lnTo>
                    <a:pt x="1531616" y="62483"/>
                  </a:lnTo>
                  <a:lnTo>
                    <a:pt x="1533140" y="62483"/>
                  </a:lnTo>
                  <a:lnTo>
                    <a:pt x="1533140" y="73151"/>
                  </a:lnTo>
                  <a:lnTo>
                    <a:pt x="1534664" y="73151"/>
                  </a:lnTo>
                  <a:lnTo>
                    <a:pt x="1533140" y="547114"/>
                  </a:lnTo>
                  <a:lnTo>
                    <a:pt x="1531616" y="559306"/>
                  </a:lnTo>
                  <a:lnTo>
                    <a:pt x="1530092" y="565402"/>
                  </a:lnTo>
                  <a:lnTo>
                    <a:pt x="1527044" y="574546"/>
                  </a:lnTo>
                  <a:lnTo>
                    <a:pt x="1523996" y="580642"/>
                  </a:lnTo>
                  <a:lnTo>
                    <a:pt x="1522472" y="582166"/>
                  </a:lnTo>
                  <a:lnTo>
                    <a:pt x="1519424" y="588262"/>
                  </a:lnTo>
                  <a:lnTo>
                    <a:pt x="1514852" y="592834"/>
                  </a:lnTo>
                  <a:lnTo>
                    <a:pt x="1513328" y="595882"/>
                  </a:lnTo>
                  <a:lnTo>
                    <a:pt x="1508756" y="600454"/>
                  </a:lnTo>
                  <a:lnTo>
                    <a:pt x="1505708" y="601978"/>
                  </a:lnTo>
                  <a:lnTo>
                    <a:pt x="1501136" y="606550"/>
                  </a:lnTo>
                  <a:lnTo>
                    <a:pt x="1498088" y="608074"/>
                  </a:lnTo>
                  <a:close/>
                </a:path>
                <a:path w="1534794" h="620395">
                  <a:moveTo>
                    <a:pt x="19811" y="573022"/>
                  </a:moveTo>
                  <a:lnTo>
                    <a:pt x="6095" y="573022"/>
                  </a:lnTo>
                  <a:lnTo>
                    <a:pt x="6095" y="569974"/>
                  </a:lnTo>
                  <a:lnTo>
                    <a:pt x="19811" y="569974"/>
                  </a:lnTo>
                  <a:lnTo>
                    <a:pt x="19811" y="573022"/>
                  </a:lnTo>
                  <a:close/>
                </a:path>
                <a:path w="1534794" h="620395">
                  <a:moveTo>
                    <a:pt x="21335" y="576070"/>
                  </a:moveTo>
                  <a:lnTo>
                    <a:pt x="7619" y="576070"/>
                  </a:lnTo>
                  <a:lnTo>
                    <a:pt x="7619" y="573022"/>
                  </a:lnTo>
                  <a:lnTo>
                    <a:pt x="21335" y="573022"/>
                  </a:lnTo>
                  <a:lnTo>
                    <a:pt x="21335" y="576070"/>
                  </a:lnTo>
                  <a:close/>
                </a:path>
                <a:path w="1534794" h="620395">
                  <a:moveTo>
                    <a:pt x="24383" y="580642"/>
                  </a:moveTo>
                  <a:lnTo>
                    <a:pt x="9143" y="580642"/>
                  </a:lnTo>
                  <a:lnTo>
                    <a:pt x="9143" y="576070"/>
                  </a:lnTo>
                  <a:lnTo>
                    <a:pt x="22859" y="576070"/>
                  </a:lnTo>
                  <a:lnTo>
                    <a:pt x="24383" y="577594"/>
                  </a:lnTo>
                  <a:lnTo>
                    <a:pt x="24383" y="580642"/>
                  </a:lnTo>
                  <a:close/>
                </a:path>
                <a:path w="1534794" h="620395">
                  <a:moveTo>
                    <a:pt x="27431" y="585214"/>
                  </a:moveTo>
                  <a:lnTo>
                    <a:pt x="12191" y="585214"/>
                  </a:lnTo>
                  <a:lnTo>
                    <a:pt x="12191" y="582166"/>
                  </a:lnTo>
                  <a:lnTo>
                    <a:pt x="10667" y="580642"/>
                  </a:lnTo>
                  <a:lnTo>
                    <a:pt x="25907" y="580642"/>
                  </a:lnTo>
                  <a:lnTo>
                    <a:pt x="27431" y="582166"/>
                  </a:lnTo>
                  <a:lnTo>
                    <a:pt x="27431" y="585214"/>
                  </a:lnTo>
                  <a:close/>
                </a:path>
                <a:path w="1534794" h="620395">
                  <a:moveTo>
                    <a:pt x="1472180" y="620266"/>
                  </a:moveTo>
                  <a:lnTo>
                    <a:pt x="64007" y="618742"/>
                  </a:lnTo>
                  <a:lnTo>
                    <a:pt x="51815" y="615694"/>
                  </a:lnTo>
                  <a:lnTo>
                    <a:pt x="45719" y="612646"/>
                  </a:lnTo>
                  <a:lnTo>
                    <a:pt x="41147" y="611122"/>
                  </a:lnTo>
                  <a:lnTo>
                    <a:pt x="39623" y="609598"/>
                  </a:lnTo>
                  <a:lnTo>
                    <a:pt x="36575" y="608074"/>
                  </a:lnTo>
                  <a:lnTo>
                    <a:pt x="35051" y="606550"/>
                  </a:lnTo>
                  <a:lnTo>
                    <a:pt x="32003" y="605026"/>
                  </a:lnTo>
                  <a:lnTo>
                    <a:pt x="27431" y="600454"/>
                  </a:lnTo>
                  <a:lnTo>
                    <a:pt x="24383" y="598930"/>
                  </a:lnTo>
                  <a:lnTo>
                    <a:pt x="22859" y="597406"/>
                  </a:lnTo>
                  <a:lnTo>
                    <a:pt x="21335" y="597406"/>
                  </a:lnTo>
                  <a:lnTo>
                    <a:pt x="21335" y="594358"/>
                  </a:lnTo>
                  <a:lnTo>
                    <a:pt x="16763" y="589786"/>
                  </a:lnTo>
                  <a:lnTo>
                    <a:pt x="15239" y="589786"/>
                  </a:lnTo>
                  <a:lnTo>
                    <a:pt x="15239" y="586738"/>
                  </a:lnTo>
                  <a:lnTo>
                    <a:pt x="13715" y="585214"/>
                  </a:lnTo>
                  <a:lnTo>
                    <a:pt x="28955" y="585214"/>
                  </a:lnTo>
                  <a:lnTo>
                    <a:pt x="36575" y="592834"/>
                  </a:lnTo>
                  <a:lnTo>
                    <a:pt x="39623" y="594358"/>
                  </a:lnTo>
                  <a:lnTo>
                    <a:pt x="41147" y="595882"/>
                  </a:lnTo>
                  <a:lnTo>
                    <a:pt x="44195" y="597406"/>
                  </a:lnTo>
                  <a:lnTo>
                    <a:pt x="45719" y="598930"/>
                  </a:lnTo>
                  <a:lnTo>
                    <a:pt x="51815" y="601978"/>
                  </a:lnTo>
                  <a:lnTo>
                    <a:pt x="60959" y="605026"/>
                  </a:lnTo>
                  <a:lnTo>
                    <a:pt x="67055" y="606550"/>
                  </a:lnTo>
                  <a:lnTo>
                    <a:pt x="1498088" y="608074"/>
                  </a:lnTo>
                  <a:lnTo>
                    <a:pt x="1495040" y="609598"/>
                  </a:lnTo>
                  <a:lnTo>
                    <a:pt x="1493516" y="611122"/>
                  </a:lnTo>
                  <a:lnTo>
                    <a:pt x="1490468" y="612646"/>
                  </a:lnTo>
                  <a:lnTo>
                    <a:pt x="1485896" y="614170"/>
                  </a:lnTo>
                  <a:lnTo>
                    <a:pt x="1482848" y="615694"/>
                  </a:lnTo>
                  <a:lnTo>
                    <a:pt x="1478276" y="617218"/>
                  </a:lnTo>
                  <a:lnTo>
                    <a:pt x="1472180" y="618742"/>
                  </a:lnTo>
                  <a:lnTo>
                    <a:pt x="1472180" y="620266"/>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121" name="object 121"/>
          <p:cNvSpPr txBox="1"/>
          <p:nvPr/>
        </p:nvSpPr>
        <p:spPr>
          <a:xfrm>
            <a:off x="2318599" y="3792942"/>
            <a:ext cx="864528" cy="247902"/>
          </a:xfrm>
          <a:prstGeom prst="rect">
            <a:avLst/>
          </a:prstGeom>
        </p:spPr>
        <p:txBody>
          <a:bodyPr vert="horz" wrap="square" lIns="0" tIns="6299" rIns="0" bIns="0" rtlCol="0">
            <a:spAutoFit/>
          </a:bodyPr>
          <a:lstStyle/>
          <a:p>
            <a:pPr marL="8397" marR="3359" indent="188099" defTabSz="604601">
              <a:lnSpc>
                <a:spcPct val="101699"/>
              </a:lnSpc>
              <a:spcBef>
                <a:spcPts val="50"/>
              </a:spcBef>
            </a:pPr>
            <a:r>
              <a:rPr sz="794" kern="0" spc="-47" dirty="0">
                <a:solidFill>
                  <a:sysClr val="windowText" lastClr="000000"/>
                </a:solidFill>
                <a:latin typeface="Trebuchet MS"/>
                <a:cs typeface="Trebuchet MS"/>
              </a:rPr>
              <a:t>Lead</a:t>
            </a:r>
            <a:r>
              <a:rPr sz="794" kern="0" spc="-40" dirty="0">
                <a:solidFill>
                  <a:sysClr val="windowText" lastClr="000000"/>
                </a:solidFill>
                <a:latin typeface="Trebuchet MS"/>
                <a:cs typeface="Trebuchet MS"/>
              </a:rPr>
              <a:t> </a:t>
            </a:r>
            <a:r>
              <a:rPr sz="794" kern="0" spc="-7" dirty="0">
                <a:solidFill>
                  <a:sysClr val="windowText" lastClr="000000"/>
                </a:solidFill>
                <a:latin typeface="Trebuchet MS"/>
                <a:cs typeface="Trebuchet MS"/>
              </a:rPr>
              <a:t>Heavy </a:t>
            </a:r>
            <a:r>
              <a:rPr sz="794" kern="0" spc="-36" dirty="0">
                <a:solidFill>
                  <a:sysClr val="windowText" lastClr="000000"/>
                </a:solidFill>
                <a:latin typeface="Trebuchet MS"/>
                <a:cs typeface="Trebuchet MS"/>
              </a:rPr>
              <a:t>Equipment</a:t>
            </a:r>
            <a:r>
              <a:rPr sz="794" kern="0" spc="-14" dirty="0">
                <a:solidFill>
                  <a:sysClr val="windowText" lastClr="000000"/>
                </a:solidFill>
                <a:latin typeface="Trebuchet MS"/>
                <a:cs typeface="Trebuchet MS"/>
              </a:rPr>
              <a:t> </a:t>
            </a:r>
            <a:r>
              <a:rPr sz="794" kern="0" spc="-30" dirty="0">
                <a:solidFill>
                  <a:sysClr val="windowText" lastClr="000000"/>
                </a:solidFill>
                <a:latin typeface="Trebuchet MS"/>
                <a:cs typeface="Trebuchet MS"/>
              </a:rPr>
              <a:t>Operator</a:t>
            </a:r>
            <a:endParaRPr sz="794" kern="0">
              <a:solidFill>
                <a:sysClr val="windowText" lastClr="000000"/>
              </a:solidFill>
              <a:latin typeface="Trebuchet MS"/>
              <a:cs typeface="Trebuchet MS"/>
            </a:endParaRPr>
          </a:p>
        </p:txBody>
      </p:sp>
      <p:grpSp>
        <p:nvGrpSpPr>
          <p:cNvPr id="122" name="object 122"/>
          <p:cNvGrpSpPr/>
          <p:nvPr/>
        </p:nvGrpSpPr>
        <p:grpSpPr>
          <a:xfrm>
            <a:off x="3468304" y="5048793"/>
            <a:ext cx="800707" cy="263683"/>
            <a:chOff x="3360030" y="6339062"/>
            <a:chExt cx="1210945" cy="398780"/>
          </a:xfrm>
        </p:grpSpPr>
        <p:pic>
          <p:nvPicPr>
            <p:cNvPr id="123" name="object 123"/>
            <p:cNvPicPr/>
            <p:nvPr/>
          </p:nvPicPr>
          <p:blipFill>
            <a:blip r:embed="rId39" cstate="print"/>
            <a:stretch>
              <a:fillRect/>
            </a:stretch>
          </p:blipFill>
          <p:spPr>
            <a:xfrm>
              <a:off x="3364983" y="6356588"/>
              <a:ext cx="1205480" cy="380998"/>
            </a:xfrm>
            <a:prstGeom prst="rect">
              <a:avLst/>
            </a:prstGeom>
          </p:spPr>
        </p:pic>
        <p:pic>
          <p:nvPicPr>
            <p:cNvPr id="124" name="object 124"/>
            <p:cNvPicPr/>
            <p:nvPr/>
          </p:nvPicPr>
          <p:blipFill>
            <a:blip r:embed="rId40" cstate="print"/>
            <a:stretch>
              <a:fillRect/>
            </a:stretch>
          </p:blipFill>
          <p:spPr>
            <a:xfrm>
              <a:off x="3360030" y="6339062"/>
              <a:ext cx="1191511" cy="366775"/>
            </a:xfrm>
            <a:prstGeom prst="rect">
              <a:avLst/>
            </a:prstGeom>
          </p:spPr>
        </p:pic>
        <p:sp>
          <p:nvSpPr>
            <p:cNvPr id="125" name="object 125"/>
            <p:cNvSpPr/>
            <p:nvPr/>
          </p:nvSpPr>
          <p:spPr>
            <a:xfrm>
              <a:off x="3360411" y="6339824"/>
              <a:ext cx="1191895" cy="367665"/>
            </a:xfrm>
            <a:custGeom>
              <a:avLst/>
              <a:gdLst/>
              <a:ahLst/>
              <a:cxnLst/>
              <a:rect l="l" t="t" r="r" b="b"/>
              <a:pathLst>
                <a:path w="1191895" h="367665">
                  <a:moveTo>
                    <a:pt x="15239" y="333755"/>
                  </a:moveTo>
                  <a:lnTo>
                    <a:pt x="1523" y="333755"/>
                  </a:lnTo>
                  <a:lnTo>
                    <a:pt x="1523" y="324611"/>
                  </a:lnTo>
                  <a:lnTo>
                    <a:pt x="0" y="324611"/>
                  </a:lnTo>
                  <a:lnTo>
                    <a:pt x="0" y="42671"/>
                  </a:lnTo>
                  <a:lnTo>
                    <a:pt x="1523" y="33527"/>
                  </a:lnTo>
                  <a:lnTo>
                    <a:pt x="3047" y="28955"/>
                  </a:lnTo>
                  <a:lnTo>
                    <a:pt x="7619" y="19811"/>
                  </a:lnTo>
                  <a:lnTo>
                    <a:pt x="10667" y="16763"/>
                  </a:lnTo>
                  <a:lnTo>
                    <a:pt x="12191" y="13715"/>
                  </a:lnTo>
                  <a:lnTo>
                    <a:pt x="13715" y="12191"/>
                  </a:lnTo>
                  <a:lnTo>
                    <a:pt x="16763" y="10667"/>
                  </a:lnTo>
                  <a:lnTo>
                    <a:pt x="19811" y="7619"/>
                  </a:lnTo>
                  <a:lnTo>
                    <a:pt x="25907" y="4571"/>
                  </a:lnTo>
                  <a:lnTo>
                    <a:pt x="27431" y="3047"/>
                  </a:lnTo>
                  <a:lnTo>
                    <a:pt x="32003" y="1523"/>
                  </a:lnTo>
                  <a:lnTo>
                    <a:pt x="38099" y="0"/>
                  </a:lnTo>
                  <a:lnTo>
                    <a:pt x="1153665" y="0"/>
                  </a:lnTo>
                  <a:lnTo>
                    <a:pt x="1159761" y="1523"/>
                  </a:lnTo>
                  <a:lnTo>
                    <a:pt x="1164333" y="3047"/>
                  </a:lnTo>
                  <a:lnTo>
                    <a:pt x="1170429" y="6095"/>
                  </a:lnTo>
                  <a:lnTo>
                    <a:pt x="1171953" y="7619"/>
                  </a:lnTo>
                  <a:lnTo>
                    <a:pt x="1175001" y="9143"/>
                  </a:lnTo>
                  <a:lnTo>
                    <a:pt x="1178049" y="12191"/>
                  </a:lnTo>
                  <a:lnTo>
                    <a:pt x="44195" y="12191"/>
                  </a:lnTo>
                  <a:lnTo>
                    <a:pt x="36575" y="13715"/>
                  </a:lnTo>
                  <a:lnTo>
                    <a:pt x="32003" y="15239"/>
                  </a:lnTo>
                  <a:lnTo>
                    <a:pt x="28955" y="16763"/>
                  </a:lnTo>
                  <a:lnTo>
                    <a:pt x="27431" y="18287"/>
                  </a:lnTo>
                  <a:lnTo>
                    <a:pt x="24383" y="19811"/>
                  </a:lnTo>
                  <a:lnTo>
                    <a:pt x="21335" y="22859"/>
                  </a:lnTo>
                  <a:lnTo>
                    <a:pt x="19811" y="25907"/>
                  </a:lnTo>
                  <a:lnTo>
                    <a:pt x="16763" y="28955"/>
                  </a:lnTo>
                  <a:lnTo>
                    <a:pt x="15239" y="32003"/>
                  </a:lnTo>
                  <a:lnTo>
                    <a:pt x="13715" y="36575"/>
                  </a:lnTo>
                  <a:lnTo>
                    <a:pt x="13715" y="329183"/>
                  </a:lnTo>
                  <a:lnTo>
                    <a:pt x="15239" y="329183"/>
                  </a:lnTo>
                  <a:lnTo>
                    <a:pt x="15239" y="333755"/>
                  </a:lnTo>
                  <a:close/>
                </a:path>
                <a:path w="1191895" h="367665">
                  <a:moveTo>
                    <a:pt x="1188717" y="32003"/>
                  </a:moveTo>
                  <a:lnTo>
                    <a:pt x="1175001" y="32003"/>
                  </a:lnTo>
                  <a:lnTo>
                    <a:pt x="1175001" y="28955"/>
                  </a:lnTo>
                  <a:lnTo>
                    <a:pt x="1173477" y="28955"/>
                  </a:lnTo>
                  <a:lnTo>
                    <a:pt x="1173477" y="25907"/>
                  </a:lnTo>
                  <a:lnTo>
                    <a:pt x="1165857" y="18287"/>
                  </a:lnTo>
                  <a:lnTo>
                    <a:pt x="1159761" y="15239"/>
                  </a:lnTo>
                  <a:lnTo>
                    <a:pt x="1155189" y="13715"/>
                  </a:lnTo>
                  <a:lnTo>
                    <a:pt x="1147569" y="12191"/>
                  </a:lnTo>
                  <a:lnTo>
                    <a:pt x="1178049" y="12191"/>
                  </a:lnTo>
                  <a:lnTo>
                    <a:pt x="1182621" y="16763"/>
                  </a:lnTo>
                  <a:lnTo>
                    <a:pt x="1182621" y="19811"/>
                  </a:lnTo>
                  <a:lnTo>
                    <a:pt x="1184145" y="19811"/>
                  </a:lnTo>
                  <a:lnTo>
                    <a:pt x="1185669" y="21335"/>
                  </a:lnTo>
                  <a:lnTo>
                    <a:pt x="1185669" y="24383"/>
                  </a:lnTo>
                  <a:lnTo>
                    <a:pt x="1187193" y="24383"/>
                  </a:lnTo>
                  <a:lnTo>
                    <a:pt x="1187193" y="27431"/>
                  </a:lnTo>
                  <a:lnTo>
                    <a:pt x="1188717" y="27431"/>
                  </a:lnTo>
                  <a:lnTo>
                    <a:pt x="1188717" y="32003"/>
                  </a:lnTo>
                  <a:close/>
                </a:path>
                <a:path w="1191895" h="367665">
                  <a:moveTo>
                    <a:pt x="1178049" y="353567"/>
                  </a:moveTo>
                  <a:lnTo>
                    <a:pt x="1155189" y="353567"/>
                  </a:lnTo>
                  <a:lnTo>
                    <a:pt x="1155189" y="352043"/>
                  </a:lnTo>
                  <a:lnTo>
                    <a:pt x="1159761" y="350519"/>
                  </a:lnTo>
                  <a:lnTo>
                    <a:pt x="1162809" y="348995"/>
                  </a:lnTo>
                  <a:lnTo>
                    <a:pt x="1164333" y="347471"/>
                  </a:lnTo>
                  <a:lnTo>
                    <a:pt x="1167381" y="345947"/>
                  </a:lnTo>
                  <a:lnTo>
                    <a:pt x="1170429" y="342899"/>
                  </a:lnTo>
                  <a:lnTo>
                    <a:pt x="1171953" y="339851"/>
                  </a:lnTo>
                  <a:lnTo>
                    <a:pt x="1173477" y="338327"/>
                  </a:lnTo>
                  <a:lnTo>
                    <a:pt x="1176525" y="332231"/>
                  </a:lnTo>
                  <a:lnTo>
                    <a:pt x="1178049" y="324611"/>
                  </a:lnTo>
                  <a:lnTo>
                    <a:pt x="1179573" y="41147"/>
                  </a:lnTo>
                  <a:lnTo>
                    <a:pt x="1178049" y="41147"/>
                  </a:lnTo>
                  <a:lnTo>
                    <a:pt x="1178049" y="35051"/>
                  </a:lnTo>
                  <a:lnTo>
                    <a:pt x="1176525" y="35051"/>
                  </a:lnTo>
                  <a:lnTo>
                    <a:pt x="1176525" y="32003"/>
                  </a:lnTo>
                  <a:lnTo>
                    <a:pt x="1190241" y="32003"/>
                  </a:lnTo>
                  <a:lnTo>
                    <a:pt x="1190241" y="36575"/>
                  </a:lnTo>
                  <a:lnTo>
                    <a:pt x="1191765" y="36575"/>
                  </a:lnTo>
                  <a:lnTo>
                    <a:pt x="1190241" y="330707"/>
                  </a:lnTo>
                  <a:lnTo>
                    <a:pt x="1187193" y="339851"/>
                  </a:lnTo>
                  <a:lnTo>
                    <a:pt x="1184145" y="345947"/>
                  </a:lnTo>
                  <a:lnTo>
                    <a:pt x="1179573" y="350519"/>
                  </a:lnTo>
                  <a:lnTo>
                    <a:pt x="1178049" y="353567"/>
                  </a:lnTo>
                  <a:close/>
                </a:path>
                <a:path w="1191895" h="367665">
                  <a:moveTo>
                    <a:pt x="1149093" y="367283"/>
                  </a:moveTo>
                  <a:lnTo>
                    <a:pt x="42671" y="365759"/>
                  </a:lnTo>
                  <a:lnTo>
                    <a:pt x="9143" y="347471"/>
                  </a:lnTo>
                  <a:lnTo>
                    <a:pt x="7619" y="347471"/>
                  </a:lnTo>
                  <a:lnTo>
                    <a:pt x="7619" y="344423"/>
                  </a:lnTo>
                  <a:lnTo>
                    <a:pt x="6095" y="344423"/>
                  </a:lnTo>
                  <a:lnTo>
                    <a:pt x="6095" y="341375"/>
                  </a:lnTo>
                  <a:lnTo>
                    <a:pt x="4571" y="341375"/>
                  </a:lnTo>
                  <a:lnTo>
                    <a:pt x="4571" y="338327"/>
                  </a:lnTo>
                  <a:lnTo>
                    <a:pt x="3047" y="338327"/>
                  </a:lnTo>
                  <a:lnTo>
                    <a:pt x="3047" y="333755"/>
                  </a:lnTo>
                  <a:lnTo>
                    <a:pt x="16763" y="333755"/>
                  </a:lnTo>
                  <a:lnTo>
                    <a:pt x="16763" y="336803"/>
                  </a:lnTo>
                  <a:lnTo>
                    <a:pt x="18287" y="336803"/>
                  </a:lnTo>
                  <a:lnTo>
                    <a:pt x="18287" y="339851"/>
                  </a:lnTo>
                  <a:lnTo>
                    <a:pt x="19811" y="339851"/>
                  </a:lnTo>
                  <a:lnTo>
                    <a:pt x="27431" y="347471"/>
                  </a:lnTo>
                  <a:lnTo>
                    <a:pt x="33527" y="350519"/>
                  </a:lnTo>
                  <a:lnTo>
                    <a:pt x="38099" y="352043"/>
                  </a:lnTo>
                  <a:lnTo>
                    <a:pt x="1178049" y="353567"/>
                  </a:lnTo>
                  <a:lnTo>
                    <a:pt x="1175001" y="355091"/>
                  </a:lnTo>
                  <a:lnTo>
                    <a:pt x="1171953" y="358139"/>
                  </a:lnTo>
                  <a:lnTo>
                    <a:pt x="1162809" y="362711"/>
                  </a:lnTo>
                  <a:lnTo>
                    <a:pt x="1158237" y="364235"/>
                  </a:lnTo>
                  <a:lnTo>
                    <a:pt x="1149093" y="365759"/>
                  </a:lnTo>
                  <a:lnTo>
                    <a:pt x="1149093" y="367283"/>
                  </a:lnTo>
                  <a:close/>
                </a:path>
              </a:pathLst>
            </a:custGeom>
            <a:solidFill>
              <a:srgbClr val="E0E0E0"/>
            </a:solidFill>
          </p:spPr>
          <p:txBody>
            <a:bodyPr wrap="square" lIns="0" tIns="0" rIns="0" bIns="0" rtlCol="0"/>
            <a:lstStyle/>
            <a:p>
              <a:pPr defTabSz="604601"/>
              <a:endParaRPr sz="1190" kern="0">
                <a:solidFill>
                  <a:sysClr val="windowText" lastClr="000000"/>
                </a:solidFill>
                <a:latin typeface="Calibri"/>
              </a:endParaRPr>
            </a:p>
          </p:txBody>
        </p:sp>
      </p:grpSp>
      <p:sp>
        <p:nvSpPr>
          <p:cNvPr id="126" name="object 126"/>
          <p:cNvSpPr txBox="1"/>
          <p:nvPr/>
        </p:nvSpPr>
        <p:spPr>
          <a:xfrm>
            <a:off x="3773974" y="5105224"/>
            <a:ext cx="176348" cy="130693"/>
          </a:xfrm>
          <a:prstGeom prst="rect">
            <a:avLst/>
          </a:prstGeom>
        </p:spPr>
        <p:txBody>
          <a:bodyPr vert="horz" wrap="square" lIns="0" tIns="8398" rIns="0" bIns="0" rtlCol="0">
            <a:spAutoFit/>
          </a:bodyPr>
          <a:lstStyle/>
          <a:p>
            <a:pPr marL="8397" defTabSz="604601">
              <a:spcBef>
                <a:spcPts val="66"/>
              </a:spcBef>
            </a:pPr>
            <a:r>
              <a:rPr sz="794" kern="0" spc="-17" dirty="0">
                <a:solidFill>
                  <a:sysClr val="windowText" lastClr="000000"/>
                </a:solidFill>
                <a:latin typeface="Trebuchet MS"/>
                <a:cs typeface="Trebuchet MS"/>
              </a:rPr>
              <a:t>OSS</a:t>
            </a:r>
            <a:endParaRPr sz="794" kern="0">
              <a:solidFill>
                <a:sysClr val="windowText" lastClr="000000"/>
              </a:solidFill>
              <a:latin typeface="Trebuchet MS"/>
              <a:cs typeface="Trebuchet MS"/>
            </a:endParaRPr>
          </a:p>
        </p:txBody>
      </p:sp>
      <p:sp>
        <p:nvSpPr>
          <p:cNvPr id="127" name="object 127"/>
          <p:cNvSpPr txBox="1"/>
          <p:nvPr/>
        </p:nvSpPr>
        <p:spPr>
          <a:xfrm>
            <a:off x="4507557" y="5678419"/>
            <a:ext cx="128903" cy="89913"/>
          </a:xfrm>
          <a:prstGeom prst="rect">
            <a:avLst/>
          </a:prstGeom>
        </p:spPr>
        <p:txBody>
          <a:bodyPr vert="horz" wrap="square" lIns="0" tIns="8398" rIns="0" bIns="0" rtlCol="0">
            <a:spAutoFit/>
          </a:bodyPr>
          <a:lstStyle/>
          <a:p>
            <a:pPr marL="8397" defTabSz="604601">
              <a:spcBef>
                <a:spcPts val="66"/>
              </a:spcBef>
            </a:pPr>
            <a:r>
              <a:rPr sz="529" kern="0" spc="-17" dirty="0">
                <a:solidFill>
                  <a:sysClr val="windowText" lastClr="000000"/>
                </a:solidFill>
                <a:latin typeface="Arial"/>
                <a:cs typeface="Arial"/>
              </a:rPr>
              <a:t>129</a:t>
            </a:r>
            <a:endParaRPr sz="529" kern="0">
              <a:solidFill>
                <a:sysClr val="windowText" lastClr="000000"/>
              </a:solidFill>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5C004-A112-B3D4-FBE7-6258275FD9F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44243C2-7D78-C3AE-FF49-7E48A221AC86}"/>
              </a:ext>
            </a:extLst>
          </p:cNvPr>
          <p:cNvSpPr>
            <a:spLocks noGrp="1"/>
          </p:cNvSpPr>
          <p:nvPr>
            <p:ph type="sldNum" sz="quarter" idx="12"/>
          </p:nvPr>
        </p:nvSpPr>
        <p:spPr/>
        <p:txBody>
          <a:bodyPr/>
          <a:lstStyle/>
          <a:p>
            <a:fld id="{72FDC3A4-3ECB-4CC5-8031-F712224A9F4A}" type="slidenum">
              <a:rPr lang="en-US" altLang="en-US" smtClean="0"/>
              <a:pPr/>
              <a:t>3</a:t>
            </a:fld>
            <a:endParaRPr lang="en-US" altLang="en-US" dirty="0"/>
          </a:p>
        </p:txBody>
      </p:sp>
      <p:sp>
        <p:nvSpPr>
          <p:cNvPr id="7" name="TextBox 6">
            <a:extLst>
              <a:ext uri="{FF2B5EF4-FFF2-40B4-BE49-F238E27FC236}">
                <a16:creationId xmlns:a16="http://schemas.microsoft.com/office/drawing/2014/main" id="{7BA86E22-C21E-5EF2-C5F7-661891F2A037}"/>
              </a:ext>
            </a:extLst>
          </p:cNvPr>
          <p:cNvSpPr txBox="1"/>
          <p:nvPr/>
        </p:nvSpPr>
        <p:spPr>
          <a:xfrm>
            <a:off x="76200" y="228600"/>
            <a:ext cx="8534400" cy="400110"/>
          </a:xfrm>
          <a:prstGeom prst="rect">
            <a:avLst/>
          </a:prstGeom>
          <a:solidFill>
            <a:schemeClr val="accent1"/>
          </a:solidFill>
        </p:spPr>
        <p:txBody>
          <a:bodyPr wrap="square" rtlCol="0">
            <a:spAutoFit/>
          </a:bodyPr>
          <a:lstStyle/>
          <a:p>
            <a:pPr algn="ctr"/>
            <a:r>
              <a:rPr lang="en-US" sz="2000" b="1" dirty="0">
                <a:solidFill>
                  <a:schemeClr val="bg1"/>
                </a:solidFill>
              </a:rPr>
              <a:t>Budget Line Increases </a:t>
            </a:r>
          </a:p>
        </p:txBody>
      </p:sp>
      <p:sp>
        <p:nvSpPr>
          <p:cNvPr id="3" name="TextBox 2">
            <a:extLst>
              <a:ext uri="{FF2B5EF4-FFF2-40B4-BE49-F238E27FC236}">
                <a16:creationId xmlns:a16="http://schemas.microsoft.com/office/drawing/2014/main" id="{728B363B-14A5-FA3C-1168-1FDF8D4FC385}"/>
              </a:ext>
            </a:extLst>
          </p:cNvPr>
          <p:cNvSpPr txBox="1"/>
          <p:nvPr/>
        </p:nvSpPr>
        <p:spPr>
          <a:xfrm>
            <a:off x="152400" y="787572"/>
            <a:ext cx="8534400" cy="6562950"/>
          </a:xfrm>
          <a:prstGeom prst="rect">
            <a:avLst/>
          </a:prstGeom>
          <a:noFill/>
        </p:spPr>
        <p:txBody>
          <a:bodyPr wrap="square">
            <a:spAutoFit/>
          </a:bodyPr>
          <a:lstStyle/>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1000-2141-550411- Bank Fees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increase of 2%)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for Credit Cards usage at Scale House. </a:t>
            </a:r>
            <a:endParaRPr lang="en-US"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1000-2141-540400 – Equipment Rental ( Increase 4%)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as per copier contract increase.</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1000-2141-540620 Building Maintenance (Increase 5%)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per contractor increases.</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1000-2141-540604 Ground Maintenance (Increase 12%)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per contractor increases)</a:t>
            </a:r>
          </a:p>
          <a:p>
            <a:pPr>
              <a:lnSpc>
                <a:spcPct val="107000"/>
              </a:lnSpc>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1000-2141-550500 Copying &amp; Printing (</a:t>
            </a:r>
            <a:r>
              <a:rPr lang="en-US" sz="1200" b="1" kern="100" dirty="0">
                <a:latin typeface="Calibri" panose="020F0502020204030204" pitchFamily="34" charset="0"/>
                <a:ea typeface="Calibri" panose="020F0502020204030204" pitchFamily="34" charset="0"/>
                <a:cs typeface="Times New Roman" panose="02020603050405020304" pitchFamily="18" charset="0"/>
              </a:rPr>
              <a:t>Increase 5%)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as a result of  increase traffic as Scale House.</a:t>
            </a:r>
          </a:p>
          <a:p>
            <a:pPr>
              <a:lnSpc>
                <a:spcPct val="107000"/>
              </a:lnSpc>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1000-2141-560100 Office Supplies &amp; Expenses</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(increase of 8.5%)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as a result of  increase traffic as Scale House.</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1000-2141-560601 – Vehicle Maintenance</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(increase of 5%)</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Due to age of fleet and increase in costs for purchase of parts and </a:t>
            </a:r>
            <a:r>
              <a:rPr lang="en-US" sz="1200" kern="100" dirty="0">
                <a:latin typeface="Calibri" panose="020F0502020204030204" pitchFamily="34" charset="0"/>
                <a:ea typeface="Calibri" panose="020F0502020204030204" pitchFamily="34" charset="0"/>
                <a:cs typeface="Times New Roman" panose="02020603050405020304" pitchFamily="18" charset="0"/>
              </a:rPr>
              <a:t>outside vendor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to maintain Fleet vehicles .</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1000-2121-560700 - Shop Tolls &amp; Replacement</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59%) To replace worn, damaged and shop hand tools and equipment that has become unsafe to use or exceeded its useful life cycle. To also purchase new shop tools required as per latest vehicle and equipment technology. As result of OSHA audit, the Fleet Dept is mandated to implement a new lock out / tag out system which will result in purchasing safety devices to secure truck bodies &amp; cabs when raised. </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1000-2121-550801 - Laundry</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55%) Due to contractual price increases for uniform and laundry service (17) Fleet Management employees, replacement of damaged or worn-out garments, and for cleaning shop towels and floor mats used at the vehicle maintenance facility.</a:t>
            </a:r>
          </a:p>
          <a:p>
            <a:pPr>
              <a:lnSpc>
                <a:spcPct val="107000"/>
              </a:lnSpc>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1000-2142-519203 Seasonal  (Increase 11%)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due to salary increase.</a:t>
            </a:r>
          </a:p>
          <a:p>
            <a:pPr>
              <a:lnSpc>
                <a:spcPct val="107000"/>
              </a:lnSpc>
              <a:spcAft>
                <a:spcPts val="800"/>
              </a:spcAft>
            </a:pPr>
            <a:r>
              <a:rPr lang="en-US" sz="1200" b="1" kern="100" dirty="0">
                <a:latin typeface="Calibri" panose="020F0502020204030204" pitchFamily="34" charset="0"/>
                <a:ea typeface="Calibri" panose="020F0502020204030204" pitchFamily="34" charset="0"/>
                <a:cs typeface="Times New Roman" panose="02020603050405020304" pitchFamily="18" charset="0"/>
              </a:rPr>
              <a:t>1000- 2142 5</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60601 – Vehicle Maintenance</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 Due to age of fleet and increase in costs for purchase of parts and </a:t>
            </a:r>
            <a:r>
              <a:rPr lang="en-US" sz="1200" kern="100" dirty="0">
                <a:latin typeface="Calibri" panose="020F0502020204030204" pitchFamily="34" charset="0"/>
                <a:ea typeface="Calibri" panose="020F0502020204030204" pitchFamily="34" charset="0"/>
                <a:cs typeface="Times New Roman" panose="02020603050405020304" pitchFamily="18" charset="0"/>
              </a:rPr>
              <a:t>outside vendor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to maintain Fleet vehicles .</a:t>
            </a:r>
          </a:p>
          <a:p>
            <a:pPr>
              <a:lnSpc>
                <a:spcPct val="107000"/>
              </a:lnSpc>
              <a:spcAft>
                <a:spcPts val="800"/>
              </a:spcAft>
            </a:pPr>
            <a:r>
              <a:rPr lang="en-US" sz="1200" b="1" kern="100" dirty="0">
                <a:latin typeface="Calibri" panose="020F0502020204030204" pitchFamily="34" charset="0"/>
                <a:ea typeface="Calibri" panose="020F0502020204030204" pitchFamily="34" charset="0"/>
                <a:cs typeface="Times New Roman" panose="02020603050405020304" pitchFamily="18" charset="0"/>
              </a:rPr>
              <a:t>1000- 2143 5</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60601 – Vehicle Maintenance</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(increase of 5%) Due to age of fleet and increase in costs for purchase of parts and </a:t>
            </a:r>
            <a:r>
              <a:rPr lang="en-US" sz="1200" kern="100" dirty="0">
                <a:latin typeface="Calibri" panose="020F0502020204030204" pitchFamily="34" charset="0"/>
                <a:ea typeface="Calibri" panose="020F0502020204030204" pitchFamily="34" charset="0"/>
                <a:cs typeface="Times New Roman" panose="02020603050405020304" pitchFamily="18" charset="0"/>
              </a:rPr>
              <a:t>outside vendor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to maintain Fleet vehicles .</a:t>
            </a:r>
          </a:p>
          <a:p>
            <a:pPr>
              <a:lnSpc>
                <a:spcPct val="107000"/>
              </a:lnSpc>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1000-2143-560700 Small Tools &amp; Replacement (Increase 5%)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per vendor costs increases.</a:t>
            </a:r>
          </a:p>
          <a:p>
            <a:pPr>
              <a:lnSpc>
                <a:spcPct val="107000"/>
              </a:lnSpc>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1000-2144-540402 Recycling process Fees (Increase 54%)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per contractor disposal price increases.</a:t>
            </a:r>
          </a:p>
          <a:p>
            <a:pPr marL="0" marR="0">
              <a:lnSpc>
                <a:spcPct val="107000"/>
              </a:lnSpc>
              <a:spcBef>
                <a:spcPts val="0"/>
              </a:spcBef>
              <a:spcAft>
                <a:spcPts val="80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1000-2144-540903 </a:t>
            </a:r>
            <a:r>
              <a:rPr lang="en-US" sz="1200" b="1" kern="100" dirty="0" err="1">
                <a:effectLst/>
                <a:latin typeface="Calibri" panose="020F0502020204030204" pitchFamily="34" charset="0"/>
                <a:ea typeface="Calibri" panose="020F0502020204030204" pitchFamily="34" charset="0"/>
                <a:cs typeface="Times New Roman" panose="02020603050405020304" pitchFamily="18" charset="0"/>
              </a:rPr>
              <a:t>Haulaway</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Garbage (Increase 8.7%)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Additional costs per </a:t>
            </a:r>
            <a:r>
              <a:rPr lang="en-US" sz="1200" kern="100" dirty="0">
                <a:latin typeface="Calibri" panose="020F0502020204030204" pitchFamily="34" charset="0"/>
                <a:ea typeface="Calibri" panose="020F0502020204030204" pitchFamily="34" charset="0"/>
                <a:cs typeface="Times New Roman" panose="02020603050405020304" pitchFamily="18" charset="0"/>
              </a:rPr>
              <a:t>c</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ontractor disposal price increases/additional tonnages.</a:t>
            </a:r>
          </a:p>
          <a:p>
            <a:pPr marL="0" marR="0">
              <a:lnSpc>
                <a:spcPct val="107000"/>
              </a:lnSpc>
              <a:spcBef>
                <a:spcPts val="0"/>
              </a:spcBef>
              <a:spcAft>
                <a:spcPts val="80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Content Placeholder 4">
            <a:extLst>
              <a:ext uri="{FF2B5EF4-FFF2-40B4-BE49-F238E27FC236}">
                <a16:creationId xmlns:a16="http://schemas.microsoft.com/office/drawing/2014/main" id="{BF412757-3666-441C-6926-704BAE67D6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4619" y="64908"/>
            <a:ext cx="564361" cy="68334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215652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288581-A400-C177-BFB6-07AB1674BFD3}"/>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FDA59A-545E-E1E3-B9D7-F3A87F956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50CBCC4A-0F1E-0784-E916-FBFC1CAF0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8D6ABC02-CC9F-7685-364C-CC1991E4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25CEEE06-7C24-B11A-7E91-778CF22C9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EFD4E96E-1457-62BC-F265-630130226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ECE025E-F059-7131-9498-C5EABE96B4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55004B-E098-293D-A89B-FE036E5175A5}"/>
              </a:ext>
            </a:extLst>
          </p:cNvPr>
          <p:cNvSpPr>
            <a:spLocks noGrp="1"/>
          </p:cNvSpPr>
          <p:nvPr>
            <p:ph type="title"/>
          </p:nvPr>
        </p:nvSpPr>
        <p:spPr>
          <a:xfrm>
            <a:off x="718879" y="800392"/>
            <a:ext cx="7698523" cy="1212102"/>
          </a:xfrm>
        </p:spPr>
        <p:txBody>
          <a:bodyPr>
            <a:normAutofit/>
          </a:bodyPr>
          <a:lstStyle/>
          <a:p>
            <a:r>
              <a:rPr lang="en-US" sz="3500" b="1" i="1" dirty="0">
                <a:solidFill>
                  <a:srgbClr val="FFFFFF"/>
                </a:solidFill>
              </a:rPr>
              <a:t>What If???</a:t>
            </a:r>
            <a:endParaRPr lang="en-US" sz="3500" i="1" dirty="0">
              <a:solidFill>
                <a:srgbClr val="FFFFFF"/>
              </a:solidFill>
            </a:endParaRPr>
          </a:p>
        </p:txBody>
      </p:sp>
      <p:sp>
        <p:nvSpPr>
          <p:cNvPr id="4" name="Slide Number Placeholder 3">
            <a:extLst>
              <a:ext uri="{FF2B5EF4-FFF2-40B4-BE49-F238E27FC236}">
                <a16:creationId xmlns:a16="http://schemas.microsoft.com/office/drawing/2014/main" id="{9B9174E9-CA09-2A25-2DA8-407330F8AEBD}"/>
              </a:ext>
            </a:extLst>
          </p:cNvPr>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4</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4CE677D5-3DC7-C615-40AC-536FFE072D39}"/>
              </a:ext>
            </a:extLst>
          </p:cNvPr>
          <p:cNvSpPr>
            <a:spLocks noGrp="1"/>
          </p:cNvSpPr>
          <p:nvPr>
            <p:ph idx="1"/>
          </p:nvPr>
        </p:nvSpPr>
        <p:spPr>
          <a:xfrm>
            <a:off x="810498" y="2276078"/>
            <a:ext cx="7368577" cy="3946207"/>
          </a:xfrm>
        </p:spPr>
        <p:txBody>
          <a:bodyPr>
            <a:normAutofit/>
          </a:bodyPr>
          <a:lstStyle/>
          <a:p>
            <a:pPr marL="0" indent="0">
              <a:buNone/>
            </a:pPr>
            <a:r>
              <a:rPr lang="en-US" sz="2000" dirty="0"/>
              <a:t>What adjustments could be made if the department budget were to be reduced? </a:t>
            </a:r>
          </a:p>
          <a:p>
            <a:pPr marL="0" indent="0">
              <a:buNone/>
            </a:pPr>
            <a:r>
              <a:rPr lang="en-US" sz="2000" dirty="0"/>
              <a:t> </a:t>
            </a:r>
            <a:r>
              <a:rPr lang="en-US" sz="2000"/>
              <a:t>Reductions in </a:t>
            </a:r>
            <a:r>
              <a:rPr lang="en-US" sz="2000" dirty="0"/>
              <a:t>budgets could adversely affect the level of service that provided to the public. </a:t>
            </a:r>
          </a:p>
        </p:txBody>
      </p:sp>
      <p:pic>
        <p:nvPicPr>
          <p:cNvPr id="3" name="Content Placeholder 4">
            <a:extLst>
              <a:ext uri="{FF2B5EF4-FFF2-40B4-BE49-F238E27FC236}">
                <a16:creationId xmlns:a16="http://schemas.microsoft.com/office/drawing/2014/main" id="{302A6D4A-9AA5-D1BB-B23E-9176C27A19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4958" y="247941"/>
            <a:ext cx="763243" cy="924161"/>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solidFill>
            <a:schemeClr val="bg1"/>
          </a:solidFill>
        </p:spPr>
      </p:pic>
    </p:spTree>
    <p:extLst>
      <p:ext uri="{BB962C8B-B14F-4D97-AF65-F5344CB8AC3E}">
        <p14:creationId xmlns:p14="http://schemas.microsoft.com/office/powerpoint/2010/main" val="3403182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22080</TotalTime>
  <Words>536</Words>
  <Application>Microsoft Office PowerPoint</Application>
  <PresentationFormat>On-screen Show (4:3)</PresentationFormat>
  <Paragraphs>49</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 Black</vt:lpstr>
      <vt:lpstr>Calibri</vt:lpstr>
      <vt:lpstr>Calibri Light</vt:lpstr>
      <vt:lpstr>Trebuchet MS</vt:lpstr>
      <vt:lpstr>Office Theme</vt:lpstr>
      <vt:lpstr>1_Office Theme</vt:lpstr>
      <vt:lpstr>CITY OF STAMFORD Recycling &amp; Sanitation    Dan Colleluori Dcolleluori@stamfordct.gov April 2, 2024 </vt:lpstr>
      <vt:lpstr>City of Stamford Oﬃce of Operations Solid Waste</vt:lpstr>
      <vt:lpstr>PowerPoint Presentation</vt:lpstr>
      <vt:lpstr>What If???</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Donoghue, Tracy</cp:lastModifiedBy>
  <cp:revision>112</cp:revision>
  <cp:lastPrinted>2024-03-11T14:56:27Z</cp:lastPrinted>
  <dcterms:created xsi:type="dcterms:W3CDTF">2015-07-08T22:36:06Z</dcterms:created>
  <dcterms:modified xsi:type="dcterms:W3CDTF">2024-03-16T18:04:18Z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