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6"/>
  </p:notesMasterIdLst>
  <p:handoutMasterIdLst>
    <p:handoutMasterId r:id="rId7"/>
  </p:handoutMasterIdLst>
  <p:sldIdLst>
    <p:sldId id="279" r:id="rId2"/>
    <p:sldId id="257" r:id="rId3"/>
    <p:sldId id="285" r:id="rId4"/>
    <p:sldId id="287" r:id="rId5"/>
  </p:sldIdLst>
  <p:sldSz cx="9144000" cy="6858000" type="screen4x3"/>
  <p:notesSz cx="7023100" cy="93091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>
      <p:cViewPr varScale="1">
        <p:scale>
          <a:sx n="70" d="100"/>
          <a:sy n="70" d="100"/>
        </p:scale>
        <p:origin x="15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52868-1F0B-4287-87B2-5247C1D9727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42833-6F61-495F-8DB1-B99497CBB10C}">
      <dgm:prSet/>
      <dgm:spPr/>
      <dgm:t>
        <a:bodyPr/>
        <a:lstStyle/>
        <a:p>
          <a:r>
            <a:rPr lang="en-US" b="1" i="1" dirty="0"/>
            <a:t>Streamline Operations, Improve Responsiveness, Upgrade Technology</a:t>
          </a:r>
          <a:endParaRPr lang="en-US" dirty="0"/>
        </a:p>
      </dgm:t>
    </dgm:pt>
    <dgm:pt modelId="{C480E63A-B5F8-4420-B785-0180E9767A14}" type="parTrans" cxnId="{064893D8-CEA9-4D4C-B591-0FBCA9BA760D}">
      <dgm:prSet/>
      <dgm:spPr/>
      <dgm:t>
        <a:bodyPr/>
        <a:lstStyle/>
        <a:p>
          <a:endParaRPr lang="en-US"/>
        </a:p>
      </dgm:t>
    </dgm:pt>
    <dgm:pt modelId="{E7ED84BA-8247-46CD-B045-0AE11CDD170E}" type="sibTrans" cxnId="{064893D8-CEA9-4D4C-B591-0FBCA9BA760D}">
      <dgm:prSet/>
      <dgm:spPr/>
      <dgm:t>
        <a:bodyPr/>
        <a:lstStyle/>
        <a:p>
          <a:endParaRPr lang="en-US"/>
        </a:p>
      </dgm:t>
    </dgm:pt>
    <dgm:pt modelId="{F63D3D7A-94D7-46EB-BB1D-74B05C905B25}">
      <dgm:prSet/>
      <dgm:spPr/>
      <dgm:t>
        <a:bodyPr/>
        <a:lstStyle/>
        <a:p>
          <a:r>
            <a:rPr lang="en-US" b="1" i="1" dirty="0"/>
            <a:t>Budget Changes</a:t>
          </a:r>
          <a:endParaRPr lang="en-US" dirty="0"/>
        </a:p>
      </dgm:t>
    </dgm:pt>
    <dgm:pt modelId="{68A05F3F-3F09-417F-B65F-F7CC6A304CEA}" type="parTrans" cxnId="{0A4E7399-1628-42AF-892F-9C243B631384}">
      <dgm:prSet/>
      <dgm:spPr/>
      <dgm:t>
        <a:bodyPr/>
        <a:lstStyle/>
        <a:p>
          <a:endParaRPr lang="en-US"/>
        </a:p>
      </dgm:t>
    </dgm:pt>
    <dgm:pt modelId="{59E39071-BA89-4631-BD2C-ABBA5E6AE543}" type="sibTrans" cxnId="{0A4E7399-1628-42AF-892F-9C243B631384}">
      <dgm:prSet/>
      <dgm:spPr/>
      <dgm:t>
        <a:bodyPr/>
        <a:lstStyle/>
        <a:p>
          <a:endParaRPr lang="en-US"/>
        </a:p>
      </dgm:t>
    </dgm:pt>
    <dgm:pt modelId="{D1714936-6D83-4FDB-8A7C-E10E712C2BA8}">
      <dgm:prSet/>
      <dgm:spPr/>
      <dgm:t>
        <a:bodyPr/>
        <a:lstStyle/>
        <a:p>
          <a:r>
            <a:rPr lang="en-US" dirty="0"/>
            <a:t>Traffic Maintenance:          -4.5%</a:t>
          </a:r>
        </a:p>
      </dgm:t>
    </dgm:pt>
    <dgm:pt modelId="{2B4403E5-5346-4A6D-BB1E-DE9DC7DBEBBB}" type="parTrans" cxnId="{4061205A-8EDA-4101-8BB6-3FE9492B515D}">
      <dgm:prSet/>
      <dgm:spPr/>
      <dgm:t>
        <a:bodyPr/>
        <a:lstStyle/>
        <a:p>
          <a:endParaRPr lang="en-US"/>
        </a:p>
      </dgm:t>
    </dgm:pt>
    <dgm:pt modelId="{5564996B-74E7-4BCB-8CEE-7966978680DB}" type="sibTrans" cxnId="{4061205A-8EDA-4101-8BB6-3FE9492B515D}">
      <dgm:prSet/>
      <dgm:spPr/>
      <dgm:t>
        <a:bodyPr/>
        <a:lstStyle/>
        <a:p>
          <a:endParaRPr lang="en-US"/>
        </a:p>
      </dgm:t>
    </dgm:pt>
    <dgm:pt modelId="{E65EE5BC-BD6B-4F28-B0CF-8594CFDA1BA3}">
      <dgm:prSet/>
      <dgm:spPr/>
      <dgm:t>
        <a:bodyPr/>
        <a:lstStyle/>
        <a:p>
          <a:r>
            <a:rPr lang="en-US" dirty="0"/>
            <a:t>Transportation Planning and Engineering: -2.7%</a:t>
          </a:r>
        </a:p>
      </dgm:t>
    </dgm:pt>
    <dgm:pt modelId="{270880F9-AAFF-4148-A780-465374453A27}" type="parTrans" cxnId="{E748C3F5-CC69-4454-874C-EEE691C5ACF0}">
      <dgm:prSet/>
      <dgm:spPr/>
      <dgm:t>
        <a:bodyPr/>
        <a:lstStyle/>
        <a:p>
          <a:endParaRPr lang="en-US"/>
        </a:p>
      </dgm:t>
    </dgm:pt>
    <dgm:pt modelId="{A167E5F4-E3C3-4AEF-8E48-58FFE5B54EA4}" type="sibTrans" cxnId="{E748C3F5-CC69-4454-874C-EEE691C5ACF0}">
      <dgm:prSet/>
      <dgm:spPr/>
      <dgm:t>
        <a:bodyPr/>
        <a:lstStyle/>
        <a:p>
          <a:endParaRPr lang="en-US"/>
        </a:p>
      </dgm:t>
    </dgm:pt>
    <dgm:pt modelId="{B1B3C548-CB2B-4A97-9469-5B5D177D70D3}" type="pres">
      <dgm:prSet presAssocID="{E7552868-1F0B-4287-87B2-5247C1D97279}" presName="Name0" presStyleCnt="0">
        <dgm:presLayoutVars>
          <dgm:dir/>
          <dgm:animLvl val="lvl"/>
          <dgm:resizeHandles val="exact"/>
        </dgm:presLayoutVars>
      </dgm:prSet>
      <dgm:spPr/>
    </dgm:pt>
    <dgm:pt modelId="{FF7328C5-BCB0-4832-A416-14E6DE7199FD}" type="pres">
      <dgm:prSet presAssocID="{F63D3D7A-94D7-46EB-BB1D-74B05C905B25}" presName="boxAndChildren" presStyleCnt="0"/>
      <dgm:spPr/>
    </dgm:pt>
    <dgm:pt modelId="{7DFAEF5A-6E85-44BC-9DB8-4C4B9E95F777}" type="pres">
      <dgm:prSet presAssocID="{F63D3D7A-94D7-46EB-BB1D-74B05C905B25}" presName="parentTextBox" presStyleLbl="node1" presStyleIdx="0" presStyleCnt="2"/>
      <dgm:spPr/>
    </dgm:pt>
    <dgm:pt modelId="{99AC56C2-CD6B-48E5-895C-AD46E4CFDEF5}" type="pres">
      <dgm:prSet presAssocID="{F63D3D7A-94D7-46EB-BB1D-74B05C905B25}" presName="entireBox" presStyleLbl="node1" presStyleIdx="0" presStyleCnt="2"/>
      <dgm:spPr/>
    </dgm:pt>
    <dgm:pt modelId="{2C23394B-8563-4EC2-996A-8A5FE62AA511}" type="pres">
      <dgm:prSet presAssocID="{F63D3D7A-94D7-46EB-BB1D-74B05C905B25}" presName="descendantBox" presStyleCnt="0"/>
      <dgm:spPr/>
    </dgm:pt>
    <dgm:pt modelId="{0E46897B-2DAA-4F03-9DA5-EFE77D749F48}" type="pres">
      <dgm:prSet presAssocID="{D1714936-6D83-4FDB-8A7C-E10E712C2BA8}" presName="childTextBox" presStyleLbl="fgAccFollowNode1" presStyleIdx="0" presStyleCnt="2" custScaleY="107188">
        <dgm:presLayoutVars>
          <dgm:bulletEnabled val="1"/>
        </dgm:presLayoutVars>
      </dgm:prSet>
      <dgm:spPr/>
    </dgm:pt>
    <dgm:pt modelId="{EF12FBE5-368B-48D8-BDB3-F7FC4A4174A0}" type="pres">
      <dgm:prSet presAssocID="{E65EE5BC-BD6B-4F28-B0CF-8594CFDA1BA3}" presName="childTextBox" presStyleLbl="fgAccFollowNode1" presStyleIdx="1" presStyleCnt="2" custScaleY="107188">
        <dgm:presLayoutVars>
          <dgm:bulletEnabled val="1"/>
        </dgm:presLayoutVars>
      </dgm:prSet>
      <dgm:spPr/>
    </dgm:pt>
    <dgm:pt modelId="{767737C2-E6F8-415D-8AE4-C15DE868E729}" type="pres">
      <dgm:prSet presAssocID="{E7ED84BA-8247-46CD-B045-0AE11CDD170E}" presName="sp" presStyleCnt="0"/>
      <dgm:spPr/>
    </dgm:pt>
    <dgm:pt modelId="{68A23B8E-03EE-476A-B4F1-88F8B46EC673}" type="pres">
      <dgm:prSet presAssocID="{80142833-6F61-495F-8DB1-B99497CBB10C}" presName="arrowAndChildren" presStyleCnt="0"/>
      <dgm:spPr/>
    </dgm:pt>
    <dgm:pt modelId="{BBAAF9E2-C4A6-4336-836D-7B867EBC4AA0}" type="pres">
      <dgm:prSet presAssocID="{80142833-6F61-495F-8DB1-B99497CBB10C}" presName="parentTextArrow" presStyleLbl="node1" presStyleIdx="1" presStyleCnt="2"/>
      <dgm:spPr/>
    </dgm:pt>
  </dgm:ptLst>
  <dgm:cxnLst>
    <dgm:cxn modelId="{7CBF4131-1C8F-4049-99DC-3D2D8E1155D3}" type="presOf" srcId="{D1714936-6D83-4FDB-8A7C-E10E712C2BA8}" destId="{0E46897B-2DAA-4F03-9DA5-EFE77D749F48}" srcOrd="0" destOrd="0" presId="urn:microsoft.com/office/officeart/2005/8/layout/process4"/>
    <dgm:cxn modelId="{DD50DF5F-5BC0-426A-B5D7-A9459686D665}" type="presOf" srcId="{F63D3D7A-94D7-46EB-BB1D-74B05C905B25}" destId="{99AC56C2-CD6B-48E5-895C-AD46E4CFDEF5}" srcOrd="1" destOrd="0" presId="urn:microsoft.com/office/officeart/2005/8/layout/process4"/>
    <dgm:cxn modelId="{14F76A63-2357-4DC9-9E24-DE704AD4D6D0}" type="presOf" srcId="{E7552868-1F0B-4287-87B2-5247C1D97279}" destId="{B1B3C548-CB2B-4A97-9469-5B5D177D70D3}" srcOrd="0" destOrd="0" presId="urn:microsoft.com/office/officeart/2005/8/layout/process4"/>
    <dgm:cxn modelId="{4061205A-8EDA-4101-8BB6-3FE9492B515D}" srcId="{F63D3D7A-94D7-46EB-BB1D-74B05C905B25}" destId="{D1714936-6D83-4FDB-8A7C-E10E712C2BA8}" srcOrd="0" destOrd="0" parTransId="{2B4403E5-5346-4A6D-BB1E-DE9DC7DBEBBB}" sibTransId="{5564996B-74E7-4BCB-8CEE-7966978680DB}"/>
    <dgm:cxn modelId="{0A4E7399-1628-42AF-892F-9C243B631384}" srcId="{E7552868-1F0B-4287-87B2-5247C1D97279}" destId="{F63D3D7A-94D7-46EB-BB1D-74B05C905B25}" srcOrd="1" destOrd="0" parTransId="{68A05F3F-3F09-417F-B65F-F7CC6A304CEA}" sibTransId="{59E39071-BA89-4631-BD2C-ABBA5E6AE543}"/>
    <dgm:cxn modelId="{BEC33EC4-76BB-4428-8A43-4F3498068F7E}" type="presOf" srcId="{80142833-6F61-495F-8DB1-B99497CBB10C}" destId="{BBAAF9E2-C4A6-4336-836D-7B867EBC4AA0}" srcOrd="0" destOrd="0" presId="urn:microsoft.com/office/officeart/2005/8/layout/process4"/>
    <dgm:cxn modelId="{064893D8-CEA9-4D4C-B591-0FBCA9BA760D}" srcId="{E7552868-1F0B-4287-87B2-5247C1D97279}" destId="{80142833-6F61-495F-8DB1-B99497CBB10C}" srcOrd="0" destOrd="0" parTransId="{C480E63A-B5F8-4420-B785-0180E9767A14}" sibTransId="{E7ED84BA-8247-46CD-B045-0AE11CDD170E}"/>
    <dgm:cxn modelId="{D1DAACDF-81CB-4B5C-B247-C9DB57B61D71}" type="presOf" srcId="{E65EE5BC-BD6B-4F28-B0CF-8594CFDA1BA3}" destId="{EF12FBE5-368B-48D8-BDB3-F7FC4A4174A0}" srcOrd="0" destOrd="0" presId="urn:microsoft.com/office/officeart/2005/8/layout/process4"/>
    <dgm:cxn modelId="{C9EFA0EA-F172-4908-92BC-00C86F68A9D7}" type="presOf" srcId="{F63D3D7A-94D7-46EB-BB1D-74B05C905B25}" destId="{7DFAEF5A-6E85-44BC-9DB8-4C4B9E95F777}" srcOrd="0" destOrd="0" presId="urn:microsoft.com/office/officeart/2005/8/layout/process4"/>
    <dgm:cxn modelId="{E748C3F5-CC69-4454-874C-EEE691C5ACF0}" srcId="{F63D3D7A-94D7-46EB-BB1D-74B05C905B25}" destId="{E65EE5BC-BD6B-4F28-B0CF-8594CFDA1BA3}" srcOrd="1" destOrd="0" parTransId="{270880F9-AAFF-4148-A780-465374453A27}" sibTransId="{A167E5F4-E3C3-4AEF-8E48-58FFE5B54EA4}"/>
    <dgm:cxn modelId="{FB74D5A6-1CE8-47D9-98D3-C731CC957155}" type="presParOf" srcId="{B1B3C548-CB2B-4A97-9469-5B5D177D70D3}" destId="{FF7328C5-BCB0-4832-A416-14E6DE7199FD}" srcOrd="0" destOrd="0" presId="urn:microsoft.com/office/officeart/2005/8/layout/process4"/>
    <dgm:cxn modelId="{995659A0-9827-42FF-84C1-B03B6924D6D9}" type="presParOf" srcId="{FF7328C5-BCB0-4832-A416-14E6DE7199FD}" destId="{7DFAEF5A-6E85-44BC-9DB8-4C4B9E95F777}" srcOrd="0" destOrd="0" presId="urn:microsoft.com/office/officeart/2005/8/layout/process4"/>
    <dgm:cxn modelId="{1C9E03F5-6E95-4350-840B-FC30F490902D}" type="presParOf" srcId="{FF7328C5-BCB0-4832-A416-14E6DE7199FD}" destId="{99AC56C2-CD6B-48E5-895C-AD46E4CFDEF5}" srcOrd="1" destOrd="0" presId="urn:microsoft.com/office/officeart/2005/8/layout/process4"/>
    <dgm:cxn modelId="{A4E87573-1BB3-4F0B-9799-B7A49F6E7152}" type="presParOf" srcId="{FF7328C5-BCB0-4832-A416-14E6DE7199FD}" destId="{2C23394B-8563-4EC2-996A-8A5FE62AA511}" srcOrd="2" destOrd="0" presId="urn:microsoft.com/office/officeart/2005/8/layout/process4"/>
    <dgm:cxn modelId="{7C653240-DD70-4538-8EF7-257A4AD187B6}" type="presParOf" srcId="{2C23394B-8563-4EC2-996A-8A5FE62AA511}" destId="{0E46897B-2DAA-4F03-9DA5-EFE77D749F48}" srcOrd="0" destOrd="0" presId="urn:microsoft.com/office/officeart/2005/8/layout/process4"/>
    <dgm:cxn modelId="{FB545529-5ADB-41B8-BA22-1BBFC1607A83}" type="presParOf" srcId="{2C23394B-8563-4EC2-996A-8A5FE62AA511}" destId="{EF12FBE5-368B-48D8-BDB3-F7FC4A4174A0}" srcOrd="1" destOrd="0" presId="urn:microsoft.com/office/officeart/2005/8/layout/process4"/>
    <dgm:cxn modelId="{FF5B4BF6-CF36-4A12-B017-0FC4BF508260}" type="presParOf" srcId="{B1B3C548-CB2B-4A97-9469-5B5D177D70D3}" destId="{767737C2-E6F8-415D-8AE4-C15DE868E729}" srcOrd="1" destOrd="0" presId="urn:microsoft.com/office/officeart/2005/8/layout/process4"/>
    <dgm:cxn modelId="{6E7A60EC-CD32-4DE0-B9ED-C77FD3466245}" type="presParOf" srcId="{B1B3C548-CB2B-4A97-9469-5B5D177D70D3}" destId="{68A23B8E-03EE-476A-B4F1-88F8B46EC673}" srcOrd="2" destOrd="0" presId="urn:microsoft.com/office/officeart/2005/8/layout/process4"/>
    <dgm:cxn modelId="{DA721BB2-82E0-40BF-B8F5-8E8792789940}" type="presParOf" srcId="{68A23B8E-03EE-476A-B4F1-88F8B46EC673}" destId="{BBAAF9E2-C4A6-4336-836D-7B867EBC4A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552868-1F0B-4287-87B2-5247C1D9727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42833-6F61-495F-8DB1-B99497CBB10C}">
      <dgm:prSet/>
      <dgm:spPr/>
      <dgm:t>
        <a:bodyPr/>
        <a:lstStyle/>
        <a:p>
          <a:r>
            <a:rPr lang="en-US" b="1" i="1" dirty="0"/>
            <a:t>Enhance Safety and Mobility in Stamford</a:t>
          </a:r>
          <a:endParaRPr lang="en-US" dirty="0"/>
        </a:p>
      </dgm:t>
    </dgm:pt>
    <dgm:pt modelId="{C480E63A-B5F8-4420-B785-0180E9767A14}" type="parTrans" cxnId="{064893D8-CEA9-4D4C-B591-0FBCA9BA760D}">
      <dgm:prSet/>
      <dgm:spPr/>
      <dgm:t>
        <a:bodyPr/>
        <a:lstStyle/>
        <a:p>
          <a:endParaRPr lang="en-US"/>
        </a:p>
      </dgm:t>
    </dgm:pt>
    <dgm:pt modelId="{E7ED84BA-8247-46CD-B045-0AE11CDD170E}" type="sibTrans" cxnId="{064893D8-CEA9-4D4C-B591-0FBCA9BA760D}">
      <dgm:prSet/>
      <dgm:spPr/>
      <dgm:t>
        <a:bodyPr/>
        <a:lstStyle/>
        <a:p>
          <a:endParaRPr lang="en-US"/>
        </a:p>
      </dgm:t>
    </dgm:pt>
    <dgm:pt modelId="{F63D3D7A-94D7-46EB-BB1D-74B05C905B25}">
      <dgm:prSet/>
      <dgm:spPr/>
      <dgm:t>
        <a:bodyPr/>
        <a:lstStyle/>
        <a:p>
          <a:r>
            <a:rPr lang="en-US" b="1" i="1" dirty="0"/>
            <a:t>Capital Budget Items</a:t>
          </a:r>
          <a:endParaRPr lang="en-US" dirty="0"/>
        </a:p>
      </dgm:t>
    </dgm:pt>
    <dgm:pt modelId="{68A05F3F-3F09-417F-B65F-F7CC6A304CEA}" type="parTrans" cxnId="{0A4E7399-1628-42AF-892F-9C243B631384}">
      <dgm:prSet/>
      <dgm:spPr/>
      <dgm:t>
        <a:bodyPr/>
        <a:lstStyle/>
        <a:p>
          <a:endParaRPr lang="en-US"/>
        </a:p>
      </dgm:t>
    </dgm:pt>
    <dgm:pt modelId="{59E39071-BA89-4631-BD2C-ABBA5E6AE543}" type="sibTrans" cxnId="{0A4E7399-1628-42AF-892F-9C243B631384}">
      <dgm:prSet/>
      <dgm:spPr/>
      <dgm:t>
        <a:bodyPr/>
        <a:lstStyle/>
        <a:p>
          <a:endParaRPr lang="en-US"/>
        </a:p>
      </dgm:t>
    </dgm:pt>
    <dgm:pt modelId="{D1714936-6D83-4FDB-8A7C-E10E712C2BA8}">
      <dgm:prSet custT="1"/>
      <dgm:spPr/>
      <dgm:t>
        <a:bodyPr/>
        <a:lstStyle/>
        <a:p>
          <a:r>
            <a:rPr lang="en-US" sz="1800" dirty="0"/>
            <a:t>Roadway Design and Reconstruction: $1,100,000</a:t>
          </a:r>
        </a:p>
      </dgm:t>
    </dgm:pt>
    <dgm:pt modelId="{2B4403E5-5346-4A6D-BB1E-DE9DC7DBEBBB}" type="parTrans" cxnId="{4061205A-8EDA-4101-8BB6-3FE9492B515D}">
      <dgm:prSet/>
      <dgm:spPr/>
      <dgm:t>
        <a:bodyPr/>
        <a:lstStyle/>
        <a:p>
          <a:endParaRPr lang="en-US"/>
        </a:p>
      </dgm:t>
    </dgm:pt>
    <dgm:pt modelId="{5564996B-74E7-4BCB-8CEE-7966978680DB}" type="sibTrans" cxnId="{4061205A-8EDA-4101-8BB6-3FE9492B515D}">
      <dgm:prSet/>
      <dgm:spPr/>
      <dgm:t>
        <a:bodyPr/>
        <a:lstStyle/>
        <a:p>
          <a:endParaRPr lang="en-US"/>
        </a:p>
      </dgm:t>
    </dgm:pt>
    <dgm:pt modelId="{E65EE5BC-BD6B-4F28-B0CF-8594CFDA1BA3}">
      <dgm:prSet/>
      <dgm:spPr/>
      <dgm:t>
        <a:bodyPr/>
        <a:lstStyle/>
        <a:p>
          <a:r>
            <a:rPr lang="en-US" dirty="0"/>
            <a:t>Strawberry Hill/Newfield  Ave Corridor: $1,000,000</a:t>
          </a:r>
        </a:p>
      </dgm:t>
    </dgm:pt>
    <dgm:pt modelId="{270880F9-AAFF-4148-A780-465374453A27}" type="parTrans" cxnId="{E748C3F5-CC69-4454-874C-EEE691C5ACF0}">
      <dgm:prSet/>
      <dgm:spPr/>
      <dgm:t>
        <a:bodyPr/>
        <a:lstStyle/>
        <a:p>
          <a:endParaRPr lang="en-US"/>
        </a:p>
      </dgm:t>
    </dgm:pt>
    <dgm:pt modelId="{A167E5F4-E3C3-4AEF-8E48-58FFE5B54EA4}" type="sibTrans" cxnId="{E748C3F5-CC69-4454-874C-EEE691C5ACF0}">
      <dgm:prSet/>
      <dgm:spPr/>
      <dgm:t>
        <a:bodyPr/>
        <a:lstStyle/>
        <a:p>
          <a:endParaRPr lang="en-US"/>
        </a:p>
      </dgm:t>
    </dgm:pt>
    <dgm:pt modelId="{E56F3090-C2D5-4A5E-BC4D-41B75D843D4F}">
      <dgm:prSet/>
      <dgm:spPr/>
      <dgm:t>
        <a:bodyPr/>
        <a:lstStyle/>
        <a:p>
          <a:r>
            <a:rPr lang="en-US" dirty="0"/>
            <a:t>Safe Routes to Schools: $1,650,000</a:t>
          </a:r>
        </a:p>
      </dgm:t>
    </dgm:pt>
    <dgm:pt modelId="{C3EF1206-730C-42A7-8437-BA6786019729}" type="sibTrans" cxnId="{44137BF3-A14D-4837-A1BB-F67F45721CAE}">
      <dgm:prSet/>
      <dgm:spPr/>
      <dgm:t>
        <a:bodyPr/>
        <a:lstStyle/>
        <a:p>
          <a:endParaRPr lang="en-US"/>
        </a:p>
      </dgm:t>
    </dgm:pt>
    <dgm:pt modelId="{42C24309-8764-4F9F-A40A-12044DDFF283}" type="parTrans" cxnId="{44137BF3-A14D-4837-A1BB-F67F45721CAE}">
      <dgm:prSet/>
      <dgm:spPr/>
      <dgm:t>
        <a:bodyPr/>
        <a:lstStyle/>
        <a:p>
          <a:endParaRPr lang="en-US"/>
        </a:p>
      </dgm:t>
    </dgm:pt>
    <dgm:pt modelId="{619146FD-A6F4-466D-B6AD-8943E8017071}">
      <dgm:prSet/>
      <dgm:spPr/>
      <dgm:t>
        <a:bodyPr/>
        <a:lstStyle/>
        <a:p>
          <a:r>
            <a:rPr lang="en-US" dirty="0"/>
            <a:t>Vision Zero Action Plan Implementation: $500,000</a:t>
          </a:r>
        </a:p>
      </dgm:t>
    </dgm:pt>
    <dgm:pt modelId="{5B65921D-8DC6-4531-AFC6-5A217E49D25E}" type="sibTrans" cxnId="{FCDF4CAD-15E5-4380-B604-4B75FF1AEA8C}">
      <dgm:prSet/>
      <dgm:spPr/>
      <dgm:t>
        <a:bodyPr/>
        <a:lstStyle/>
        <a:p>
          <a:endParaRPr lang="en-US"/>
        </a:p>
      </dgm:t>
    </dgm:pt>
    <dgm:pt modelId="{C93204A6-380B-47DA-9D69-DCAD4932A809}" type="parTrans" cxnId="{FCDF4CAD-15E5-4380-B604-4B75FF1AEA8C}">
      <dgm:prSet/>
      <dgm:spPr/>
      <dgm:t>
        <a:bodyPr/>
        <a:lstStyle/>
        <a:p>
          <a:endParaRPr lang="en-US"/>
        </a:p>
      </dgm:t>
    </dgm:pt>
    <dgm:pt modelId="{B1B3C548-CB2B-4A97-9469-5B5D177D70D3}" type="pres">
      <dgm:prSet presAssocID="{E7552868-1F0B-4287-87B2-5247C1D97279}" presName="Name0" presStyleCnt="0">
        <dgm:presLayoutVars>
          <dgm:dir/>
          <dgm:animLvl val="lvl"/>
          <dgm:resizeHandles val="exact"/>
        </dgm:presLayoutVars>
      </dgm:prSet>
      <dgm:spPr/>
    </dgm:pt>
    <dgm:pt modelId="{FF7328C5-BCB0-4832-A416-14E6DE7199FD}" type="pres">
      <dgm:prSet presAssocID="{F63D3D7A-94D7-46EB-BB1D-74B05C905B25}" presName="boxAndChildren" presStyleCnt="0"/>
      <dgm:spPr/>
    </dgm:pt>
    <dgm:pt modelId="{7DFAEF5A-6E85-44BC-9DB8-4C4B9E95F777}" type="pres">
      <dgm:prSet presAssocID="{F63D3D7A-94D7-46EB-BB1D-74B05C905B25}" presName="parentTextBox" presStyleLbl="node1" presStyleIdx="0" presStyleCnt="2"/>
      <dgm:spPr/>
    </dgm:pt>
    <dgm:pt modelId="{99AC56C2-CD6B-48E5-895C-AD46E4CFDEF5}" type="pres">
      <dgm:prSet presAssocID="{F63D3D7A-94D7-46EB-BB1D-74B05C905B25}" presName="entireBox" presStyleLbl="node1" presStyleIdx="0" presStyleCnt="2"/>
      <dgm:spPr/>
    </dgm:pt>
    <dgm:pt modelId="{2C23394B-8563-4EC2-996A-8A5FE62AA511}" type="pres">
      <dgm:prSet presAssocID="{F63D3D7A-94D7-46EB-BB1D-74B05C905B25}" presName="descendantBox" presStyleCnt="0"/>
      <dgm:spPr/>
    </dgm:pt>
    <dgm:pt modelId="{0E46897B-2DAA-4F03-9DA5-EFE77D749F48}" type="pres">
      <dgm:prSet presAssocID="{D1714936-6D83-4FDB-8A7C-E10E712C2BA8}" presName="childTextBox" presStyleLbl="fgAccFollowNode1" presStyleIdx="0" presStyleCnt="4" custScaleX="121102" custScaleY="107989">
        <dgm:presLayoutVars>
          <dgm:bulletEnabled val="1"/>
        </dgm:presLayoutVars>
      </dgm:prSet>
      <dgm:spPr/>
    </dgm:pt>
    <dgm:pt modelId="{EF12FBE5-368B-48D8-BDB3-F7FC4A4174A0}" type="pres">
      <dgm:prSet presAssocID="{E65EE5BC-BD6B-4F28-B0CF-8594CFDA1BA3}" presName="childTextBox" presStyleLbl="fgAccFollowNode1" presStyleIdx="1" presStyleCnt="4" custScaleY="107989">
        <dgm:presLayoutVars>
          <dgm:bulletEnabled val="1"/>
        </dgm:presLayoutVars>
      </dgm:prSet>
      <dgm:spPr/>
    </dgm:pt>
    <dgm:pt modelId="{221B73F7-9BA9-4585-BB23-3A9BA7CC6FD5}" type="pres">
      <dgm:prSet presAssocID="{619146FD-A6F4-466D-B6AD-8943E8017071}" presName="childTextBox" presStyleLbl="fgAccFollowNode1" presStyleIdx="2" presStyleCnt="4" custScaleY="107989">
        <dgm:presLayoutVars>
          <dgm:bulletEnabled val="1"/>
        </dgm:presLayoutVars>
      </dgm:prSet>
      <dgm:spPr/>
    </dgm:pt>
    <dgm:pt modelId="{D6B1F4B8-6059-4781-AD13-FBFD6A7CFA3C}" type="pres">
      <dgm:prSet presAssocID="{E56F3090-C2D5-4A5E-BC4D-41B75D843D4F}" presName="childTextBox" presStyleLbl="fgAccFollowNode1" presStyleIdx="3" presStyleCnt="4" custScaleY="107989">
        <dgm:presLayoutVars>
          <dgm:bulletEnabled val="1"/>
        </dgm:presLayoutVars>
      </dgm:prSet>
      <dgm:spPr/>
    </dgm:pt>
    <dgm:pt modelId="{767737C2-E6F8-415D-8AE4-C15DE868E729}" type="pres">
      <dgm:prSet presAssocID="{E7ED84BA-8247-46CD-B045-0AE11CDD170E}" presName="sp" presStyleCnt="0"/>
      <dgm:spPr/>
    </dgm:pt>
    <dgm:pt modelId="{68A23B8E-03EE-476A-B4F1-88F8B46EC673}" type="pres">
      <dgm:prSet presAssocID="{80142833-6F61-495F-8DB1-B99497CBB10C}" presName="arrowAndChildren" presStyleCnt="0"/>
      <dgm:spPr/>
    </dgm:pt>
    <dgm:pt modelId="{BBAAF9E2-C4A6-4336-836D-7B867EBC4AA0}" type="pres">
      <dgm:prSet presAssocID="{80142833-6F61-495F-8DB1-B99497CBB10C}" presName="parentTextArrow" presStyleLbl="node1" presStyleIdx="1" presStyleCnt="2" custScaleY="49166"/>
      <dgm:spPr/>
    </dgm:pt>
  </dgm:ptLst>
  <dgm:cxnLst>
    <dgm:cxn modelId="{7CBF4131-1C8F-4049-99DC-3D2D8E1155D3}" type="presOf" srcId="{D1714936-6D83-4FDB-8A7C-E10E712C2BA8}" destId="{0E46897B-2DAA-4F03-9DA5-EFE77D749F48}" srcOrd="0" destOrd="0" presId="urn:microsoft.com/office/officeart/2005/8/layout/process4"/>
    <dgm:cxn modelId="{DD50DF5F-5BC0-426A-B5D7-A9459686D665}" type="presOf" srcId="{F63D3D7A-94D7-46EB-BB1D-74B05C905B25}" destId="{99AC56C2-CD6B-48E5-895C-AD46E4CFDEF5}" srcOrd="1" destOrd="0" presId="urn:microsoft.com/office/officeart/2005/8/layout/process4"/>
    <dgm:cxn modelId="{14F76A63-2357-4DC9-9E24-DE704AD4D6D0}" type="presOf" srcId="{E7552868-1F0B-4287-87B2-5247C1D97279}" destId="{B1B3C548-CB2B-4A97-9469-5B5D177D70D3}" srcOrd="0" destOrd="0" presId="urn:microsoft.com/office/officeart/2005/8/layout/process4"/>
    <dgm:cxn modelId="{4061205A-8EDA-4101-8BB6-3FE9492B515D}" srcId="{F63D3D7A-94D7-46EB-BB1D-74B05C905B25}" destId="{D1714936-6D83-4FDB-8A7C-E10E712C2BA8}" srcOrd="0" destOrd="0" parTransId="{2B4403E5-5346-4A6D-BB1E-DE9DC7DBEBBB}" sibTransId="{5564996B-74E7-4BCB-8CEE-7966978680DB}"/>
    <dgm:cxn modelId="{0A4E7399-1628-42AF-892F-9C243B631384}" srcId="{E7552868-1F0B-4287-87B2-5247C1D97279}" destId="{F63D3D7A-94D7-46EB-BB1D-74B05C905B25}" srcOrd="1" destOrd="0" parTransId="{68A05F3F-3F09-417F-B65F-F7CC6A304CEA}" sibTransId="{59E39071-BA89-4631-BD2C-ABBA5E6AE543}"/>
    <dgm:cxn modelId="{FCDF4CAD-15E5-4380-B604-4B75FF1AEA8C}" srcId="{F63D3D7A-94D7-46EB-BB1D-74B05C905B25}" destId="{619146FD-A6F4-466D-B6AD-8943E8017071}" srcOrd="2" destOrd="0" parTransId="{C93204A6-380B-47DA-9D69-DCAD4932A809}" sibTransId="{5B65921D-8DC6-4531-AFC6-5A217E49D25E}"/>
    <dgm:cxn modelId="{BEC33EC4-76BB-4428-8A43-4F3498068F7E}" type="presOf" srcId="{80142833-6F61-495F-8DB1-B99497CBB10C}" destId="{BBAAF9E2-C4A6-4336-836D-7B867EBC4AA0}" srcOrd="0" destOrd="0" presId="urn:microsoft.com/office/officeart/2005/8/layout/process4"/>
    <dgm:cxn modelId="{064893D8-CEA9-4D4C-B591-0FBCA9BA760D}" srcId="{E7552868-1F0B-4287-87B2-5247C1D97279}" destId="{80142833-6F61-495F-8DB1-B99497CBB10C}" srcOrd="0" destOrd="0" parTransId="{C480E63A-B5F8-4420-B785-0180E9767A14}" sibTransId="{E7ED84BA-8247-46CD-B045-0AE11CDD170E}"/>
    <dgm:cxn modelId="{D1DAACDF-81CB-4B5C-B247-C9DB57B61D71}" type="presOf" srcId="{E65EE5BC-BD6B-4F28-B0CF-8594CFDA1BA3}" destId="{EF12FBE5-368B-48D8-BDB3-F7FC4A4174A0}" srcOrd="0" destOrd="0" presId="urn:microsoft.com/office/officeart/2005/8/layout/process4"/>
    <dgm:cxn modelId="{C9EFA0EA-F172-4908-92BC-00C86F68A9D7}" type="presOf" srcId="{F63D3D7A-94D7-46EB-BB1D-74B05C905B25}" destId="{7DFAEF5A-6E85-44BC-9DB8-4C4B9E95F777}" srcOrd="0" destOrd="0" presId="urn:microsoft.com/office/officeart/2005/8/layout/process4"/>
    <dgm:cxn modelId="{6DF6BBEA-9A0F-45C2-B27E-FFC333FCCBA2}" type="presOf" srcId="{E56F3090-C2D5-4A5E-BC4D-41B75D843D4F}" destId="{D6B1F4B8-6059-4781-AD13-FBFD6A7CFA3C}" srcOrd="0" destOrd="0" presId="urn:microsoft.com/office/officeart/2005/8/layout/process4"/>
    <dgm:cxn modelId="{44137BF3-A14D-4837-A1BB-F67F45721CAE}" srcId="{F63D3D7A-94D7-46EB-BB1D-74B05C905B25}" destId="{E56F3090-C2D5-4A5E-BC4D-41B75D843D4F}" srcOrd="3" destOrd="0" parTransId="{42C24309-8764-4F9F-A40A-12044DDFF283}" sibTransId="{C3EF1206-730C-42A7-8437-BA6786019729}"/>
    <dgm:cxn modelId="{562FE0F3-8CC6-45D9-8FB2-A1E5472C75E1}" type="presOf" srcId="{619146FD-A6F4-466D-B6AD-8943E8017071}" destId="{221B73F7-9BA9-4585-BB23-3A9BA7CC6FD5}" srcOrd="0" destOrd="0" presId="urn:microsoft.com/office/officeart/2005/8/layout/process4"/>
    <dgm:cxn modelId="{E748C3F5-CC69-4454-874C-EEE691C5ACF0}" srcId="{F63D3D7A-94D7-46EB-BB1D-74B05C905B25}" destId="{E65EE5BC-BD6B-4F28-B0CF-8594CFDA1BA3}" srcOrd="1" destOrd="0" parTransId="{270880F9-AAFF-4148-A780-465374453A27}" sibTransId="{A167E5F4-E3C3-4AEF-8E48-58FFE5B54EA4}"/>
    <dgm:cxn modelId="{FB74D5A6-1CE8-47D9-98D3-C731CC957155}" type="presParOf" srcId="{B1B3C548-CB2B-4A97-9469-5B5D177D70D3}" destId="{FF7328C5-BCB0-4832-A416-14E6DE7199FD}" srcOrd="0" destOrd="0" presId="urn:microsoft.com/office/officeart/2005/8/layout/process4"/>
    <dgm:cxn modelId="{995659A0-9827-42FF-84C1-B03B6924D6D9}" type="presParOf" srcId="{FF7328C5-BCB0-4832-A416-14E6DE7199FD}" destId="{7DFAEF5A-6E85-44BC-9DB8-4C4B9E95F777}" srcOrd="0" destOrd="0" presId="urn:microsoft.com/office/officeart/2005/8/layout/process4"/>
    <dgm:cxn modelId="{1C9E03F5-6E95-4350-840B-FC30F490902D}" type="presParOf" srcId="{FF7328C5-BCB0-4832-A416-14E6DE7199FD}" destId="{99AC56C2-CD6B-48E5-895C-AD46E4CFDEF5}" srcOrd="1" destOrd="0" presId="urn:microsoft.com/office/officeart/2005/8/layout/process4"/>
    <dgm:cxn modelId="{A4E87573-1BB3-4F0B-9799-B7A49F6E7152}" type="presParOf" srcId="{FF7328C5-BCB0-4832-A416-14E6DE7199FD}" destId="{2C23394B-8563-4EC2-996A-8A5FE62AA511}" srcOrd="2" destOrd="0" presId="urn:microsoft.com/office/officeart/2005/8/layout/process4"/>
    <dgm:cxn modelId="{7C653240-DD70-4538-8EF7-257A4AD187B6}" type="presParOf" srcId="{2C23394B-8563-4EC2-996A-8A5FE62AA511}" destId="{0E46897B-2DAA-4F03-9DA5-EFE77D749F48}" srcOrd="0" destOrd="0" presId="urn:microsoft.com/office/officeart/2005/8/layout/process4"/>
    <dgm:cxn modelId="{FB545529-5ADB-41B8-BA22-1BBFC1607A83}" type="presParOf" srcId="{2C23394B-8563-4EC2-996A-8A5FE62AA511}" destId="{EF12FBE5-368B-48D8-BDB3-F7FC4A4174A0}" srcOrd="1" destOrd="0" presId="urn:microsoft.com/office/officeart/2005/8/layout/process4"/>
    <dgm:cxn modelId="{81E37B31-F2DF-4366-87A7-189F936EE804}" type="presParOf" srcId="{2C23394B-8563-4EC2-996A-8A5FE62AA511}" destId="{221B73F7-9BA9-4585-BB23-3A9BA7CC6FD5}" srcOrd="2" destOrd="0" presId="urn:microsoft.com/office/officeart/2005/8/layout/process4"/>
    <dgm:cxn modelId="{786D670E-725C-4488-9ECD-61331EB3928E}" type="presParOf" srcId="{2C23394B-8563-4EC2-996A-8A5FE62AA511}" destId="{D6B1F4B8-6059-4781-AD13-FBFD6A7CFA3C}" srcOrd="3" destOrd="0" presId="urn:microsoft.com/office/officeart/2005/8/layout/process4"/>
    <dgm:cxn modelId="{FF5B4BF6-CF36-4A12-B017-0FC4BF508260}" type="presParOf" srcId="{B1B3C548-CB2B-4A97-9469-5B5D177D70D3}" destId="{767737C2-E6F8-415D-8AE4-C15DE868E729}" srcOrd="1" destOrd="0" presId="urn:microsoft.com/office/officeart/2005/8/layout/process4"/>
    <dgm:cxn modelId="{6E7A60EC-CD32-4DE0-B9ED-C77FD3466245}" type="presParOf" srcId="{B1B3C548-CB2B-4A97-9469-5B5D177D70D3}" destId="{68A23B8E-03EE-476A-B4F1-88F8B46EC673}" srcOrd="2" destOrd="0" presId="urn:microsoft.com/office/officeart/2005/8/layout/process4"/>
    <dgm:cxn modelId="{DA721BB2-82E0-40BF-B8F5-8E8792789940}" type="presParOf" srcId="{68A23B8E-03EE-476A-B4F1-88F8B46EC673}" destId="{BBAAF9E2-C4A6-4336-836D-7B867EBC4A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552868-1F0B-4287-87B2-5247C1D9727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42833-6F61-495F-8DB1-B99497CBB10C}">
      <dgm:prSet/>
      <dgm:spPr/>
      <dgm:t>
        <a:bodyPr/>
        <a:lstStyle/>
        <a:p>
          <a:r>
            <a:rPr lang="en-US" b="1" i="1" dirty="0"/>
            <a:t>Maintain Parking Garages, Enhance Operations, Improve Customer Service  </a:t>
          </a:r>
        </a:p>
      </dgm:t>
    </dgm:pt>
    <dgm:pt modelId="{C480E63A-B5F8-4420-B785-0180E9767A14}" type="parTrans" cxnId="{064893D8-CEA9-4D4C-B591-0FBCA9BA760D}">
      <dgm:prSet/>
      <dgm:spPr/>
      <dgm:t>
        <a:bodyPr/>
        <a:lstStyle/>
        <a:p>
          <a:endParaRPr lang="en-US"/>
        </a:p>
      </dgm:t>
    </dgm:pt>
    <dgm:pt modelId="{E7ED84BA-8247-46CD-B045-0AE11CDD170E}" type="sibTrans" cxnId="{064893D8-CEA9-4D4C-B591-0FBCA9BA760D}">
      <dgm:prSet/>
      <dgm:spPr/>
      <dgm:t>
        <a:bodyPr/>
        <a:lstStyle/>
        <a:p>
          <a:endParaRPr lang="en-US"/>
        </a:p>
      </dgm:t>
    </dgm:pt>
    <dgm:pt modelId="{F63D3D7A-94D7-46EB-BB1D-74B05C905B25}">
      <dgm:prSet/>
      <dgm:spPr/>
      <dgm:t>
        <a:bodyPr/>
        <a:lstStyle/>
        <a:p>
          <a:r>
            <a:rPr lang="en-US" b="1" i="1" dirty="0"/>
            <a:t>Budget Changes</a:t>
          </a:r>
          <a:endParaRPr lang="en-US" dirty="0"/>
        </a:p>
      </dgm:t>
    </dgm:pt>
    <dgm:pt modelId="{68A05F3F-3F09-417F-B65F-F7CC6A304CEA}" type="parTrans" cxnId="{0A4E7399-1628-42AF-892F-9C243B631384}">
      <dgm:prSet/>
      <dgm:spPr/>
      <dgm:t>
        <a:bodyPr/>
        <a:lstStyle/>
        <a:p>
          <a:endParaRPr lang="en-US"/>
        </a:p>
      </dgm:t>
    </dgm:pt>
    <dgm:pt modelId="{59E39071-BA89-4631-BD2C-ABBA5E6AE543}" type="sibTrans" cxnId="{0A4E7399-1628-42AF-892F-9C243B631384}">
      <dgm:prSet/>
      <dgm:spPr/>
      <dgm:t>
        <a:bodyPr/>
        <a:lstStyle/>
        <a:p>
          <a:endParaRPr lang="en-US"/>
        </a:p>
      </dgm:t>
    </dgm:pt>
    <dgm:pt modelId="{D1714936-6D83-4FDB-8A7C-E10E712C2BA8}">
      <dgm:prSet/>
      <dgm:spPr/>
      <dgm:t>
        <a:bodyPr/>
        <a:lstStyle/>
        <a:p>
          <a:pPr algn="ctr"/>
          <a:r>
            <a:rPr lang="en-US" dirty="0"/>
            <a:t>$6,870,00 in Parking Expenditures and Revenues </a:t>
          </a:r>
        </a:p>
        <a:p>
          <a:pPr algn="ctr"/>
          <a:r>
            <a:rPr lang="en-US" dirty="0"/>
            <a:t>4.6% Increase</a:t>
          </a:r>
        </a:p>
      </dgm:t>
    </dgm:pt>
    <dgm:pt modelId="{5564996B-74E7-4BCB-8CEE-7966978680DB}" type="sibTrans" cxnId="{4061205A-8EDA-4101-8BB6-3FE9492B515D}">
      <dgm:prSet/>
      <dgm:spPr/>
      <dgm:t>
        <a:bodyPr/>
        <a:lstStyle/>
        <a:p>
          <a:endParaRPr lang="en-US"/>
        </a:p>
      </dgm:t>
    </dgm:pt>
    <dgm:pt modelId="{2B4403E5-5346-4A6D-BB1E-DE9DC7DBEBBB}" type="parTrans" cxnId="{4061205A-8EDA-4101-8BB6-3FE9492B515D}">
      <dgm:prSet/>
      <dgm:spPr/>
      <dgm:t>
        <a:bodyPr/>
        <a:lstStyle/>
        <a:p>
          <a:endParaRPr lang="en-US"/>
        </a:p>
      </dgm:t>
    </dgm:pt>
    <dgm:pt modelId="{B1B3C548-CB2B-4A97-9469-5B5D177D70D3}" type="pres">
      <dgm:prSet presAssocID="{E7552868-1F0B-4287-87B2-5247C1D97279}" presName="Name0" presStyleCnt="0">
        <dgm:presLayoutVars>
          <dgm:dir/>
          <dgm:animLvl val="lvl"/>
          <dgm:resizeHandles val="exact"/>
        </dgm:presLayoutVars>
      </dgm:prSet>
      <dgm:spPr/>
    </dgm:pt>
    <dgm:pt modelId="{FF7328C5-BCB0-4832-A416-14E6DE7199FD}" type="pres">
      <dgm:prSet presAssocID="{F63D3D7A-94D7-46EB-BB1D-74B05C905B25}" presName="boxAndChildren" presStyleCnt="0"/>
      <dgm:spPr/>
    </dgm:pt>
    <dgm:pt modelId="{7DFAEF5A-6E85-44BC-9DB8-4C4B9E95F777}" type="pres">
      <dgm:prSet presAssocID="{F63D3D7A-94D7-46EB-BB1D-74B05C905B25}" presName="parentTextBox" presStyleLbl="node1" presStyleIdx="0" presStyleCnt="2"/>
      <dgm:spPr/>
    </dgm:pt>
    <dgm:pt modelId="{99AC56C2-CD6B-48E5-895C-AD46E4CFDEF5}" type="pres">
      <dgm:prSet presAssocID="{F63D3D7A-94D7-46EB-BB1D-74B05C905B25}" presName="entireBox" presStyleLbl="node1" presStyleIdx="0" presStyleCnt="2"/>
      <dgm:spPr/>
    </dgm:pt>
    <dgm:pt modelId="{2C23394B-8563-4EC2-996A-8A5FE62AA511}" type="pres">
      <dgm:prSet presAssocID="{F63D3D7A-94D7-46EB-BB1D-74B05C905B25}" presName="descendantBox" presStyleCnt="0"/>
      <dgm:spPr/>
    </dgm:pt>
    <dgm:pt modelId="{0E46897B-2DAA-4F03-9DA5-EFE77D749F48}" type="pres">
      <dgm:prSet presAssocID="{D1714936-6D83-4FDB-8A7C-E10E712C2BA8}" presName="childTextBox" presStyleLbl="fgAccFollowNode1" presStyleIdx="0" presStyleCnt="1" custScaleY="123307">
        <dgm:presLayoutVars>
          <dgm:bulletEnabled val="1"/>
        </dgm:presLayoutVars>
      </dgm:prSet>
      <dgm:spPr/>
    </dgm:pt>
    <dgm:pt modelId="{767737C2-E6F8-415D-8AE4-C15DE868E729}" type="pres">
      <dgm:prSet presAssocID="{E7ED84BA-8247-46CD-B045-0AE11CDD170E}" presName="sp" presStyleCnt="0"/>
      <dgm:spPr/>
    </dgm:pt>
    <dgm:pt modelId="{68A23B8E-03EE-476A-B4F1-88F8B46EC673}" type="pres">
      <dgm:prSet presAssocID="{80142833-6F61-495F-8DB1-B99497CBB10C}" presName="arrowAndChildren" presStyleCnt="0"/>
      <dgm:spPr/>
    </dgm:pt>
    <dgm:pt modelId="{BBAAF9E2-C4A6-4336-836D-7B867EBC4AA0}" type="pres">
      <dgm:prSet presAssocID="{80142833-6F61-495F-8DB1-B99497CBB10C}" presName="parentTextArrow" presStyleLbl="node1" presStyleIdx="1" presStyleCnt="2"/>
      <dgm:spPr/>
    </dgm:pt>
  </dgm:ptLst>
  <dgm:cxnLst>
    <dgm:cxn modelId="{89BAE327-7F95-4C20-A5F1-05814B292CCA}" type="presOf" srcId="{E7552868-1F0B-4287-87B2-5247C1D97279}" destId="{B1B3C548-CB2B-4A97-9469-5B5D177D70D3}" srcOrd="0" destOrd="0" presId="urn:microsoft.com/office/officeart/2005/8/layout/process4"/>
    <dgm:cxn modelId="{36877F2E-A488-45A2-8889-FDCAC7E0C106}" type="presOf" srcId="{80142833-6F61-495F-8DB1-B99497CBB10C}" destId="{BBAAF9E2-C4A6-4336-836D-7B867EBC4AA0}" srcOrd="0" destOrd="0" presId="urn:microsoft.com/office/officeart/2005/8/layout/process4"/>
    <dgm:cxn modelId="{17153A55-64E3-4520-A9BF-AD8973AD7170}" type="presOf" srcId="{F63D3D7A-94D7-46EB-BB1D-74B05C905B25}" destId="{7DFAEF5A-6E85-44BC-9DB8-4C4B9E95F777}" srcOrd="0" destOrd="0" presId="urn:microsoft.com/office/officeart/2005/8/layout/process4"/>
    <dgm:cxn modelId="{4061205A-8EDA-4101-8BB6-3FE9492B515D}" srcId="{F63D3D7A-94D7-46EB-BB1D-74B05C905B25}" destId="{D1714936-6D83-4FDB-8A7C-E10E712C2BA8}" srcOrd="0" destOrd="0" parTransId="{2B4403E5-5346-4A6D-BB1E-DE9DC7DBEBBB}" sibTransId="{5564996B-74E7-4BCB-8CEE-7966978680DB}"/>
    <dgm:cxn modelId="{0A4E7399-1628-42AF-892F-9C243B631384}" srcId="{E7552868-1F0B-4287-87B2-5247C1D97279}" destId="{F63D3D7A-94D7-46EB-BB1D-74B05C905B25}" srcOrd="1" destOrd="0" parTransId="{68A05F3F-3F09-417F-B65F-F7CC6A304CEA}" sibTransId="{59E39071-BA89-4631-BD2C-ABBA5E6AE543}"/>
    <dgm:cxn modelId="{EEC4A0A7-9736-4360-8578-C4B0D7C6B25A}" type="presOf" srcId="{F63D3D7A-94D7-46EB-BB1D-74B05C905B25}" destId="{99AC56C2-CD6B-48E5-895C-AD46E4CFDEF5}" srcOrd="1" destOrd="0" presId="urn:microsoft.com/office/officeart/2005/8/layout/process4"/>
    <dgm:cxn modelId="{361824D1-2D66-4162-AFC5-0CEA2397E033}" type="presOf" srcId="{D1714936-6D83-4FDB-8A7C-E10E712C2BA8}" destId="{0E46897B-2DAA-4F03-9DA5-EFE77D749F48}" srcOrd="0" destOrd="0" presId="urn:microsoft.com/office/officeart/2005/8/layout/process4"/>
    <dgm:cxn modelId="{064893D8-CEA9-4D4C-B591-0FBCA9BA760D}" srcId="{E7552868-1F0B-4287-87B2-5247C1D97279}" destId="{80142833-6F61-495F-8DB1-B99497CBB10C}" srcOrd="0" destOrd="0" parTransId="{C480E63A-B5F8-4420-B785-0180E9767A14}" sibTransId="{E7ED84BA-8247-46CD-B045-0AE11CDD170E}"/>
    <dgm:cxn modelId="{62ADD8EC-ECD5-43E6-9824-EBD011476539}" type="presParOf" srcId="{B1B3C548-CB2B-4A97-9469-5B5D177D70D3}" destId="{FF7328C5-BCB0-4832-A416-14E6DE7199FD}" srcOrd="0" destOrd="0" presId="urn:microsoft.com/office/officeart/2005/8/layout/process4"/>
    <dgm:cxn modelId="{AFC878A4-E514-4447-9580-F318074370EE}" type="presParOf" srcId="{FF7328C5-BCB0-4832-A416-14E6DE7199FD}" destId="{7DFAEF5A-6E85-44BC-9DB8-4C4B9E95F777}" srcOrd="0" destOrd="0" presId="urn:microsoft.com/office/officeart/2005/8/layout/process4"/>
    <dgm:cxn modelId="{2D658594-8A2A-41A6-8ADF-EAAD94D1E563}" type="presParOf" srcId="{FF7328C5-BCB0-4832-A416-14E6DE7199FD}" destId="{99AC56C2-CD6B-48E5-895C-AD46E4CFDEF5}" srcOrd="1" destOrd="0" presId="urn:microsoft.com/office/officeart/2005/8/layout/process4"/>
    <dgm:cxn modelId="{D815A31E-FA8F-4514-AC11-638A772B9124}" type="presParOf" srcId="{FF7328C5-BCB0-4832-A416-14E6DE7199FD}" destId="{2C23394B-8563-4EC2-996A-8A5FE62AA511}" srcOrd="2" destOrd="0" presId="urn:microsoft.com/office/officeart/2005/8/layout/process4"/>
    <dgm:cxn modelId="{549B5829-DEB9-48AE-B165-B77FDBBC6E1B}" type="presParOf" srcId="{2C23394B-8563-4EC2-996A-8A5FE62AA511}" destId="{0E46897B-2DAA-4F03-9DA5-EFE77D749F48}" srcOrd="0" destOrd="0" presId="urn:microsoft.com/office/officeart/2005/8/layout/process4"/>
    <dgm:cxn modelId="{6E8FA55D-665D-4CE6-989F-7FABE9D51F99}" type="presParOf" srcId="{B1B3C548-CB2B-4A97-9469-5B5D177D70D3}" destId="{767737C2-E6F8-415D-8AE4-C15DE868E729}" srcOrd="1" destOrd="0" presId="urn:microsoft.com/office/officeart/2005/8/layout/process4"/>
    <dgm:cxn modelId="{321E862C-FF69-4700-9768-25BBBBFDA283}" type="presParOf" srcId="{B1B3C548-CB2B-4A97-9469-5B5D177D70D3}" destId="{68A23B8E-03EE-476A-B4F1-88F8B46EC673}" srcOrd="2" destOrd="0" presId="urn:microsoft.com/office/officeart/2005/8/layout/process4"/>
    <dgm:cxn modelId="{FFFD00A0-2D7D-4358-802F-4C62E271BE22}" type="presParOf" srcId="{68A23B8E-03EE-476A-B4F1-88F8B46EC673}" destId="{BBAAF9E2-C4A6-4336-836D-7B867EBC4A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56C2-CD6B-48E5-895C-AD46E4CFDEF5}">
      <dsp:nvSpPr>
        <dsp:cNvPr id="0" name=""/>
        <dsp:cNvSpPr/>
      </dsp:nvSpPr>
      <dsp:spPr>
        <a:xfrm>
          <a:off x="0" y="2626263"/>
          <a:ext cx="7886700" cy="17231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i="1" kern="1200" dirty="0"/>
            <a:t>Budget Changes</a:t>
          </a:r>
          <a:endParaRPr lang="en-US" sz="3300" kern="1200" dirty="0"/>
        </a:p>
      </dsp:txBody>
      <dsp:txXfrm>
        <a:off x="0" y="2626263"/>
        <a:ext cx="7886700" cy="930480"/>
      </dsp:txXfrm>
    </dsp:sp>
    <dsp:sp modelId="{0E46897B-2DAA-4F03-9DA5-EFE77D749F48}">
      <dsp:nvSpPr>
        <dsp:cNvPr id="0" name=""/>
        <dsp:cNvSpPr/>
      </dsp:nvSpPr>
      <dsp:spPr>
        <a:xfrm>
          <a:off x="0" y="3493794"/>
          <a:ext cx="3943349" cy="84960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Traffic Maintenance:          -4.5%</a:t>
          </a:r>
        </a:p>
      </dsp:txBody>
      <dsp:txXfrm>
        <a:off x="0" y="3493794"/>
        <a:ext cx="3943349" cy="849606"/>
      </dsp:txXfrm>
    </dsp:sp>
    <dsp:sp modelId="{EF12FBE5-368B-48D8-BDB3-F7FC4A4174A0}">
      <dsp:nvSpPr>
        <dsp:cNvPr id="0" name=""/>
        <dsp:cNvSpPr/>
      </dsp:nvSpPr>
      <dsp:spPr>
        <a:xfrm>
          <a:off x="3943350" y="3493794"/>
          <a:ext cx="3943349" cy="84960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Transportation Planning and Engineering: -2.7%</a:t>
          </a:r>
        </a:p>
      </dsp:txBody>
      <dsp:txXfrm>
        <a:off x="3943350" y="3493794"/>
        <a:ext cx="3943349" cy="849606"/>
      </dsp:txXfrm>
    </dsp:sp>
    <dsp:sp modelId="{BBAAF9E2-C4A6-4336-836D-7B867EBC4AA0}">
      <dsp:nvSpPr>
        <dsp:cNvPr id="0" name=""/>
        <dsp:cNvSpPr/>
      </dsp:nvSpPr>
      <dsp:spPr>
        <a:xfrm rot="10800000">
          <a:off x="0" y="1962"/>
          <a:ext cx="7886700" cy="2650147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i="1" kern="1200" dirty="0"/>
            <a:t>Streamline Operations, Improve Responsiveness, Upgrade Technology</a:t>
          </a:r>
          <a:endParaRPr lang="en-US" sz="3300" kern="1200" dirty="0"/>
        </a:p>
      </dsp:txBody>
      <dsp:txXfrm rot="10800000">
        <a:off x="0" y="1962"/>
        <a:ext cx="7886700" cy="1721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56C2-CD6B-48E5-895C-AD46E4CFDEF5}">
      <dsp:nvSpPr>
        <dsp:cNvPr id="0" name=""/>
        <dsp:cNvSpPr/>
      </dsp:nvSpPr>
      <dsp:spPr>
        <a:xfrm>
          <a:off x="0" y="1928676"/>
          <a:ext cx="7886700" cy="26016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1" kern="1200" dirty="0"/>
            <a:t>Capital Budget Items</a:t>
          </a:r>
          <a:endParaRPr lang="en-US" sz="3400" kern="1200" dirty="0"/>
        </a:p>
      </dsp:txBody>
      <dsp:txXfrm>
        <a:off x="0" y="1928676"/>
        <a:ext cx="7886700" cy="1404878"/>
      </dsp:txXfrm>
    </dsp:sp>
    <dsp:sp modelId="{0E46897B-2DAA-4F03-9DA5-EFE77D749F48}">
      <dsp:nvSpPr>
        <dsp:cNvPr id="0" name=""/>
        <dsp:cNvSpPr/>
      </dsp:nvSpPr>
      <dsp:spPr>
        <a:xfrm>
          <a:off x="2780" y="3233718"/>
          <a:ext cx="2266485" cy="129235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Roadway Design and Reconstruction: $1,100,000</a:t>
          </a:r>
        </a:p>
      </dsp:txBody>
      <dsp:txXfrm>
        <a:off x="2780" y="3233718"/>
        <a:ext cx="2266485" cy="1292356"/>
      </dsp:txXfrm>
    </dsp:sp>
    <dsp:sp modelId="{EF12FBE5-368B-48D8-BDB3-F7FC4A4174A0}">
      <dsp:nvSpPr>
        <dsp:cNvPr id="0" name=""/>
        <dsp:cNvSpPr/>
      </dsp:nvSpPr>
      <dsp:spPr>
        <a:xfrm>
          <a:off x="2269266" y="3233718"/>
          <a:ext cx="1871550" cy="1292356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Strawberry Hill/Newfield  Ave Corridor: $1,000,000</a:t>
          </a:r>
        </a:p>
      </dsp:txBody>
      <dsp:txXfrm>
        <a:off x="2269266" y="3233718"/>
        <a:ext cx="1871550" cy="1292356"/>
      </dsp:txXfrm>
    </dsp:sp>
    <dsp:sp modelId="{221B73F7-9BA9-4585-BB23-3A9BA7CC6FD5}">
      <dsp:nvSpPr>
        <dsp:cNvPr id="0" name=""/>
        <dsp:cNvSpPr/>
      </dsp:nvSpPr>
      <dsp:spPr>
        <a:xfrm>
          <a:off x="4140817" y="3233718"/>
          <a:ext cx="1871550" cy="1292356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Vision Zero Action Plan Implementation: $500,000</a:t>
          </a:r>
        </a:p>
      </dsp:txBody>
      <dsp:txXfrm>
        <a:off x="4140817" y="3233718"/>
        <a:ext cx="1871550" cy="1292356"/>
      </dsp:txXfrm>
    </dsp:sp>
    <dsp:sp modelId="{D6B1F4B8-6059-4781-AD13-FBFD6A7CFA3C}">
      <dsp:nvSpPr>
        <dsp:cNvPr id="0" name=""/>
        <dsp:cNvSpPr/>
      </dsp:nvSpPr>
      <dsp:spPr>
        <a:xfrm>
          <a:off x="6012368" y="3233718"/>
          <a:ext cx="1871550" cy="129235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Safe Routes to Schools: $1,650,000</a:t>
          </a:r>
        </a:p>
      </dsp:txBody>
      <dsp:txXfrm>
        <a:off x="6012368" y="3233718"/>
        <a:ext cx="1871550" cy="1292356"/>
      </dsp:txXfrm>
    </dsp:sp>
    <dsp:sp modelId="{BBAAF9E2-C4A6-4336-836D-7B867EBC4AA0}">
      <dsp:nvSpPr>
        <dsp:cNvPr id="0" name=""/>
        <dsp:cNvSpPr/>
      </dsp:nvSpPr>
      <dsp:spPr>
        <a:xfrm rot="10800000">
          <a:off x="0" y="420"/>
          <a:ext cx="7886700" cy="1967280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1" kern="1200" dirty="0"/>
            <a:t>Enhance Safety and Mobility in Stamford</a:t>
          </a:r>
          <a:endParaRPr lang="en-US" sz="3400" kern="1200" dirty="0"/>
        </a:p>
      </dsp:txBody>
      <dsp:txXfrm rot="10800000">
        <a:off x="0" y="420"/>
        <a:ext cx="7886700" cy="1278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56C2-CD6B-48E5-895C-AD46E4CFDEF5}">
      <dsp:nvSpPr>
        <dsp:cNvPr id="0" name=""/>
        <dsp:cNvSpPr/>
      </dsp:nvSpPr>
      <dsp:spPr>
        <a:xfrm>
          <a:off x="0" y="2589273"/>
          <a:ext cx="7886700" cy="17000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/>
            <a:t>Budget Changes</a:t>
          </a:r>
          <a:endParaRPr lang="en-US" sz="3200" kern="1200" dirty="0"/>
        </a:p>
      </dsp:txBody>
      <dsp:txXfrm>
        <a:off x="0" y="2589273"/>
        <a:ext cx="7886700" cy="918001"/>
      </dsp:txXfrm>
    </dsp:sp>
    <dsp:sp modelId="{0E46897B-2DAA-4F03-9DA5-EFE77D749F48}">
      <dsp:nvSpPr>
        <dsp:cNvPr id="0" name=""/>
        <dsp:cNvSpPr/>
      </dsp:nvSpPr>
      <dsp:spPr>
        <a:xfrm>
          <a:off x="0" y="3382144"/>
          <a:ext cx="7886700" cy="96426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$6,870,00 in Parking Expenditures and Revenues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4.6% Increase</a:t>
          </a:r>
        </a:p>
      </dsp:txBody>
      <dsp:txXfrm>
        <a:off x="0" y="3382144"/>
        <a:ext cx="7886700" cy="964262"/>
      </dsp:txXfrm>
    </dsp:sp>
    <dsp:sp modelId="{BBAAF9E2-C4A6-4336-836D-7B867EBC4AA0}">
      <dsp:nvSpPr>
        <dsp:cNvPr id="0" name=""/>
        <dsp:cNvSpPr/>
      </dsp:nvSpPr>
      <dsp:spPr>
        <a:xfrm rot="10800000">
          <a:off x="0" y="168"/>
          <a:ext cx="7886700" cy="2614604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/>
            <a:t>Maintain Parking Garages, Enhance Operations, Improve Customer Service  </a:t>
          </a:r>
        </a:p>
      </dsp:txBody>
      <dsp:txXfrm rot="10800000">
        <a:off x="0" y="168"/>
        <a:ext cx="7886700" cy="1698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dirty="0"/>
              <a:t>CITY OF STAMFORD</a:t>
            </a:r>
            <a:br>
              <a:rPr lang="en-US" sz="4200" dirty="0"/>
            </a:br>
            <a:r>
              <a:rPr lang="en-US" sz="4200" dirty="0"/>
              <a:t>Transportation, Traffic &amp; Parking Department </a:t>
            </a: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r>
              <a:rPr lang="en-US" sz="2000" dirty="0"/>
              <a:t>Frank W. </a:t>
            </a:r>
            <a:r>
              <a:rPr lang="en-US" sz="2000" dirty="0" err="1"/>
              <a:t>Petise</a:t>
            </a:r>
            <a:r>
              <a:rPr lang="en-US" sz="2000" dirty="0"/>
              <a:t>, P.E</a:t>
            </a:r>
            <a:br>
              <a:rPr lang="en-US" sz="2000" dirty="0"/>
            </a:br>
            <a:r>
              <a:rPr lang="en-US" sz="2000" dirty="0"/>
              <a:t>Transportation Bureau Chief </a:t>
            </a:r>
            <a:br>
              <a:rPr lang="en-US" sz="2000" dirty="0"/>
            </a:br>
            <a:r>
              <a:rPr lang="en-US" sz="2000" dirty="0" err="1"/>
              <a:t>Fpetise@StamfordCT.gov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March 19, 2024</a:t>
            </a:r>
            <a:br>
              <a:rPr lang="en-US" sz="20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2EDB8B05-3BB5-B740-BF78-97E0B33ED2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31022"/>
            <a:ext cx="3567121" cy="431918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 fontScale="90000"/>
          </a:bodyPr>
          <a:lstStyle/>
          <a:p>
            <a:pPr marL="800100"/>
            <a:r>
              <a:rPr lang="en-US" sz="4500" b="1" i="1" dirty="0"/>
              <a:t>FY Operating 2024-2025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9" name="Rectangle 7">
            <a:extLst>
              <a:ext uri="{FF2B5EF4-FFF2-40B4-BE49-F238E27FC236}">
                <a16:creationId xmlns:a16="http://schemas.microsoft.com/office/drawing/2014/main" id="{D1F9C69E-4B77-BF42-0919-0A6E22D601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2521437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FY Capital 2024-2025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9" name="Rectangle 7">
            <a:extLst>
              <a:ext uri="{FF2B5EF4-FFF2-40B4-BE49-F238E27FC236}">
                <a16:creationId xmlns:a16="http://schemas.microsoft.com/office/drawing/2014/main" id="{D1F9C69E-4B77-BF42-0919-0A6E22D601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4"/>
          <a:ext cx="78867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986244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FY Parking 2024-2025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9" name="Rectangle 7">
            <a:extLst>
              <a:ext uri="{FF2B5EF4-FFF2-40B4-BE49-F238E27FC236}">
                <a16:creationId xmlns:a16="http://schemas.microsoft.com/office/drawing/2014/main" id="{D1F9C69E-4B77-BF42-0919-0A6E22D601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4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487261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22010</TotalTime>
  <Words>139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CITY OF STAMFORD Transportation, Traffic &amp; Parking Department    Frank W. Petise, P.E Transportation Bureau Chief  Fpetise@StamfordCT.gov  March 19, 2024 </vt:lpstr>
      <vt:lpstr>FY Operating 2024-2025 Goals</vt:lpstr>
      <vt:lpstr>FY Capital 2024-2025 Goals</vt:lpstr>
      <vt:lpstr>FY Parking 2024-2025 Goals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Petise, Frank</cp:lastModifiedBy>
  <cp:revision>105</cp:revision>
  <cp:lastPrinted>2018-02-23T19:05:57Z</cp:lastPrinted>
  <dcterms:created xsi:type="dcterms:W3CDTF">2015-07-08T22:36:06Z</dcterms:created>
  <dcterms:modified xsi:type="dcterms:W3CDTF">2024-03-15T20:04:08Z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