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7"/>
  </p:notesMasterIdLst>
  <p:handoutMasterIdLst>
    <p:handoutMasterId r:id="rId8"/>
  </p:handoutMasterIdLst>
  <p:sldIdLst>
    <p:sldId id="279" r:id="rId2"/>
    <p:sldId id="256" r:id="rId3"/>
    <p:sldId id="283" r:id="rId4"/>
    <p:sldId id="281" r:id="rId5"/>
    <p:sldId id="284" r:id="rId6"/>
  </p:sldIdLst>
  <p:sldSz cx="9144000" cy="6858000" type="screen4x3"/>
  <p:notesSz cx="7023100" cy="93091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2E08B8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50" y="-90"/>
      </p:cViewPr>
      <p:guideLst>
        <p:guide orient="horz" pos="2909"/>
        <p:guide pos="2208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70DA94-D97B-43C6-A478-F54DB9AC6F9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4356B5-D9EF-4715-B52C-F3BCE3B2D52D}">
      <dgm:prSet phldrT="[Text]"/>
      <dgm:spPr/>
      <dgm:t>
        <a:bodyPr/>
        <a:lstStyle/>
        <a:p>
          <a:r>
            <a:rPr lang="en-US" dirty="0"/>
            <a:t>Operations Department</a:t>
          </a:r>
        </a:p>
      </dgm:t>
    </dgm:pt>
    <dgm:pt modelId="{52ADBD39-CC04-44A2-903E-130D6DD42087}" type="parTrans" cxnId="{3E77E1FE-48A1-40D5-885C-E8D2614A3813}">
      <dgm:prSet/>
      <dgm:spPr/>
      <dgm:t>
        <a:bodyPr/>
        <a:lstStyle/>
        <a:p>
          <a:endParaRPr lang="en-US"/>
        </a:p>
      </dgm:t>
    </dgm:pt>
    <dgm:pt modelId="{A3FAD6EB-48DB-40DA-8EE7-576B0558AA44}" type="sibTrans" cxnId="{3E77E1FE-48A1-40D5-885C-E8D2614A3813}">
      <dgm:prSet/>
      <dgm:spPr/>
      <dgm:t>
        <a:bodyPr/>
        <a:lstStyle/>
        <a:p>
          <a:endParaRPr lang="en-US"/>
        </a:p>
      </dgm:t>
    </dgm:pt>
    <dgm:pt modelId="{D540DE4C-C62A-4AD3-AC49-60D5B5F361B3}" type="asst">
      <dgm:prSet phldrT="[Text]"/>
      <dgm:spPr/>
      <dgm:t>
        <a:bodyPr/>
        <a:lstStyle/>
        <a:p>
          <a:r>
            <a:rPr lang="en-US" dirty="0"/>
            <a:t>Operations Administration</a:t>
          </a:r>
        </a:p>
      </dgm:t>
    </dgm:pt>
    <dgm:pt modelId="{0CE680D4-F784-456E-B275-CF4CF2BEA754}" type="parTrans" cxnId="{2F88B691-39E9-4269-B8AC-EE0648965317}">
      <dgm:prSet/>
      <dgm:spPr/>
      <dgm:t>
        <a:bodyPr/>
        <a:lstStyle/>
        <a:p>
          <a:endParaRPr lang="en-US"/>
        </a:p>
      </dgm:t>
    </dgm:pt>
    <dgm:pt modelId="{D195DBF3-41CE-4B96-8D96-7AAD77F35918}" type="sibTrans" cxnId="{2F88B691-39E9-4269-B8AC-EE0648965317}">
      <dgm:prSet/>
      <dgm:spPr/>
      <dgm:t>
        <a:bodyPr/>
        <a:lstStyle/>
        <a:p>
          <a:endParaRPr lang="en-US"/>
        </a:p>
      </dgm:t>
    </dgm:pt>
    <dgm:pt modelId="{C13E0758-4D14-4A45-952B-739B203B9BE4}">
      <dgm:prSet phldrT="[Text]"/>
      <dgm:spPr/>
      <dgm:t>
        <a:bodyPr/>
        <a:lstStyle/>
        <a:p>
          <a:r>
            <a:rPr lang="en-US" dirty="0"/>
            <a:t>Vehicle Maintenance</a:t>
          </a:r>
        </a:p>
      </dgm:t>
    </dgm:pt>
    <dgm:pt modelId="{9B8DAD6C-2849-4833-B5A5-A7A546C90445}" type="parTrans" cxnId="{33009473-5B83-47E3-A1E3-B37A9ABEEAD3}">
      <dgm:prSet/>
      <dgm:spPr/>
      <dgm:t>
        <a:bodyPr/>
        <a:lstStyle/>
        <a:p>
          <a:endParaRPr lang="en-US"/>
        </a:p>
      </dgm:t>
    </dgm:pt>
    <dgm:pt modelId="{EBC5843E-810F-41E8-9528-7977701320BE}" type="sibTrans" cxnId="{33009473-5B83-47E3-A1E3-B37A9ABEEAD3}">
      <dgm:prSet/>
      <dgm:spPr/>
      <dgm:t>
        <a:bodyPr/>
        <a:lstStyle/>
        <a:p>
          <a:endParaRPr lang="en-US"/>
        </a:p>
      </dgm:t>
    </dgm:pt>
    <dgm:pt modelId="{411B2BB0-CB83-4522-A55F-5B51C25BAEA9}">
      <dgm:prSet phldrT="[Text]"/>
      <dgm:spPr/>
      <dgm:t>
        <a:bodyPr/>
        <a:lstStyle/>
        <a:p>
          <a:r>
            <a:rPr lang="en-US" dirty="0"/>
            <a:t>Land Use</a:t>
          </a:r>
        </a:p>
      </dgm:t>
    </dgm:pt>
    <dgm:pt modelId="{64CDB2BE-D6EE-430A-9571-B1F59FBBE7CE}" type="parTrans" cxnId="{CA90B750-44E6-42CA-BC85-B2D423069C79}">
      <dgm:prSet/>
      <dgm:spPr/>
      <dgm:t>
        <a:bodyPr/>
        <a:lstStyle/>
        <a:p>
          <a:endParaRPr lang="en-US"/>
        </a:p>
      </dgm:t>
    </dgm:pt>
    <dgm:pt modelId="{F98ABBD5-F742-48C7-896C-4CDFDAEDE980}" type="sibTrans" cxnId="{CA90B750-44E6-42CA-BC85-B2D423069C79}">
      <dgm:prSet/>
      <dgm:spPr/>
      <dgm:t>
        <a:bodyPr/>
        <a:lstStyle/>
        <a:p>
          <a:endParaRPr lang="en-US"/>
        </a:p>
      </dgm:t>
    </dgm:pt>
    <dgm:pt modelId="{99C7610F-254D-4A21-84DF-1BA92DF4E025}">
      <dgm:prSet phldrT="[Text]"/>
      <dgm:spPr/>
      <dgm:t>
        <a:bodyPr/>
        <a:lstStyle/>
        <a:p>
          <a:r>
            <a:rPr lang="en-US" dirty="0"/>
            <a:t>Parks &amp; Recreation</a:t>
          </a:r>
        </a:p>
      </dgm:t>
    </dgm:pt>
    <dgm:pt modelId="{66589311-8E37-4FE0-A04E-18ADC0B3048D}" type="parTrans" cxnId="{D4E22728-377E-4C2C-B87D-98768D04A69E}">
      <dgm:prSet/>
      <dgm:spPr/>
      <dgm:t>
        <a:bodyPr/>
        <a:lstStyle/>
        <a:p>
          <a:endParaRPr lang="en-US"/>
        </a:p>
      </dgm:t>
    </dgm:pt>
    <dgm:pt modelId="{7776ECB8-A5C8-4E74-8CA7-B757B558206F}" type="sibTrans" cxnId="{D4E22728-377E-4C2C-B87D-98768D04A69E}">
      <dgm:prSet/>
      <dgm:spPr/>
      <dgm:t>
        <a:bodyPr/>
        <a:lstStyle/>
        <a:p>
          <a:endParaRPr lang="en-US"/>
        </a:p>
      </dgm:t>
    </dgm:pt>
    <dgm:pt modelId="{54CAE72E-B3AB-4CDF-AB68-92B9B3532752}">
      <dgm:prSet phldrT="[Text]"/>
      <dgm:spPr/>
      <dgm:t>
        <a:bodyPr/>
        <a:lstStyle/>
        <a:p>
          <a:r>
            <a:rPr lang="en-US" dirty="0"/>
            <a:t>Facilities</a:t>
          </a:r>
        </a:p>
      </dgm:t>
    </dgm:pt>
    <dgm:pt modelId="{BF6BA793-98FA-4317-BC59-9EA3A993F10C}" type="parTrans" cxnId="{E81B399D-A62C-469E-AA80-2F11AD45CEB8}">
      <dgm:prSet/>
      <dgm:spPr/>
      <dgm:t>
        <a:bodyPr/>
        <a:lstStyle/>
        <a:p>
          <a:endParaRPr lang="en-US"/>
        </a:p>
      </dgm:t>
    </dgm:pt>
    <dgm:pt modelId="{16831C8A-EA2D-4A44-B66B-134E49CB3244}" type="sibTrans" cxnId="{E81B399D-A62C-469E-AA80-2F11AD45CEB8}">
      <dgm:prSet/>
      <dgm:spPr/>
      <dgm:t>
        <a:bodyPr/>
        <a:lstStyle/>
        <a:p>
          <a:endParaRPr lang="en-US"/>
        </a:p>
      </dgm:t>
    </dgm:pt>
    <dgm:pt modelId="{950E5DB7-1171-41CF-A188-AC323DD141FE}">
      <dgm:prSet phldrT="[Text]"/>
      <dgm:spPr/>
      <dgm:t>
        <a:bodyPr/>
        <a:lstStyle/>
        <a:p>
          <a:r>
            <a:rPr lang="en-US" dirty="0"/>
            <a:t>Solid Waste</a:t>
          </a:r>
        </a:p>
      </dgm:t>
    </dgm:pt>
    <dgm:pt modelId="{A56AB7DD-1B0F-4D25-943B-7271556DDF6F}" type="parTrans" cxnId="{C51C83C8-69E6-471C-A1AF-62513C8C5B25}">
      <dgm:prSet/>
      <dgm:spPr/>
      <dgm:t>
        <a:bodyPr/>
        <a:lstStyle/>
        <a:p>
          <a:endParaRPr lang="en-US"/>
        </a:p>
      </dgm:t>
    </dgm:pt>
    <dgm:pt modelId="{EEE2C8D8-C6AD-4E15-BC86-AF167608995A}" type="sibTrans" cxnId="{C51C83C8-69E6-471C-A1AF-62513C8C5B25}">
      <dgm:prSet/>
      <dgm:spPr/>
      <dgm:t>
        <a:bodyPr/>
        <a:lstStyle/>
        <a:p>
          <a:endParaRPr lang="en-US"/>
        </a:p>
      </dgm:t>
    </dgm:pt>
    <dgm:pt modelId="{E0834308-B6E1-4BA9-84A5-6930E55CC417}">
      <dgm:prSet phldrT="[Text]"/>
      <dgm:spPr/>
      <dgm:t>
        <a:bodyPr/>
        <a:lstStyle/>
        <a:p>
          <a:r>
            <a:rPr lang="en-US" dirty="0"/>
            <a:t>Transportation, Traffic, &amp; Parking</a:t>
          </a:r>
        </a:p>
      </dgm:t>
    </dgm:pt>
    <dgm:pt modelId="{4CC86FC3-8EF0-47B5-B573-A64306062A7F}" type="parTrans" cxnId="{726E0C3F-34A3-458B-8010-54A87A6577D3}">
      <dgm:prSet/>
      <dgm:spPr/>
      <dgm:t>
        <a:bodyPr/>
        <a:lstStyle/>
        <a:p>
          <a:endParaRPr lang="en-US"/>
        </a:p>
      </dgm:t>
    </dgm:pt>
    <dgm:pt modelId="{0EC086AC-F6B9-425F-BE22-6D31362F6DF5}" type="sibTrans" cxnId="{726E0C3F-34A3-458B-8010-54A87A6577D3}">
      <dgm:prSet/>
      <dgm:spPr/>
      <dgm:t>
        <a:bodyPr/>
        <a:lstStyle/>
        <a:p>
          <a:endParaRPr lang="en-US"/>
        </a:p>
      </dgm:t>
    </dgm:pt>
    <dgm:pt modelId="{CC4D1FCF-41EA-4AAC-BC04-FCF850E145E1}">
      <dgm:prSet phldrT="[Text]"/>
      <dgm:spPr/>
      <dgm:t>
        <a:bodyPr/>
        <a:lstStyle/>
        <a:p>
          <a:r>
            <a:rPr lang="en-US" dirty="0"/>
            <a:t>Administrative</a:t>
          </a:r>
        </a:p>
      </dgm:t>
    </dgm:pt>
    <dgm:pt modelId="{22641549-4281-4DE4-BE67-7332A39B35E7}" type="parTrans" cxnId="{E8AA251F-C23C-43A8-AB9B-ED23F1D43445}">
      <dgm:prSet/>
      <dgm:spPr/>
      <dgm:t>
        <a:bodyPr/>
        <a:lstStyle/>
        <a:p>
          <a:endParaRPr lang="en-US"/>
        </a:p>
      </dgm:t>
    </dgm:pt>
    <dgm:pt modelId="{9798351E-5321-4143-BFEB-CEB2EA6ECA69}" type="sibTrans" cxnId="{E8AA251F-C23C-43A8-AB9B-ED23F1D43445}">
      <dgm:prSet/>
      <dgm:spPr/>
      <dgm:t>
        <a:bodyPr/>
        <a:lstStyle/>
        <a:p>
          <a:endParaRPr lang="en-US"/>
        </a:p>
      </dgm:t>
    </dgm:pt>
    <dgm:pt modelId="{595BBD1C-9124-4085-8327-CBC1A8E9D459}">
      <dgm:prSet phldrT="[Text]"/>
      <dgm:spPr/>
      <dgm:t>
        <a:bodyPr/>
        <a:lstStyle/>
        <a:p>
          <a:r>
            <a:rPr lang="en-US" dirty="0"/>
            <a:t>Construction Management</a:t>
          </a:r>
        </a:p>
      </dgm:t>
    </dgm:pt>
    <dgm:pt modelId="{0743ABB5-14A4-49F0-B1AF-A082BCF55F99}" type="parTrans" cxnId="{09BD1FB5-D66D-4DDE-A1AE-404F355DBDA5}">
      <dgm:prSet/>
      <dgm:spPr/>
      <dgm:t>
        <a:bodyPr/>
        <a:lstStyle/>
        <a:p>
          <a:endParaRPr lang="en-US"/>
        </a:p>
      </dgm:t>
    </dgm:pt>
    <dgm:pt modelId="{ABB9ED47-8402-4868-BF8C-1A595E44B00A}" type="sibTrans" cxnId="{09BD1FB5-D66D-4DDE-A1AE-404F355DBDA5}">
      <dgm:prSet/>
      <dgm:spPr/>
      <dgm:t>
        <a:bodyPr/>
        <a:lstStyle/>
        <a:p>
          <a:endParaRPr lang="en-US"/>
        </a:p>
      </dgm:t>
    </dgm:pt>
    <dgm:pt modelId="{F6A33F49-CA7B-4104-A0B4-1BB6EEDF7FE9}">
      <dgm:prSet phldrT="[Text]"/>
      <dgm:spPr/>
      <dgm:t>
        <a:bodyPr/>
        <a:lstStyle/>
        <a:p>
          <a:r>
            <a:rPr lang="en-US" dirty="0"/>
            <a:t>Planning</a:t>
          </a:r>
        </a:p>
      </dgm:t>
    </dgm:pt>
    <dgm:pt modelId="{CB86E39D-4FE9-44CF-B6B5-474C1DBDDEB8}" type="parTrans" cxnId="{47ECCCBA-007F-4EAD-A6C8-0BF0C3DBD354}">
      <dgm:prSet/>
      <dgm:spPr/>
      <dgm:t>
        <a:bodyPr/>
        <a:lstStyle/>
        <a:p>
          <a:endParaRPr lang="en-US"/>
        </a:p>
      </dgm:t>
    </dgm:pt>
    <dgm:pt modelId="{5A4D4E8E-87B7-4393-BB97-FDD99B363B0F}" type="sibTrans" cxnId="{47ECCCBA-007F-4EAD-A6C8-0BF0C3DBD354}">
      <dgm:prSet/>
      <dgm:spPr/>
      <dgm:t>
        <a:bodyPr/>
        <a:lstStyle/>
        <a:p>
          <a:endParaRPr lang="en-US"/>
        </a:p>
      </dgm:t>
    </dgm:pt>
    <dgm:pt modelId="{5BBCB042-D039-467C-8C97-E592850FDC03}">
      <dgm:prSet phldrT="[Text]"/>
      <dgm:spPr/>
      <dgm:t>
        <a:bodyPr/>
        <a:lstStyle/>
        <a:p>
          <a:r>
            <a:rPr lang="en-US" dirty="0"/>
            <a:t>City Managed Buildings</a:t>
          </a:r>
        </a:p>
      </dgm:t>
    </dgm:pt>
    <dgm:pt modelId="{B3398A87-3B75-4700-B758-3E736277B8D8}" type="parTrans" cxnId="{0D7071CB-4ACD-4D35-A9D1-ECB5BC84115D}">
      <dgm:prSet/>
      <dgm:spPr/>
      <dgm:t>
        <a:bodyPr/>
        <a:lstStyle/>
        <a:p>
          <a:endParaRPr lang="en-US"/>
        </a:p>
      </dgm:t>
    </dgm:pt>
    <dgm:pt modelId="{07E3CD46-6146-45AE-A793-0B98FACBA6BE}" type="sibTrans" cxnId="{0D7071CB-4ACD-4D35-A9D1-ECB5BC84115D}">
      <dgm:prSet/>
      <dgm:spPr/>
      <dgm:t>
        <a:bodyPr/>
        <a:lstStyle/>
        <a:p>
          <a:endParaRPr lang="en-US"/>
        </a:p>
      </dgm:t>
    </dgm:pt>
    <dgm:pt modelId="{CEEF7856-497E-41B1-8E03-657CB882FE5E}">
      <dgm:prSet phldrT="[Text]"/>
      <dgm:spPr/>
      <dgm:t>
        <a:bodyPr/>
        <a:lstStyle/>
        <a:p>
          <a:r>
            <a:rPr lang="en-US" dirty="0"/>
            <a:t>Leased Building</a:t>
          </a:r>
        </a:p>
      </dgm:t>
    </dgm:pt>
    <dgm:pt modelId="{2BDE8B76-A53A-4598-8083-C9B2C9A41327}" type="parTrans" cxnId="{2AD1C858-20D8-4CF6-BF78-1030978DF218}">
      <dgm:prSet/>
      <dgm:spPr/>
      <dgm:t>
        <a:bodyPr/>
        <a:lstStyle/>
        <a:p>
          <a:endParaRPr lang="en-US"/>
        </a:p>
      </dgm:t>
    </dgm:pt>
    <dgm:pt modelId="{DB4AC42C-E5D2-4AB3-9304-A50DA8CB2776}" type="sibTrans" cxnId="{2AD1C858-20D8-4CF6-BF78-1030978DF218}">
      <dgm:prSet/>
      <dgm:spPr/>
      <dgm:t>
        <a:bodyPr/>
        <a:lstStyle/>
        <a:p>
          <a:endParaRPr lang="en-US"/>
        </a:p>
      </dgm:t>
    </dgm:pt>
    <dgm:pt modelId="{29A37209-54C1-4F4A-A034-AAB24F12B973}">
      <dgm:prSet phldrT="[Text]"/>
      <dgm:spPr/>
      <dgm:t>
        <a:bodyPr/>
        <a:lstStyle/>
        <a:p>
          <a:r>
            <a:rPr lang="en-US" dirty="0"/>
            <a:t>Road Maintenance</a:t>
          </a:r>
        </a:p>
      </dgm:t>
    </dgm:pt>
    <dgm:pt modelId="{13717916-DF43-4D64-9551-F70DE6A16C55}" type="parTrans" cxnId="{24836ECB-23FA-44D3-A0A2-FB28B8EF2A94}">
      <dgm:prSet/>
      <dgm:spPr/>
      <dgm:t>
        <a:bodyPr/>
        <a:lstStyle/>
        <a:p>
          <a:endParaRPr lang="en-US"/>
        </a:p>
      </dgm:t>
    </dgm:pt>
    <dgm:pt modelId="{DFA27681-BFE3-436F-8DC6-634D033B493B}" type="sibTrans" cxnId="{24836ECB-23FA-44D3-A0A2-FB28B8EF2A94}">
      <dgm:prSet/>
      <dgm:spPr/>
      <dgm:t>
        <a:bodyPr/>
        <a:lstStyle/>
        <a:p>
          <a:endParaRPr lang="en-US"/>
        </a:p>
      </dgm:t>
    </dgm:pt>
    <dgm:pt modelId="{2EEFCB38-A0A8-4378-BEE9-13296365C940}">
      <dgm:prSet phldrT="[Text]"/>
      <dgm:spPr/>
      <dgm:t>
        <a:bodyPr/>
        <a:lstStyle/>
        <a:p>
          <a:r>
            <a:rPr lang="en-US" dirty="0"/>
            <a:t>Stormwater</a:t>
          </a:r>
        </a:p>
      </dgm:t>
    </dgm:pt>
    <dgm:pt modelId="{0EA720F5-DEC8-4ADC-BD5E-C411772A763C}" type="parTrans" cxnId="{0C2382E4-8F42-4EF2-9AC1-C83553617B7E}">
      <dgm:prSet/>
      <dgm:spPr/>
      <dgm:t>
        <a:bodyPr/>
        <a:lstStyle/>
        <a:p>
          <a:endParaRPr lang="en-US"/>
        </a:p>
      </dgm:t>
    </dgm:pt>
    <dgm:pt modelId="{A4F79170-7575-47FA-8A32-CF2B7E757A61}" type="sibTrans" cxnId="{0C2382E4-8F42-4EF2-9AC1-C83553617B7E}">
      <dgm:prSet/>
      <dgm:spPr/>
      <dgm:t>
        <a:bodyPr/>
        <a:lstStyle/>
        <a:p>
          <a:endParaRPr lang="en-US"/>
        </a:p>
      </dgm:t>
    </dgm:pt>
    <dgm:pt modelId="{C9EFB2F5-B6AB-433C-B1EE-1D985F66115B}">
      <dgm:prSet phldrT="[Text]"/>
      <dgm:spPr/>
      <dgm:t>
        <a:bodyPr/>
        <a:lstStyle/>
        <a:p>
          <a:r>
            <a:rPr lang="en-US" dirty="0"/>
            <a:t>Housing</a:t>
          </a:r>
        </a:p>
      </dgm:t>
    </dgm:pt>
    <dgm:pt modelId="{BDC2CDD0-6D26-4935-97E7-BBB8D0B14FA7}" type="parTrans" cxnId="{F05E8BA9-7A40-4DE6-A142-3D7716652422}">
      <dgm:prSet/>
      <dgm:spPr/>
      <dgm:t>
        <a:bodyPr/>
        <a:lstStyle/>
        <a:p>
          <a:endParaRPr lang="en-US"/>
        </a:p>
      </dgm:t>
    </dgm:pt>
    <dgm:pt modelId="{F1F3945A-92F9-46C2-8051-0E471A0E8D4E}" type="sibTrans" cxnId="{F05E8BA9-7A40-4DE6-A142-3D7716652422}">
      <dgm:prSet/>
      <dgm:spPr/>
      <dgm:t>
        <a:bodyPr/>
        <a:lstStyle/>
        <a:p>
          <a:endParaRPr lang="en-US"/>
        </a:p>
      </dgm:t>
    </dgm:pt>
    <dgm:pt modelId="{30A958FF-8380-4942-9B06-18C0E21A7A01}">
      <dgm:prSet phldrT="[Text]"/>
      <dgm:spPr/>
      <dgm:t>
        <a:bodyPr/>
        <a:lstStyle/>
        <a:p>
          <a:r>
            <a:rPr lang="en-US" dirty="0"/>
            <a:t>Planning</a:t>
          </a:r>
        </a:p>
      </dgm:t>
    </dgm:pt>
    <dgm:pt modelId="{7EC6C506-5CAC-4754-B069-3D19D92057BA}" type="parTrans" cxnId="{B3DAB7AF-5417-4A96-8DE3-C9B6FEAD6568}">
      <dgm:prSet/>
      <dgm:spPr/>
      <dgm:t>
        <a:bodyPr/>
        <a:lstStyle/>
        <a:p>
          <a:endParaRPr lang="en-US"/>
        </a:p>
      </dgm:t>
    </dgm:pt>
    <dgm:pt modelId="{F190102D-8F37-4D27-BD2A-FB988A8BCF27}" type="sibTrans" cxnId="{B3DAB7AF-5417-4A96-8DE3-C9B6FEAD6568}">
      <dgm:prSet/>
      <dgm:spPr/>
      <dgm:t>
        <a:bodyPr/>
        <a:lstStyle/>
        <a:p>
          <a:endParaRPr lang="en-US"/>
        </a:p>
      </dgm:t>
    </dgm:pt>
    <dgm:pt modelId="{ACBA9EF2-DFCB-43B4-9461-0D3EEA727D1E}">
      <dgm:prSet phldrT="[Text]"/>
      <dgm:spPr/>
      <dgm:t>
        <a:bodyPr/>
        <a:lstStyle/>
        <a:p>
          <a:r>
            <a:rPr lang="en-US" dirty="0"/>
            <a:t>Zoning</a:t>
          </a:r>
        </a:p>
      </dgm:t>
    </dgm:pt>
    <dgm:pt modelId="{EDD68F83-E0D1-4A0B-B6A5-E1B0371BE527}" type="parTrans" cxnId="{96240036-1AB4-4DC0-B1B8-43B2655FF9A4}">
      <dgm:prSet/>
      <dgm:spPr/>
      <dgm:t>
        <a:bodyPr/>
        <a:lstStyle/>
        <a:p>
          <a:endParaRPr lang="en-US"/>
        </a:p>
      </dgm:t>
    </dgm:pt>
    <dgm:pt modelId="{4742D259-58D2-4AE2-9AA0-890D4B37124B}" type="sibTrans" cxnId="{96240036-1AB4-4DC0-B1B8-43B2655FF9A4}">
      <dgm:prSet/>
      <dgm:spPr/>
      <dgm:t>
        <a:bodyPr/>
        <a:lstStyle/>
        <a:p>
          <a:endParaRPr lang="en-US"/>
        </a:p>
      </dgm:t>
    </dgm:pt>
    <dgm:pt modelId="{9EF5B0EE-262D-4427-81EF-CCAE8076F43A}">
      <dgm:prSet phldrT="[Text]"/>
      <dgm:spPr/>
      <dgm:t>
        <a:bodyPr/>
        <a:lstStyle/>
        <a:p>
          <a:r>
            <a:rPr lang="en-US" dirty="0"/>
            <a:t>EPB</a:t>
          </a:r>
        </a:p>
      </dgm:t>
    </dgm:pt>
    <dgm:pt modelId="{5001006F-93A9-43F8-8B9A-25E685EAF248}" type="parTrans" cxnId="{15E8F19E-E51D-4102-A91F-DE14D3800E30}">
      <dgm:prSet/>
      <dgm:spPr/>
      <dgm:t>
        <a:bodyPr/>
        <a:lstStyle/>
        <a:p>
          <a:endParaRPr lang="en-US"/>
        </a:p>
      </dgm:t>
    </dgm:pt>
    <dgm:pt modelId="{9ECD4507-03F4-408D-B307-0442ABEC3827}" type="sibTrans" cxnId="{15E8F19E-E51D-4102-A91F-DE14D3800E30}">
      <dgm:prSet/>
      <dgm:spPr/>
      <dgm:t>
        <a:bodyPr/>
        <a:lstStyle/>
        <a:p>
          <a:endParaRPr lang="en-US"/>
        </a:p>
      </dgm:t>
    </dgm:pt>
    <dgm:pt modelId="{1D366596-856B-498D-B6CF-3A65F224E8CD}">
      <dgm:prSet phldrT="[Text]"/>
      <dgm:spPr/>
      <dgm:t>
        <a:bodyPr/>
        <a:lstStyle/>
        <a:p>
          <a:r>
            <a:rPr lang="en-US" dirty="0"/>
            <a:t>Enforcement</a:t>
          </a:r>
        </a:p>
      </dgm:t>
    </dgm:pt>
    <dgm:pt modelId="{D5C4F05F-1C6F-44B3-AFC4-43E715350854}" type="parTrans" cxnId="{67245861-E14A-485C-AF1D-30A8397CC65C}">
      <dgm:prSet/>
      <dgm:spPr/>
      <dgm:t>
        <a:bodyPr/>
        <a:lstStyle/>
        <a:p>
          <a:endParaRPr lang="en-US"/>
        </a:p>
      </dgm:t>
    </dgm:pt>
    <dgm:pt modelId="{2EEFE82A-2A49-4DE3-8367-271F094CA29B}" type="sibTrans" cxnId="{67245861-E14A-485C-AF1D-30A8397CC65C}">
      <dgm:prSet/>
      <dgm:spPr/>
      <dgm:t>
        <a:bodyPr/>
        <a:lstStyle/>
        <a:p>
          <a:endParaRPr lang="en-US"/>
        </a:p>
      </dgm:t>
    </dgm:pt>
    <dgm:pt modelId="{85E3DFCD-7C52-4AC6-AA0A-0278EB024BBC}">
      <dgm:prSet phldrT="[Text]"/>
      <dgm:spPr/>
      <dgm:t>
        <a:bodyPr/>
        <a:lstStyle/>
        <a:p>
          <a:r>
            <a:rPr lang="en-US" dirty="0"/>
            <a:t>Marinas</a:t>
          </a:r>
        </a:p>
      </dgm:t>
    </dgm:pt>
    <dgm:pt modelId="{55A5CA0A-9A7C-4C6F-A581-9A42A2A71471}" type="parTrans" cxnId="{C59B94B5-0C4E-4C62-A632-E7CC6B2E430B}">
      <dgm:prSet/>
      <dgm:spPr/>
      <dgm:t>
        <a:bodyPr/>
        <a:lstStyle/>
        <a:p>
          <a:endParaRPr lang="en-US"/>
        </a:p>
      </dgm:t>
    </dgm:pt>
    <dgm:pt modelId="{1ED6BAED-A11B-42A2-9F86-FFB1B9822162}" type="sibTrans" cxnId="{C59B94B5-0C4E-4C62-A632-E7CC6B2E430B}">
      <dgm:prSet/>
      <dgm:spPr/>
      <dgm:t>
        <a:bodyPr/>
        <a:lstStyle/>
        <a:p>
          <a:endParaRPr lang="en-US"/>
        </a:p>
      </dgm:t>
    </dgm:pt>
    <dgm:pt modelId="{4C300DD9-301E-43D4-8F24-EB52830E5C0C}">
      <dgm:prSet phldrT="[Text]"/>
      <dgm:spPr/>
      <dgm:t>
        <a:bodyPr/>
        <a:lstStyle/>
        <a:p>
          <a:r>
            <a:rPr lang="en-US" dirty="0"/>
            <a:t>Park Maintenance</a:t>
          </a:r>
        </a:p>
      </dgm:t>
    </dgm:pt>
    <dgm:pt modelId="{E9B32B0F-4CF0-457C-81F1-5AB7F9D96E53}" type="parTrans" cxnId="{1A9B62F5-16F8-4046-B945-86A7E09FE835}">
      <dgm:prSet/>
      <dgm:spPr/>
      <dgm:t>
        <a:bodyPr/>
        <a:lstStyle/>
        <a:p>
          <a:endParaRPr lang="en-US"/>
        </a:p>
      </dgm:t>
    </dgm:pt>
    <dgm:pt modelId="{BC0F0B59-447A-47F1-B458-6D3A35D56E3B}" type="sibTrans" cxnId="{1A9B62F5-16F8-4046-B945-86A7E09FE835}">
      <dgm:prSet/>
      <dgm:spPr/>
      <dgm:t>
        <a:bodyPr/>
        <a:lstStyle/>
        <a:p>
          <a:endParaRPr lang="en-US"/>
        </a:p>
      </dgm:t>
    </dgm:pt>
    <dgm:pt modelId="{A7B35C82-E9BD-4C9D-B73C-2304704AA066}">
      <dgm:prSet phldrT="[Text]"/>
      <dgm:spPr/>
      <dgm:t>
        <a:bodyPr/>
        <a:lstStyle/>
        <a:p>
          <a:r>
            <a:rPr lang="en-US" dirty="0"/>
            <a:t>Forestry</a:t>
          </a:r>
        </a:p>
      </dgm:t>
    </dgm:pt>
    <dgm:pt modelId="{B61482B1-5193-44F0-B6C1-03A623760F0D}" type="parTrans" cxnId="{F74A3EEF-EA33-4C7C-BE15-5BC1C6DC51E2}">
      <dgm:prSet/>
      <dgm:spPr/>
      <dgm:t>
        <a:bodyPr/>
        <a:lstStyle/>
        <a:p>
          <a:endParaRPr lang="en-US"/>
        </a:p>
      </dgm:t>
    </dgm:pt>
    <dgm:pt modelId="{FE83CBE9-C5B8-47F5-AD11-EE2719C9185E}" type="sibTrans" cxnId="{F74A3EEF-EA33-4C7C-BE15-5BC1C6DC51E2}">
      <dgm:prSet/>
      <dgm:spPr/>
      <dgm:t>
        <a:bodyPr/>
        <a:lstStyle/>
        <a:p>
          <a:endParaRPr lang="en-US"/>
        </a:p>
      </dgm:t>
    </dgm:pt>
    <dgm:pt modelId="{72838167-9F86-4BF0-BCAF-814800DE6565}">
      <dgm:prSet phldrT="[Text]"/>
      <dgm:spPr/>
      <dgm:t>
        <a:bodyPr/>
        <a:lstStyle/>
        <a:p>
          <a:r>
            <a:rPr lang="en-US" dirty="0"/>
            <a:t>Leisure Services</a:t>
          </a:r>
        </a:p>
      </dgm:t>
    </dgm:pt>
    <dgm:pt modelId="{55349FD1-CA18-4372-BCD2-6618415FD46D}" type="parTrans" cxnId="{0786F081-2C1C-478F-BEEA-49EEBB7CA059}">
      <dgm:prSet/>
      <dgm:spPr/>
      <dgm:t>
        <a:bodyPr/>
        <a:lstStyle/>
        <a:p>
          <a:endParaRPr lang="en-US"/>
        </a:p>
      </dgm:t>
    </dgm:pt>
    <dgm:pt modelId="{BE7F8101-5DB3-4445-90B8-3EF95748590F}" type="sibTrans" cxnId="{0786F081-2C1C-478F-BEEA-49EEBB7CA059}">
      <dgm:prSet/>
      <dgm:spPr/>
      <dgm:t>
        <a:bodyPr/>
        <a:lstStyle/>
        <a:p>
          <a:endParaRPr lang="en-US"/>
        </a:p>
      </dgm:t>
    </dgm:pt>
    <dgm:pt modelId="{867AB47D-4BE3-47CB-98BC-213489F0BAD2}">
      <dgm:prSet phldrT="[Text]"/>
      <dgm:spPr/>
      <dgm:t>
        <a:bodyPr/>
        <a:lstStyle/>
        <a:p>
          <a:r>
            <a:rPr lang="en-US" dirty="0"/>
            <a:t>TC Rink</a:t>
          </a:r>
        </a:p>
      </dgm:t>
    </dgm:pt>
    <dgm:pt modelId="{E491B7B8-88F6-4F29-8546-A2F3785C2759}" type="parTrans" cxnId="{2B7C8F47-F35A-46C9-88EF-1C8EE4F4E399}">
      <dgm:prSet/>
      <dgm:spPr/>
      <dgm:t>
        <a:bodyPr/>
        <a:lstStyle/>
        <a:p>
          <a:endParaRPr lang="en-US"/>
        </a:p>
      </dgm:t>
    </dgm:pt>
    <dgm:pt modelId="{6140D713-7ED3-4C8F-8C8A-A80D8FA1B02B}" type="sibTrans" cxnId="{2B7C8F47-F35A-46C9-88EF-1C8EE4F4E399}">
      <dgm:prSet/>
      <dgm:spPr/>
      <dgm:t>
        <a:bodyPr/>
        <a:lstStyle/>
        <a:p>
          <a:endParaRPr lang="en-US"/>
        </a:p>
      </dgm:t>
    </dgm:pt>
    <dgm:pt modelId="{4F94E649-605E-4E95-91CE-875EFC4F87C2}">
      <dgm:prSet phldrT="[Text]"/>
      <dgm:spPr/>
      <dgm:t>
        <a:bodyPr/>
        <a:lstStyle/>
        <a:p>
          <a:r>
            <a:rPr lang="en-US" dirty="0"/>
            <a:t>EG Brennan Golf</a:t>
          </a:r>
        </a:p>
      </dgm:t>
    </dgm:pt>
    <dgm:pt modelId="{8B85D461-7BA1-4CD2-9F4D-B7B9434A2AE4}" type="parTrans" cxnId="{00AB336B-CA67-421B-83E8-73C59BAC7ABC}">
      <dgm:prSet/>
      <dgm:spPr/>
      <dgm:t>
        <a:bodyPr/>
        <a:lstStyle/>
        <a:p>
          <a:endParaRPr lang="en-US"/>
        </a:p>
      </dgm:t>
    </dgm:pt>
    <dgm:pt modelId="{E352091E-490D-4DCE-A3DF-D6AA3A346256}" type="sibTrans" cxnId="{00AB336B-CA67-421B-83E8-73C59BAC7ABC}">
      <dgm:prSet/>
      <dgm:spPr/>
      <dgm:t>
        <a:bodyPr/>
        <a:lstStyle/>
        <a:p>
          <a:endParaRPr lang="en-US"/>
        </a:p>
      </dgm:t>
    </dgm:pt>
    <dgm:pt modelId="{24570DB5-0E89-4CBB-8B44-08981DD6B49A}">
      <dgm:prSet phldrT="[Text]"/>
      <dgm:spPr/>
      <dgm:t>
        <a:bodyPr/>
        <a:lstStyle/>
        <a:p>
          <a:r>
            <a:rPr lang="en-US" dirty="0"/>
            <a:t>City Fleet</a:t>
          </a:r>
        </a:p>
      </dgm:t>
    </dgm:pt>
    <dgm:pt modelId="{0A63C2E8-B98D-4373-A913-262B8857133E}" type="parTrans" cxnId="{C7881A66-B393-4BDD-9FD0-C94CDC8E8C80}">
      <dgm:prSet/>
      <dgm:spPr/>
      <dgm:t>
        <a:bodyPr/>
        <a:lstStyle/>
        <a:p>
          <a:endParaRPr lang="en-US"/>
        </a:p>
      </dgm:t>
    </dgm:pt>
    <dgm:pt modelId="{24478F5C-C088-4FAE-A8F9-AD253D90CA7F}" type="sibTrans" cxnId="{C7881A66-B393-4BDD-9FD0-C94CDC8E8C80}">
      <dgm:prSet/>
      <dgm:spPr/>
      <dgm:t>
        <a:bodyPr/>
        <a:lstStyle/>
        <a:p>
          <a:endParaRPr lang="en-US"/>
        </a:p>
      </dgm:t>
    </dgm:pt>
    <dgm:pt modelId="{7EED1C5F-6D0A-4967-827D-1C47B7E38FC9}">
      <dgm:prSet phldrT="[Text]"/>
      <dgm:spPr/>
      <dgm:t>
        <a:bodyPr/>
        <a:lstStyle/>
        <a:p>
          <a:r>
            <a:rPr lang="en-US" dirty="0"/>
            <a:t>Parking Ops.</a:t>
          </a:r>
        </a:p>
      </dgm:t>
    </dgm:pt>
    <dgm:pt modelId="{8D305D1F-E57B-4378-934A-9AA9947C9AC0}" type="parTrans" cxnId="{BB38731F-4E09-4D04-9CD9-ED6E3A9B95A9}">
      <dgm:prSet/>
      <dgm:spPr/>
      <dgm:t>
        <a:bodyPr/>
        <a:lstStyle/>
        <a:p>
          <a:endParaRPr lang="en-US"/>
        </a:p>
      </dgm:t>
    </dgm:pt>
    <dgm:pt modelId="{47BD780E-BD2F-4013-A763-B95232AD7A87}" type="sibTrans" cxnId="{BB38731F-4E09-4D04-9CD9-ED6E3A9B95A9}">
      <dgm:prSet/>
      <dgm:spPr/>
      <dgm:t>
        <a:bodyPr/>
        <a:lstStyle/>
        <a:p>
          <a:endParaRPr lang="en-US"/>
        </a:p>
      </dgm:t>
    </dgm:pt>
    <dgm:pt modelId="{145E0960-CD8F-4FE6-ABC5-236B1F4DC7B9}">
      <dgm:prSet phldrT="[Text]"/>
      <dgm:spPr/>
      <dgm:t>
        <a:bodyPr/>
        <a:lstStyle/>
        <a:p>
          <a:r>
            <a:rPr lang="en-US" dirty="0"/>
            <a:t>Signs &amp; Lines</a:t>
          </a:r>
        </a:p>
      </dgm:t>
    </dgm:pt>
    <dgm:pt modelId="{94476DDE-5DE7-4535-B6BE-1F8F3B8B0F3D}" type="parTrans" cxnId="{99947E10-5CC0-45F9-AFCC-6F455A17D146}">
      <dgm:prSet/>
      <dgm:spPr/>
      <dgm:t>
        <a:bodyPr/>
        <a:lstStyle/>
        <a:p>
          <a:endParaRPr lang="en-US"/>
        </a:p>
      </dgm:t>
    </dgm:pt>
    <dgm:pt modelId="{6A85EFF3-69A3-4DE9-B398-766B0D0255A6}" type="sibTrans" cxnId="{99947E10-5CC0-45F9-AFCC-6F455A17D146}">
      <dgm:prSet/>
      <dgm:spPr/>
      <dgm:t>
        <a:bodyPr/>
        <a:lstStyle/>
        <a:p>
          <a:endParaRPr lang="en-US"/>
        </a:p>
      </dgm:t>
    </dgm:pt>
    <dgm:pt modelId="{24A6CE49-3178-44BD-A5F4-BD152C8CB49E}">
      <dgm:prSet phldrT="[Text]"/>
      <dgm:spPr/>
      <dgm:t>
        <a:bodyPr/>
        <a:lstStyle/>
        <a:p>
          <a:r>
            <a:rPr lang="en-US" dirty="0"/>
            <a:t>Signal</a:t>
          </a:r>
        </a:p>
      </dgm:t>
    </dgm:pt>
    <dgm:pt modelId="{B7182C11-DC23-419D-B6CF-1E66FE5240BB}" type="parTrans" cxnId="{B55A81FD-CB0F-4101-A33E-977919CA6487}">
      <dgm:prSet/>
      <dgm:spPr/>
      <dgm:t>
        <a:bodyPr/>
        <a:lstStyle/>
        <a:p>
          <a:endParaRPr lang="en-US"/>
        </a:p>
      </dgm:t>
    </dgm:pt>
    <dgm:pt modelId="{A52760F4-469A-45CC-A98D-FDF4FCDC71B4}" type="sibTrans" cxnId="{B55A81FD-CB0F-4101-A33E-977919CA6487}">
      <dgm:prSet/>
      <dgm:spPr/>
      <dgm:t>
        <a:bodyPr/>
        <a:lstStyle/>
        <a:p>
          <a:endParaRPr lang="en-US"/>
        </a:p>
      </dgm:t>
    </dgm:pt>
    <dgm:pt modelId="{E26E6048-27AE-4397-818D-531F4C9D77FF}">
      <dgm:prSet phldrT="[Text]"/>
      <dgm:spPr/>
      <dgm:t>
        <a:bodyPr/>
        <a:lstStyle/>
        <a:p>
          <a:r>
            <a:rPr lang="en-US"/>
            <a:t>Planning</a:t>
          </a:r>
          <a:endParaRPr lang="en-US" dirty="0"/>
        </a:p>
      </dgm:t>
    </dgm:pt>
    <dgm:pt modelId="{57CC29C1-0788-4807-A02F-B7C771168A08}" type="parTrans" cxnId="{1DAD0294-B72F-469E-8EC4-C1DE1A754791}">
      <dgm:prSet/>
      <dgm:spPr/>
      <dgm:t>
        <a:bodyPr/>
        <a:lstStyle/>
        <a:p>
          <a:endParaRPr lang="en-US"/>
        </a:p>
      </dgm:t>
    </dgm:pt>
    <dgm:pt modelId="{570AC12B-A228-4929-BC34-35C8205F5BE5}" type="sibTrans" cxnId="{1DAD0294-B72F-469E-8EC4-C1DE1A754791}">
      <dgm:prSet/>
      <dgm:spPr/>
      <dgm:t>
        <a:bodyPr/>
        <a:lstStyle/>
        <a:p>
          <a:endParaRPr lang="en-US"/>
        </a:p>
      </dgm:t>
    </dgm:pt>
    <dgm:pt modelId="{384386EB-6B0D-45E5-A1F2-54FCD7F3C787}">
      <dgm:prSet phldrT="[Text]"/>
      <dgm:spPr/>
      <dgm:t>
        <a:bodyPr/>
        <a:lstStyle/>
        <a:p>
          <a:r>
            <a:rPr lang="en-US" dirty="0"/>
            <a:t>Collection</a:t>
          </a:r>
        </a:p>
      </dgm:t>
    </dgm:pt>
    <dgm:pt modelId="{511CF46E-BB8D-4376-9B21-4A4B44085F19}" type="parTrans" cxnId="{035394A1-6E01-4FE9-8A13-D22F7CF7AF48}">
      <dgm:prSet/>
      <dgm:spPr/>
      <dgm:t>
        <a:bodyPr/>
        <a:lstStyle/>
        <a:p>
          <a:endParaRPr lang="en-US"/>
        </a:p>
      </dgm:t>
    </dgm:pt>
    <dgm:pt modelId="{19BA2185-7364-402D-90EE-77FC0F254EBF}" type="sibTrans" cxnId="{035394A1-6E01-4FE9-8A13-D22F7CF7AF48}">
      <dgm:prSet/>
      <dgm:spPr/>
      <dgm:t>
        <a:bodyPr/>
        <a:lstStyle/>
        <a:p>
          <a:endParaRPr lang="en-US"/>
        </a:p>
      </dgm:t>
    </dgm:pt>
    <dgm:pt modelId="{47C5976B-CAA2-4BC1-8BCE-28F12E91DD24}">
      <dgm:prSet phldrT="[Text]"/>
      <dgm:spPr/>
      <dgm:t>
        <a:bodyPr/>
        <a:lstStyle/>
        <a:p>
          <a:r>
            <a:rPr lang="en-US" dirty="0" err="1"/>
            <a:t>Haulaway</a:t>
          </a:r>
          <a:endParaRPr lang="en-US" dirty="0"/>
        </a:p>
      </dgm:t>
    </dgm:pt>
    <dgm:pt modelId="{4EC96F0D-1CB7-42C8-B632-DD5CB9AF912D}" type="parTrans" cxnId="{FA7C1584-1739-4C16-9E41-0C63EDA5C7E2}">
      <dgm:prSet/>
      <dgm:spPr/>
      <dgm:t>
        <a:bodyPr/>
        <a:lstStyle/>
        <a:p>
          <a:endParaRPr lang="en-US"/>
        </a:p>
      </dgm:t>
    </dgm:pt>
    <dgm:pt modelId="{EEA3D8D1-999F-4179-AC3B-5F12E71384A5}" type="sibTrans" cxnId="{FA7C1584-1739-4C16-9E41-0C63EDA5C7E2}">
      <dgm:prSet/>
      <dgm:spPr/>
      <dgm:t>
        <a:bodyPr/>
        <a:lstStyle/>
        <a:p>
          <a:endParaRPr lang="en-US"/>
        </a:p>
      </dgm:t>
    </dgm:pt>
    <dgm:pt modelId="{5F693F26-D3DB-476B-8590-C927793EB918}">
      <dgm:prSet phldrT="[Text]"/>
      <dgm:spPr/>
      <dgm:t>
        <a:bodyPr/>
        <a:lstStyle/>
        <a:p>
          <a:r>
            <a:rPr lang="en-US" dirty="0"/>
            <a:t>Recycling</a:t>
          </a:r>
        </a:p>
      </dgm:t>
    </dgm:pt>
    <dgm:pt modelId="{9348370F-B41D-40BD-8129-AE7863C4D8C6}" type="parTrans" cxnId="{B23DDC55-52C7-4091-996E-048C6D244827}">
      <dgm:prSet/>
      <dgm:spPr/>
      <dgm:t>
        <a:bodyPr/>
        <a:lstStyle/>
        <a:p>
          <a:endParaRPr lang="en-US"/>
        </a:p>
      </dgm:t>
    </dgm:pt>
    <dgm:pt modelId="{8957C104-5C71-4A0E-8131-7C53EA1D20C8}" type="sibTrans" cxnId="{B23DDC55-52C7-4091-996E-048C6D244827}">
      <dgm:prSet/>
      <dgm:spPr/>
      <dgm:t>
        <a:bodyPr/>
        <a:lstStyle/>
        <a:p>
          <a:endParaRPr lang="en-US"/>
        </a:p>
      </dgm:t>
    </dgm:pt>
    <dgm:pt modelId="{63EE0093-24D3-44A6-A825-8D3CE26FD546}">
      <dgm:prSet phldrT="[Text]"/>
      <dgm:spPr/>
      <dgm:t>
        <a:bodyPr/>
        <a:lstStyle/>
        <a:p>
          <a:r>
            <a:rPr lang="en-US" dirty="0"/>
            <a:t>Enforcement</a:t>
          </a:r>
        </a:p>
      </dgm:t>
    </dgm:pt>
    <dgm:pt modelId="{342AFDA0-42A5-4D03-A14B-21EBDFA88A7F}" type="parTrans" cxnId="{EF047686-F134-49A9-8278-14BE6B2CCE95}">
      <dgm:prSet/>
      <dgm:spPr/>
      <dgm:t>
        <a:bodyPr/>
        <a:lstStyle/>
        <a:p>
          <a:endParaRPr lang="en-US"/>
        </a:p>
      </dgm:t>
    </dgm:pt>
    <dgm:pt modelId="{E2EB9442-B2B6-4114-A781-D29F25D18E6F}" type="sibTrans" cxnId="{EF047686-F134-49A9-8278-14BE6B2CCE95}">
      <dgm:prSet/>
      <dgm:spPr/>
      <dgm:t>
        <a:bodyPr/>
        <a:lstStyle/>
        <a:p>
          <a:endParaRPr lang="en-US"/>
        </a:p>
      </dgm:t>
    </dgm:pt>
    <dgm:pt modelId="{97EBF2A2-8C56-4FB8-8018-2F44A633413D}">
      <dgm:prSet phldrT="[Text]"/>
      <dgm:spPr/>
      <dgm:t>
        <a:bodyPr/>
        <a:lstStyle/>
        <a:p>
          <a:r>
            <a:rPr lang="en-US" dirty="0"/>
            <a:t>Permitting</a:t>
          </a:r>
        </a:p>
      </dgm:t>
    </dgm:pt>
    <dgm:pt modelId="{385DF62F-5005-4492-BA9A-C9BEA7477444}" type="parTrans" cxnId="{D8262294-7962-4C2C-9065-FF9277A7C727}">
      <dgm:prSet/>
      <dgm:spPr/>
      <dgm:t>
        <a:bodyPr/>
        <a:lstStyle/>
        <a:p>
          <a:endParaRPr lang="en-US"/>
        </a:p>
      </dgm:t>
    </dgm:pt>
    <dgm:pt modelId="{24A67ED8-6218-4D6B-B9DA-1A93936C4E1B}" type="sibTrans" cxnId="{D8262294-7962-4C2C-9065-FF9277A7C727}">
      <dgm:prSet/>
      <dgm:spPr/>
      <dgm:t>
        <a:bodyPr/>
        <a:lstStyle/>
        <a:p>
          <a:endParaRPr lang="en-US"/>
        </a:p>
      </dgm:t>
    </dgm:pt>
    <dgm:pt modelId="{5269A61C-7460-4EC2-92D5-91AAD2A1608A}">
      <dgm:prSet phldrT="[Text]"/>
      <dgm:spPr/>
      <dgm:t>
        <a:bodyPr/>
        <a:lstStyle/>
        <a:p>
          <a:r>
            <a:rPr lang="en-US" dirty="0"/>
            <a:t>Engineering</a:t>
          </a:r>
        </a:p>
      </dgm:t>
    </dgm:pt>
    <dgm:pt modelId="{AC25F50E-7E34-4141-94EA-14D7827F9E00}" type="sibTrans" cxnId="{56C46B0F-74BF-432E-80AB-94B0EF38BAD5}">
      <dgm:prSet/>
      <dgm:spPr/>
      <dgm:t>
        <a:bodyPr/>
        <a:lstStyle/>
        <a:p>
          <a:endParaRPr lang="en-US"/>
        </a:p>
      </dgm:t>
    </dgm:pt>
    <dgm:pt modelId="{E7408D63-81FF-437B-A382-53EDC6143795}" type="parTrans" cxnId="{56C46B0F-74BF-432E-80AB-94B0EF38BAD5}">
      <dgm:prSet/>
      <dgm:spPr/>
      <dgm:t>
        <a:bodyPr/>
        <a:lstStyle/>
        <a:p>
          <a:endParaRPr lang="en-US"/>
        </a:p>
      </dgm:t>
    </dgm:pt>
    <dgm:pt modelId="{861A53B2-45A0-4A40-A6F4-23EF23038C8B}">
      <dgm:prSet phldrT="[Text]"/>
      <dgm:spPr/>
      <dgm:t>
        <a:bodyPr/>
        <a:lstStyle/>
        <a:p>
          <a:r>
            <a:rPr lang="en-US"/>
            <a:t>Inspections</a:t>
          </a:r>
          <a:endParaRPr lang="en-US" dirty="0"/>
        </a:p>
      </dgm:t>
    </dgm:pt>
    <dgm:pt modelId="{372E7713-241E-411F-9C31-4DFC5CB5F266}" type="parTrans" cxnId="{05AEE7FD-F7D6-40B1-8517-210B194124D4}">
      <dgm:prSet/>
      <dgm:spPr/>
      <dgm:t>
        <a:bodyPr/>
        <a:lstStyle/>
        <a:p>
          <a:endParaRPr lang="en-US"/>
        </a:p>
      </dgm:t>
    </dgm:pt>
    <dgm:pt modelId="{C86E5B07-2DC3-4449-9CB5-A13BA6813F5D}" type="sibTrans" cxnId="{05AEE7FD-F7D6-40B1-8517-210B194124D4}">
      <dgm:prSet/>
      <dgm:spPr/>
      <dgm:t>
        <a:bodyPr/>
        <a:lstStyle/>
        <a:p>
          <a:endParaRPr lang="en-US"/>
        </a:p>
      </dgm:t>
    </dgm:pt>
    <dgm:pt modelId="{50515282-82A1-4305-873D-B44EADFB65AE}">
      <dgm:prSet phldrT="[Text]"/>
      <dgm:spPr/>
      <dgm:t>
        <a:bodyPr/>
        <a:lstStyle/>
        <a:p>
          <a:r>
            <a:rPr lang="en-US" dirty="0"/>
            <a:t>Sustainability</a:t>
          </a:r>
        </a:p>
      </dgm:t>
    </dgm:pt>
    <dgm:pt modelId="{63C5E197-DD98-4478-B134-41F41A434F65}" type="parTrans" cxnId="{E965FD2F-FD7C-4253-97EA-8D321507E0A5}">
      <dgm:prSet/>
      <dgm:spPr/>
      <dgm:t>
        <a:bodyPr/>
        <a:lstStyle/>
        <a:p>
          <a:endParaRPr lang="en-US"/>
        </a:p>
      </dgm:t>
    </dgm:pt>
    <dgm:pt modelId="{1A01CD43-10B2-48E3-BD34-EB9686853DC5}" type="sibTrans" cxnId="{E965FD2F-FD7C-4253-97EA-8D321507E0A5}">
      <dgm:prSet/>
      <dgm:spPr/>
      <dgm:t>
        <a:bodyPr/>
        <a:lstStyle/>
        <a:p>
          <a:endParaRPr lang="en-US"/>
        </a:p>
      </dgm:t>
    </dgm:pt>
    <dgm:pt modelId="{1E23314A-E26C-47B5-AF30-B608838A0DE5}">
      <dgm:prSet phldrT="[Text]"/>
      <dgm:spPr/>
      <dgm:t>
        <a:bodyPr/>
        <a:lstStyle/>
        <a:p>
          <a:r>
            <a:rPr lang="en-US"/>
            <a:t>Highways</a:t>
          </a:r>
          <a:endParaRPr lang="en-US" dirty="0"/>
        </a:p>
      </dgm:t>
    </dgm:pt>
    <dgm:pt modelId="{E383DC92-1A00-494F-8C31-F2827DD8C549}" type="parTrans" cxnId="{3FBA3D61-83C4-4738-9F20-0AE2EA23EBDB}">
      <dgm:prSet/>
      <dgm:spPr/>
      <dgm:t>
        <a:bodyPr/>
        <a:lstStyle/>
        <a:p>
          <a:endParaRPr lang="en-US"/>
        </a:p>
      </dgm:t>
    </dgm:pt>
    <dgm:pt modelId="{1F3613D3-535E-40F6-9540-114C8FDCA88E}" type="sibTrans" cxnId="{3FBA3D61-83C4-4738-9F20-0AE2EA23EBDB}">
      <dgm:prSet/>
      <dgm:spPr/>
      <dgm:t>
        <a:bodyPr/>
        <a:lstStyle/>
        <a:p>
          <a:endParaRPr lang="en-US"/>
        </a:p>
      </dgm:t>
    </dgm:pt>
    <dgm:pt modelId="{F4B57E3D-6FD3-4241-9CA9-1DEA24621FEF}">
      <dgm:prSet phldrT="[Text]"/>
      <dgm:spPr/>
      <dgm:t>
        <a:bodyPr/>
        <a:lstStyle/>
        <a:p>
          <a:r>
            <a:rPr lang="en-US" dirty="0"/>
            <a:t>Building</a:t>
          </a:r>
        </a:p>
      </dgm:t>
    </dgm:pt>
    <dgm:pt modelId="{68CCD46E-858B-470A-B6FE-C1EAB622BED8}" type="sibTrans" cxnId="{36BE353B-3068-41F1-A8C8-4EF8922AFE4B}">
      <dgm:prSet/>
      <dgm:spPr/>
      <dgm:t>
        <a:bodyPr/>
        <a:lstStyle/>
        <a:p>
          <a:endParaRPr lang="en-US"/>
        </a:p>
      </dgm:t>
    </dgm:pt>
    <dgm:pt modelId="{913E7252-88D5-485D-B0F7-E63D11153E0D}" type="parTrans" cxnId="{36BE353B-3068-41F1-A8C8-4EF8922AFE4B}">
      <dgm:prSet/>
      <dgm:spPr/>
      <dgm:t>
        <a:bodyPr/>
        <a:lstStyle/>
        <a:p>
          <a:endParaRPr lang="en-US"/>
        </a:p>
      </dgm:t>
    </dgm:pt>
    <dgm:pt modelId="{F7202483-5A1B-4343-B00F-48A20C69DF14}">
      <dgm:prSet phldrT="[Text]"/>
      <dgm:spPr/>
      <dgm:t>
        <a:bodyPr/>
        <a:lstStyle/>
        <a:p>
          <a:r>
            <a:rPr lang="en-US" dirty="0"/>
            <a:t>Anti-Blight</a:t>
          </a:r>
        </a:p>
      </dgm:t>
    </dgm:pt>
    <dgm:pt modelId="{FE9A8F21-8D77-4632-8E9F-54717F0BD1C1}" type="parTrans" cxnId="{BFC74390-2284-4FDC-9DAE-DE4A7D52138B}">
      <dgm:prSet/>
      <dgm:spPr/>
      <dgm:t>
        <a:bodyPr/>
        <a:lstStyle/>
        <a:p>
          <a:endParaRPr lang="en-US"/>
        </a:p>
      </dgm:t>
    </dgm:pt>
    <dgm:pt modelId="{A265B7D3-5C43-47F0-806C-281EA1AFAA38}" type="sibTrans" cxnId="{BFC74390-2284-4FDC-9DAE-DE4A7D52138B}">
      <dgm:prSet/>
      <dgm:spPr/>
      <dgm:t>
        <a:bodyPr/>
        <a:lstStyle/>
        <a:p>
          <a:endParaRPr lang="en-US"/>
        </a:p>
      </dgm:t>
    </dgm:pt>
    <dgm:pt modelId="{3717CF82-A218-4F21-AF66-31A4E3BE90BD}" type="pres">
      <dgm:prSet presAssocID="{9270DA94-D97B-43C6-A478-F54DB9AC6F9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A9BFFC-6BB0-48DC-8A93-CBDB0A903C18}" type="pres">
      <dgm:prSet presAssocID="{974356B5-D9EF-4715-B52C-F3BCE3B2D52D}" presName="hierRoot1" presStyleCnt="0">
        <dgm:presLayoutVars>
          <dgm:hierBranch val="init"/>
        </dgm:presLayoutVars>
      </dgm:prSet>
      <dgm:spPr/>
    </dgm:pt>
    <dgm:pt modelId="{F3A1271F-D7F8-4CD4-88CC-57683BCD2668}" type="pres">
      <dgm:prSet presAssocID="{974356B5-D9EF-4715-B52C-F3BCE3B2D52D}" presName="rootComposite1" presStyleCnt="0"/>
      <dgm:spPr/>
    </dgm:pt>
    <dgm:pt modelId="{1625A887-6A95-4E08-A8CE-C487602F0684}" type="pres">
      <dgm:prSet presAssocID="{974356B5-D9EF-4715-B52C-F3BCE3B2D52D}" presName="rootText1" presStyleLbl="node0" presStyleIdx="0" presStyleCnt="1">
        <dgm:presLayoutVars>
          <dgm:chPref val="3"/>
        </dgm:presLayoutVars>
      </dgm:prSet>
      <dgm:spPr/>
    </dgm:pt>
    <dgm:pt modelId="{18F0245E-37F2-42DF-8766-BA58A16356DA}" type="pres">
      <dgm:prSet presAssocID="{974356B5-D9EF-4715-B52C-F3BCE3B2D52D}" presName="rootConnector1" presStyleLbl="node1" presStyleIdx="0" presStyleCnt="0"/>
      <dgm:spPr/>
    </dgm:pt>
    <dgm:pt modelId="{DBB7ACD4-5365-453D-9FDE-F249AA230F7E}" type="pres">
      <dgm:prSet presAssocID="{974356B5-D9EF-4715-B52C-F3BCE3B2D52D}" presName="hierChild2" presStyleCnt="0"/>
      <dgm:spPr/>
    </dgm:pt>
    <dgm:pt modelId="{DBE628CE-0ED2-48FC-8779-D40D0F766896}" type="pres">
      <dgm:prSet presAssocID="{913E7252-88D5-485D-B0F7-E63D11153E0D}" presName="Name37" presStyleLbl="parChTrans1D2" presStyleIdx="0" presStyleCnt="10"/>
      <dgm:spPr/>
    </dgm:pt>
    <dgm:pt modelId="{71025D47-8D63-469F-85BD-19514F0FB190}" type="pres">
      <dgm:prSet presAssocID="{F4B57E3D-6FD3-4241-9CA9-1DEA24621FEF}" presName="hierRoot2" presStyleCnt="0">
        <dgm:presLayoutVars>
          <dgm:hierBranch val="init"/>
        </dgm:presLayoutVars>
      </dgm:prSet>
      <dgm:spPr/>
    </dgm:pt>
    <dgm:pt modelId="{46A0DC21-B90C-4F9A-96B5-A6C6065C2E1F}" type="pres">
      <dgm:prSet presAssocID="{F4B57E3D-6FD3-4241-9CA9-1DEA24621FEF}" presName="rootComposite" presStyleCnt="0"/>
      <dgm:spPr/>
    </dgm:pt>
    <dgm:pt modelId="{CAFF82DC-6F8D-40E4-B570-78B0A21A62E1}" type="pres">
      <dgm:prSet presAssocID="{F4B57E3D-6FD3-4241-9CA9-1DEA24621FEF}" presName="rootText" presStyleLbl="node2" presStyleIdx="0" presStyleCnt="9">
        <dgm:presLayoutVars>
          <dgm:chPref val="3"/>
        </dgm:presLayoutVars>
      </dgm:prSet>
      <dgm:spPr/>
    </dgm:pt>
    <dgm:pt modelId="{A1DF14AE-AE70-4612-8E2C-302420A5EDB5}" type="pres">
      <dgm:prSet presAssocID="{F4B57E3D-6FD3-4241-9CA9-1DEA24621FEF}" presName="rootConnector" presStyleLbl="node2" presStyleIdx="0" presStyleCnt="9"/>
      <dgm:spPr/>
    </dgm:pt>
    <dgm:pt modelId="{4FFD84CB-334C-42DB-9285-A97734889D6C}" type="pres">
      <dgm:prSet presAssocID="{F4B57E3D-6FD3-4241-9CA9-1DEA24621FEF}" presName="hierChild4" presStyleCnt="0"/>
      <dgm:spPr/>
    </dgm:pt>
    <dgm:pt modelId="{D00DA30F-B3B5-4440-BBFF-0F72D3024044}" type="pres">
      <dgm:prSet presAssocID="{342AFDA0-42A5-4D03-A14B-21EBDFA88A7F}" presName="Name37" presStyleLbl="parChTrans1D3" presStyleIdx="0" presStyleCnt="31"/>
      <dgm:spPr/>
    </dgm:pt>
    <dgm:pt modelId="{63F2D5BA-46B0-4FFA-975F-3E4F6E0FE3F1}" type="pres">
      <dgm:prSet presAssocID="{63EE0093-24D3-44A6-A825-8D3CE26FD546}" presName="hierRoot2" presStyleCnt="0">
        <dgm:presLayoutVars>
          <dgm:hierBranch val="init"/>
        </dgm:presLayoutVars>
      </dgm:prSet>
      <dgm:spPr/>
    </dgm:pt>
    <dgm:pt modelId="{0B662522-3946-4A06-AE7F-AEF1548C2A3B}" type="pres">
      <dgm:prSet presAssocID="{63EE0093-24D3-44A6-A825-8D3CE26FD546}" presName="rootComposite" presStyleCnt="0"/>
      <dgm:spPr/>
    </dgm:pt>
    <dgm:pt modelId="{465C9363-0221-4CFE-B17B-44521ABEF539}" type="pres">
      <dgm:prSet presAssocID="{63EE0093-24D3-44A6-A825-8D3CE26FD546}" presName="rootText" presStyleLbl="node3" presStyleIdx="0" presStyleCnt="31">
        <dgm:presLayoutVars>
          <dgm:chPref val="3"/>
        </dgm:presLayoutVars>
      </dgm:prSet>
      <dgm:spPr/>
    </dgm:pt>
    <dgm:pt modelId="{E4DB9AC7-5BFA-4760-AC2C-51119042363E}" type="pres">
      <dgm:prSet presAssocID="{63EE0093-24D3-44A6-A825-8D3CE26FD546}" presName="rootConnector" presStyleLbl="node3" presStyleIdx="0" presStyleCnt="31"/>
      <dgm:spPr/>
    </dgm:pt>
    <dgm:pt modelId="{37778DAF-F777-4F72-BD5A-08D968DCCE2A}" type="pres">
      <dgm:prSet presAssocID="{63EE0093-24D3-44A6-A825-8D3CE26FD546}" presName="hierChild4" presStyleCnt="0"/>
      <dgm:spPr/>
    </dgm:pt>
    <dgm:pt modelId="{4CC7C550-8B9E-4229-9A48-8C1C9965353E}" type="pres">
      <dgm:prSet presAssocID="{63EE0093-24D3-44A6-A825-8D3CE26FD546}" presName="hierChild5" presStyleCnt="0"/>
      <dgm:spPr/>
    </dgm:pt>
    <dgm:pt modelId="{32B35417-CCE0-4E3C-823B-74A16C5A839C}" type="pres">
      <dgm:prSet presAssocID="{372E7713-241E-411F-9C31-4DFC5CB5F266}" presName="Name37" presStyleLbl="parChTrans1D3" presStyleIdx="1" presStyleCnt="31"/>
      <dgm:spPr/>
    </dgm:pt>
    <dgm:pt modelId="{16D09F21-2078-4825-B0A2-4CC34E01BE14}" type="pres">
      <dgm:prSet presAssocID="{861A53B2-45A0-4A40-A6F4-23EF23038C8B}" presName="hierRoot2" presStyleCnt="0">
        <dgm:presLayoutVars>
          <dgm:hierBranch val="init"/>
        </dgm:presLayoutVars>
      </dgm:prSet>
      <dgm:spPr/>
    </dgm:pt>
    <dgm:pt modelId="{973309C1-3A78-4624-9695-5B5FD9C0D1A3}" type="pres">
      <dgm:prSet presAssocID="{861A53B2-45A0-4A40-A6F4-23EF23038C8B}" presName="rootComposite" presStyleCnt="0"/>
      <dgm:spPr/>
    </dgm:pt>
    <dgm:pt modelId="{CC86024B-D744-4AC3-BA21-2D2C8300EB4C}" type="pres">
      <dgm:prSet presAssocID="{861A53B2-45A0-4A40-A6F4-23EF23038C8B}" presName="rootText" presStyleLbl="node3" presStyleIdx="1" presStyleCnt="31">
        <dgm:presLayoutVars>
          <dgm:chPref val="3"/>
        </dgm:presLayoutVars>
      </dgm:prSet>
      <dgm:spPr/>
    </dgm:pt>
    <dgm:pt modelId="{38CCAECC-84C2-401C-BDEA-35A9121C5EDA}" type="pres">
      <dgm:prSet presAssocID="{861A53B2-45A0-4A40-A6F4-23EF23038C8B}" presName="rootConnector" presStyleLbl="node3" presStyleIdx="1" presStyleCnt="31"/>
      <dgm:spPr/>
    </dgm:pt>
    <dgm:pt modelId="{4ADEE056-A51C-4190-872A-729DBE19D997}" type="pres">
      <dgm:prSet presAssocID="{861A53B2-45A0-4A40-A6F4-23EF23038C8B}" presName="hierChild4" presStyleCnt="0"/>
      <dgm:spPr/>
    </dgm:pt>
    <dgm:pt modelId="{D6EDEF0D-A913-4BD6-8472-874BE57F5F67}" type="pres">
      <dgm:prSet presAssocID="{861A53B2-45A0-4A40-A6F4-23EF23038C8B}" presName="hierChild5" presStyleCnt="0"/>
      <dgm:spPr/>
    </dgm:pt>
    <dgm:pt modelId="{0DCE7A98-103D-4510-9E5C-7C01F079760C}" type="pres">
      <dgm:prSet presAssocID="{385DF62F-5005-4492-BA9A-C9BEA7477444}" presName="Name37" presStyleLbl="parChTrans1D3" presStyleIdx="2" presStyleCnt="31"/>
      <dgm:spPr/>
    </dgm:pt>
    <dgm:pt modelId="{82A8C13F-8C19-4750-9A5F-BD273629C5F2}" type="pres">
      <dgm:prSet presAssocID="{97EBF2A2-8C56-4FB8-8018-2F44A633413D}" presName="hierRoot2" presStyleCnt="0">
        <dgm:presLayoutVars>
          <dgm:hierBranch val="init"/>
        </dgm:presLayoutVars>
      </dgm:prSet>
      <dgm:spPr/>
    </dgm:pt>
    <dgm:pt modelId="{FEDB6CEB-9EF6-415D-8F9A-AC22135087DC}" type="pres">
      <dgm:prSet presAssocID="{97EBF2A2-8C56-4FB8-8018-2F44A633413D}" presName="rootComposite" presStyleCnt="0"/>
      <dgm:spPr/>
    </dgm:pt>
    <dgm:pt modelId="{3892A0F7-D3AE-462C-B4C2-88563F34D3D1}" type="pres">
      <dgm:prSet presAssocID="{97EBF2A2-8C56-4FB8-8018-2F44A633413D}" presName="rootText" presStyleLbl="node3" presStyleIdx="2" presStyleCnt="31">
        <dgm:presLayoutVars>
          <dgm:chPref val="3"/>
        </dgm:presLayoutVars>
      </dgm:prSet>
      <dgm:spPr/>
    </dgm:pt>
    <dgm:pt modelId="{84876C52-87DD-47B5-846D-06B234067AB0}" type="pres">
      <dgm:prSet presAssocID="{97EBF2A2-8C56-4FB8-8018-2F44A633413D}" presName="rootConnector" presStyleLbl="node3" presStyleIdx="2" presStyleCnt="31"/>
      <dgm:spPr/>
    </dgm:pt>
    <dgm:pt modelId="{5E09C283-EB04-4956-8AF3-13399562100B}" type="pres">
      <dgm:prSet presAssocID="{97EBF2A2-8C56-4FB8-8018-2F44A633413D}" presName="hierChild4" presStyleCnt="0"/>
      <dgm:spPr/>
    </dgm:pt>
    <dgm:pt modelId="{B0D21FFF-FD68-42C9-9E37-66EC92951DB0}" type="pres">
      <dgm:prSet presAssocID="{97EBF2A2-8C56-4FB8-8018-2F44A633413D}" presName="hierChild5" presStyleCnt="0"/>
      <dgm:spPr/>
    </dgm:pt>
    <dgm:pt modelId="{5DD7A56A-B10A-41D1-A612-6EAD9860604C}" type="pres">
      <dgm:prSet presAssocID="{FE9A8F21-8D77-4632-8E9F-54717F0BD1C1}" presName="Name37" presStyleLbl="parChTrans1D3" presStyleIdx="3" presStyleCnt="31"/>
      <dgm:spPr/>
    </dgm:pt>
    <dgm:pt modelId="{72D5FA86-72B1-4A93-9E3B-C838DE591B0C}" type="pres">
      <dgm:prSet presAssocID="{F7202483-5A1B-4343-B00F-48A20C69DF14}" presName="hierRoot2" presStyleCnt="0">
        <dgm:presLayoutVars>
          <dgm:hierBranch val="init"/>
        </dgm:presLayoutVars>
      </dgm:prSet>
      <dgm:spPr/>
    </dgm:pt>
    <dgm:pt modelId="{4C476A44-2E5A-4344-B3D7-E38512FBF2A7}" type="pres">
      <dgm:prSet presAssocID="{F7202483-5A1B-4343-B00F-48A20C69DF14}" presName="rootComposite" presStyleCnt="0"/>
      <dgm:spPr/>
    </dgm:pt>
    <dgm:pt modelId="{6C07DF68-7B15-43E1-8E9F-53469D9CA414}" type="pres">
      <dgm:prSet presAssocID="{F7202483-5A1B-4343-B00F-48A20C69DF14}" presName="rootText" presStyleLbl="node3" presStyleIdx="3" presStyleCnt="31">
        <dgm:presLayoutVars>
          <dgm:chPref val="3"/>
        </dgm:presLayoutVars>
      </dgm:prSet>
      <dgm:spPr/>
    </dgm:pt>
    <dgm:pt modelId="{6031031E-E4BC-4175-897F-FBF99D9CA837}" type="pres">
      <dgm:prSet presAssocID="{F7202483-5A1B-4343-B00F-48A20C69DF14}" presName="rootConnector" presStyleLbl="node3" presStyleIdx="3" presStyleCnt="31"/>
      <dgm:spPr/>
    </dgm:pt>
    <dgm:pt modelId="{1C4AA126-403B-42F7-A08C-EB08B23F8592}" type="pres">
      <dgm:prSet presAssocID="{F7202483-5A1B-4343-B00F-48A20C69DF14}" presName="hierChild4" presStyleCnt="0"/>
      <dgm:spPr/>
    </dgm:pt>
    <dgm:pt modelId="{40E99697-F9E8-44DB-87FC-187979D58B71}" type="pres">
      <dgm:prSet presAssocID="{F7202483-5A1B-4343-B00F-48A20C69DF14}" presName="hierChild5" presStyleCnt="0"/>
      <dgm:spPr/>
    </dgm:pt>
    <dgm:pt modelId="{6AF9B5A2-C4FC-4835-B108-46AA40DDB77E}" type="pres">
      <dgm:prSet presAssocID="{F4B57E3D-6FD3-4241-9CA9-1DEA24621FEF}" presName="hierChild5" presStyleCnt="0"/>
      <dgm:spPr/>
    </dgm:pt>
    <dgm:pt modelId="{50E5E129-F3FB-4E5F-B65E-FAFDAC0D7BF6}" type="pres">
      <dgm:prSet presAssocID="{E7408D63-81FF-437B-A382-53EDC6143795}" presName="Name37" presStyleLbl="parChTrans1D2" presStyleIdx="1" presStyleCnt="10"/>
      <dgm:spPr/>
    </dgm:pt>
    <dgm:pt modelId="{399E63FA-26E1-4FF1-BE7A-CFE03DBE60CF}" type="pres">
      <dgm:prSet presAssocID="{5269A61C-7460-4EC2-92D5-91AAD2A1608A}" presName="hierRoot2" presStyleCnt="0">
        <dgm:presLayoutVars>
          <dgm:hierBranch val="init"/>
        </dgm:presLayoutVars>
      </dgm:prSet>
      <dgm:spPr/>
    </dgm:pt>
    <dgm:pt modelId="{F48B258E-35C3-42BF-AF81-8DC20D352FBA}" type="pres">
      <dgm:prSet presAssocID="{5269A61C-7460-4EC2-92D5-91AAD2A1608A}" presName="rootComposite" presStyleCnt="0"/>
      <dgm:spPr/>
    </dgm:pt>
    <dgm:pt modelId="{715D203E-94DB-4AFE-B553-77C1C1477F53}" type="pres">
      <dgm:prSet presAssocID="{5269A61C-7460-4EC2-92D5-91AAD2A1608A}" presName="rootText" presStyleLbl="node2" presStyleIdx="1" presStyleCnt="9">
        <dgm:presLayoutVars>
          <dgm:chPref val="3"/>
        </dgm:presLayoutVars>
      </dgm:prSet>
      <dgm:spPr/>
    </dgm:pt>
    <dgm:pt modelId="{EE401611-283F-464F-8E5B-FFF22FE47609}" type="pres">
      <dgm:prSet presAssocID="{5269A61C-7460-4EC2-92D5-91AAD2A1608A}" presName="rootConnector" presStyleLbl="node2" presStyleIdx="1" presStyleCnt="9"/>
      <dgm:spPr/>
    </dgm:pt>
    <dgm:pt modelId="{A674CBD2-9FA0-4D03-95EF-4EC060469E89}" type="pres">
      <dgm:prSet presAssocID="{5269A61C-7460-4EC2-92D5-91AAD2A1608A}" presName="hierChild4" presStyleCnt="0"/>
      <dgm:spPr/>
    </dgm:pt>
    <dgm:pt modelId="{D6C12062-8008-4AFA-A790-D7D79A4DBB21}" type="pres">
      <dgm:prSet presAssocID="{22641549-4281-4DE4-BE67-7332A39B35E7}" presName="Name37" presStyleLbl="parChTrans1D3" presStyleIdx="4" presStyleCnt="31"/>
      <dgm:spPr/>
    </dgm:pt>
    <dgm:pt modelId="{EC2B4CEF-2999-456C-AE99-2A97B9CF6BF5}" type="pres">
      <dgm:prSet presAssocID="{CC4D1FCF-41EA-4AAC-BC04-FCF850E145E1}" presName="hierRoot2" presStyleCnt="0">
        <dgm:presLayoutVars>
          <dgm:hierBranch val="init"/>
        </dgm:presLayoutVars>
      </dgm:prSet>
      <dgm:spPr/>
    </dgm:pt>
    <dgm:pt modelId="{6F636C0D-AB89-49F5-A369-514F340E0F73}" type="pres">
      <dgm:prSet presAssocID="{CC4D1FCF-41EA-4AAC-BC04-FCF850E145E1}" presName="rootComposite" presStyleCnt="0"/>
      <dgm:spPr/>
    </dgm:pt>
    <dgm:pt modelId="{D53B4A27-5097-47FF-ACCE-99A53029C0E4}" type="pres">
      <dgm:prSet presAssocID="{CC4D1FCF-41EA-4AAC-BC04-FCF850E145E1}" presName="rootText" presStyleLbl="node3" presStyleIdx="4" presStyleCnt="31">
        <dgm:presLayoutVars>
          <dgm:chPref val="3"/>
        </dgm:presLayoutVars>
      </dgm:prSet>
      <dgm:spPr/>
    </dgm:pt>
    <dgm:pt modelId="{6DB54FEB-7515-419E-B019-BBA9716D85D2}" type="pres">
      <dgm:prSet presAssocID="{CC4D1FCF-41EA-4AAC-BC04-FCF850E145E1}" presName="rootConnector" presStyleLbl="node3" presStyleIdx="4" presStyleCnt="31"/>
      <dgm:spPr/>
    </dgm:pt>
    <dgm:pt modelId="{F86BE007-A33E-4D96-9DF4-E8EA8F5EB420}" type="pres">
      <dgm:prSet presAssocID="{CC4D1FCF-41EA-4AAC-BC04-FCF850E145E1}" presName="hierChild4" presStyleCnt="0"/>
      <dgm:spPr/>
    </dgm:pt>
    <dgm:pt modelId="{494DC210-519C-4FEB-AFA1-3CFF8CEFA5C7}" type="pres">
      <dgm:prSet presAssocID="{CC4D1FCF-41EA-4AAC-BC04-FCF850E145E1}" presName="hierChild5" presStyleCnt="0"/>
      <dgm:spPr/>
    </dgm:pt>
    <dgm:pt modelId="{6F81523A-70C5-4D3E-84B5-465ECBB8B400}" type="pres">
      <dgm:prSet presAssocID="{0743ABB5-14A4-49F0-B1AF-A082BCF55F99}" presName="Name37" presStyleLbl="parChTrans1D3" presStyleIdx="5" presStyleCnt="31"/>
      <dgm:spPr/>
    </dgm:pt>
    <dgm:pt modelId="{D5FE6277-64F2-47FE-B64C-3B9C83D75241}" type="pres">
      <dgm:prSet presAssocID="{595BBD1C-9124-4085-8327-CBC1A8E9D459}" presName="hierRoot2" presStyleCnt="0">
        <dgm:presLayoutVars>
          <dgm:hierBranch val="init"/>
        </dgm:presLayoutVars>
      </dgm:prSet>
      <dgm:spPr/>
    </dgm:pt>
    <dgm:pt modelId="{E46EE799-ACB4-44FA-85FC-317359CF495F}" type="pres">
      <dgm:prSet presAssocID="{595BBD1C-9124-4085-8327-CBC1A8E9D459}" presName="rootComposite" presStyleCnt="0"/>
      <dgm:spPr/>
    </dgm:pt>
    <dgm:pt modelId="{F621BE4B-4800-4546-A8E3-0937F1A48300}" type="pres">
      <dgm:prSet presAssocID="{595BBD1C-9124-4085-8327-CBC1A8E9D459}" presName="rootText" presStyleLbl="node3" presStyleIdx="5" presStyleCnt="31">
        <dgm:presLayoutVars>
          <dgm:chPref val="3"/>
        </dgm:presLayoutVars>
      </dgm:prSet>
      <dgm:spPr/>
    </dgm:pt>
    <dgm:pt modelId="{01CA17CF-A2DC-4E13-AE48-FD9CB50D3D12}" type="pres">
      <dgm:prSet presAssocID="{595BBD1C-9124-4085-8327-CBC1A8E9D459}" presName="rootConnector" presStyleLbl="node3" presStyleIdx="5" presStyleCnt="31"/>
      <dgm:spPr/>
    </dgm:pt>
    <dgm:pt modelId="{5F49BAB8-5BE4-4A9B-9834-6E337E63673C}" type="pres">
      <dgm:prSet presAssocID="{595BBD1C-9124-4085-8327-CBC1A8E9D459}" presName="hierChild4" presStyleCnt="0"/>
      <dgm:spPr/>
    </dgm:pt>
    <dgm:pt modelId="{9442267F-07E4-48F1-90F2-AF8ED525F2C3}" type="pres">
      <dgm:prSet presAssocID="{595BBD1C-9124-4085-8327-CBC1A8E9D459}" presName="hierChild5" presStyleCnt="0"/>
      <dgm:spPr/>
    </dgm:pt>
    <dgm:pt modelId="{30522FB9-6396-4064-99B3-925323B182A1}" type="pres">
      <dgm:prSet presAssocID="{CB86E39D-4FE9-44CF-B6B5-474C1DBDDEB8}" presName="Name37" presStyleLbl="parChTrans1D3" presStyleIdx="6" presStyleCnt="31"/>
      <dgm:spPr/>
    </dgm:pt>
    <dgm:pt modelId="{BD6959A8-3E92-4887-B2C8-FEC6AC96A5B5}" type="pres">
      <dgm:prSet presAssocID="{F6A33F49-CA7B-4104-A0B4-1BB6EEDF7FE9}" presName="hierRoot2" presStyleCnt="0">
        <dgm:presLayoutVars>
          <dgm:hierBranch val="init"/>
        </dgm:presLayoutVars>
      </dgm:prSet>
      <dgm:spPr/>
    </dgm:pt>
    <dgm:pt modelId="{58496C02-6885-47AA-BC73-04B9C3CEB2B9}" type="pres">
      <dgm:prSet presAssocID="{F6A33F49-CA7B-4104-A0B4-1BB6EEDF7FE9}" presName="rootComposite" presStyleCnt="0"/>
      <dgm:spPr/>
    </dgm:pt>
    <dgm:pt modelId="{5DA8A0E2-53AB-4157-9809-6E0C89D5C470}" type="pres">
      <dgm:prSet presAssocID="{F6A33F49-CA7B-4104-A0B4-1BB6EEDF7FE9}" presName="rootText" presStyleLbl="node3" presStyleIdx="6" presStyleCnt="31">
        <dgm:presLayoutVars>
          <dgm:chPref val="3"/>
        </dgm:presLayoutVars>
      </dgm:prSet>
      <dgm:spPr/>
    </dgm:pt>
    <dgm:pt modelId="{DC38F8C9-DE47-413E-89C9-CBDB97FD7B87}" type="pres">
      <dgm:prSet presAssocID="{F6A33F49-CA7B-4104-A0B4-1BB6EEDF7FE9}" presName="rootConnector" presStyleLbl="node3" presStyleIdx="6" presStyleCnt="31"/>
      <dgm:spPr/>
    </dgm:pt>
    <dgm:pt modelId="{29E4F15D-E29D-443F-9EFB-DABD0A902C9F}" type="pres">
      <dgm:prSet presAssocID="{F6A33F49-CA7B-4104-A0B4-1BB6EEDF7FE9}" presName="hierChild4" presStyleCnt="0"/>
      <dgm:spPr/>
    </dgm:pt>
    <dgm:pt modelId="{7C16347E-C22C-40D6-A668-5F66F0A998A8}" type="pres">
      <dgm:prSet presAssocID="{F6A33F49-CA7B-4104-A0B4-1BB6EEDF7FE9}" presName="hierChild5" presStyleCnt="0"/>
      <dgm:spPr/>
    </dgm:pt>
    <dgm:pt modelId="{E85AE98F-AE3B-4FC6-92BB-C301FF6F6767}" type="pres">
      <dgm:prSet presAssocID="{5269A61C-7460-4EC2-92D5-91AAD2A1608A}" presName="hierChild5" presStyleCnt="0"/>
      <dgm:spPr/>
    </dgm:pt>
    <dgm:pt modelId="{3150AD39-3BDE-4564-AC75-1CCC101A2BFA}" type="pres">
      <dgm:prSet presAssocID="{BF6BA793-98FA-4317-BC59-9EA3A993F10C}" presName="Name37" presStyleLbl="parChTrans1D2" presStyleIdx="2" presStyleCnt="10"/>
      <dgm:spPr/>
    </dgm:pt>
    <dgm:pt modelId="{FB0A461B-E606-48B0-8703-A285A6A61AC1}" type="pres">
      <dgm:prSet presAssocID="{54CAE72E-B3AB-4CDF-AB68-92B9B3532752}" presName="hierRoot2" presStyleCnt="0">
        <dgm:presLayoutVars>
          <dgm:hierBranch val="init"/>
        </dgm:presLayoutVars>
      </dgm:prSet>
      <dgm:spPr/>
    </dgm:pt>
    <dgm:pt modelId="{F382D036-63A2-4F46-871F-78238D446254}" type="pres">
      <dgm:prSet presAssocID="{54CAE72E-B3AB-4CDF-AB68-92B9B3532752}" presName="rootComposite" presStyleCnt="0"/>
      <dgm:spPr/>
    </dgm:pt>
    <dgm:pt modelId="{BC1D7E25-29B0-4533-B94A-9E495B569A33}" type="pres">
      <dgm:prSet presAssocID="{54CAE72E-B3AB-4CDF-AB68-92B9B3532752}" presName="rootText" presStyleLbl="node2" presStyleIdx="2" presStyleCnt="9">
        <dgm:presLayoutVars>
          <dgm:chPref val="3"/>
        </dgm:presLayoutVars>
      </dgm:prSet>
      <dgm:spPr/>
    </dgm:pt>
    <dgm:pt modelId="{B21B4CF3-9B02-4E2F-BADA-472CEDFE3206}" type="pres">
      <dgm:prSet presAssocID="{54CAE72E-B3AB-4CDF-AB68-92B9B3532752}" presName="rootConnector" presStyleLbl="node2" presStyleIdx="2" presStyleCnt="9"/>
      <dgm:spPr/>
    </dgm:pt>
    <dgm:pt modelId="{2BE52FAC-9A46-4610-9AB6-97E79284D8B9}" type="pres">
      <dgm:prSet presAssocID="{54CAE72E-B3AB-4CDF-AB68-92B9B3532752}" presName="hierChild4" presStyleCnt="0"/>
      <dgm:spPr/>
    </dgm:pt>
    <dgm:pt modelId="{EE82D0F3-0E86-4A62-AF7F-B76F03DB1AA4}" type="pres">
      <dgm:prSet presAssocID="{B3398A87-3B75-4700-B758-3E736277B8D8}" presName="Name37" presStyleLbl="parChTrans1D3" presStyleIdx="7" presStyleCnt="31"/>
      <dgm:spPr/>
    </dgm:pt>
    <dgm:pt modelId="{7FACF63C-7DA1-4575-8FE9-04D200335B23}" type="pres">
      <dgm:prSet presAssocID="{5BBCB042-D039-467C-8C97-E592850FDC03}" presName="hierRoot2" presStyleCnt="0">
        <dgm:presLayoutVars>
          <dgm:hierBranch val="init"/>
        </dgm:presLayoutVars>
      </dgm:prSet>
      <dgm:spPr/>
    </dgm:pt>
    <dgm:pt modelId="{A01EF974-52E1-4BAC-97D9-D38B11F592B3}" type="pres">
      <dgm:prSet presAssocID="{5BBCB042-D039-467C-8C97-E592850FDC03}" presName="rootComposite" presStyleCnt="0"/>
      <dgm:spPr/>
    </dgm:pt>
    <dgm:pt modelId="{A94C090F-EAC9-4E10-8BEF-1BCABFE5E139}" type="pres">
      <dgm:prSet presAssocID="{5BBCB042-D039-467C-8C97-E592850FDC03}" presName="rootText" presStyleLbl="node3" presStyleIdx="7" presStyleCnt="31">
        <dgm:presLayoutVars>
          <dgm:chPref val="3"/>
        </dgm:presLayoutVars>
      </dgm:prSet>
      <dgm:spPr/>
    </dgm:pt>
    <dgm:pt modelId="{43CCCFDF-E445-41E5-84C7-12ABA409C7E0}" type="pres">
      <dgm:prSet presAssocID="{5BBCB042-D039-467C-8C97-E592850FDC03}" presName="rootConnector" presStyleLbl="node3" presStyleIdx="7" presStyleCnt="31"/>
      <dgm:spPr/>
    </dgm:pt>
    <dgm:pt modelId="{57030689-4C4C-41EC-BE16-BCACB43FB6B8}" type="pres">
      <dgm:prSet presAssocID="{5BBCB042-D039-467C-8C97-E592850FDC03}" presName="hierChild4" presStyleCnt="0"/>
      <dgm:spPr/>
    </dgm:pt>
    <dgm:pt modelId="{808EAE28-742E-4A91-8D9E-BB9EAFA8BF07}" type="pres">
      <dgm:prSet presAssocID="{5BBCB042-D039-467C-8C97-E592850FDC03}" presName="hierChild5" presStyleCnt="0"/>
      <dgm:spPr/>
    </dgm:pt>
    <dgm:pt modelId="{9C4723CA-A050-4554-97FF-154E1F8CC930}" type="pres">
      <dgm:prSet presAssocID="{2BDE8B76-A53A-4598-8083-C9B2C9A41327}" presName="Name37" presStyleLbl="parChTrans1D3" presStyleIdx="8" presStyleCnt="31"/>
      <dgm:spPr/>
    </dgm:pt>
    <dgm:pt modelId="{18B1382B-654A-4E74-ABDE-3EB36D7134E9}" type="pres">
      <dgm:prSet presAssocID="{CEEF7856-497E-41B1-8E03-657CB882FE5E}" presName="hierRoot2" presStyleCnt="0">
        <dgm:presLayoutVars>
          <dgm:hierBranch val="init"/>
        </dgm:presLayoutVars>
      </dgm:prSet>
      <dgm:spPr/>
    </dgm:pt>
    <dgm:pt modelId="{3E673D57-F25A-47C9-9815-02E8A6E7DF81}" type="pres">
      <dgm:prSet presAssocID="{CEEF7856-497E-41B1-8E03-657CB882FE5E}" presName="rootComposite" presStyleCnt="0"/>
      <dgm:spPr/>
    </dgm:pt>
    <dgm:pt modelId="{5A2AE1CA-476F-44FE-81B6-72EAF7A6D9EA}" type="pres">
      <dgm:prSet presAssocID="{CEEF7856-497E-41B1-8E03-657CB882FE5E}" presName="rootText" presStyleLbl="node3" presStyleIdx="8" presStyleCnt="31">
        <dgm:presLayoutVars>
          <dgm:chPref val="3"/>
        </dgm:presLayoutVars>
      </dgm:prSet>
      <dgm:spPr/>
    </dgm:pt>
    <dgm:pt modelId="{640AA098-C02D-4F39-8113-37A892E5119C}" type="pres">
      <dgm:prSet presAssocID="{CEEF7856-497E-41B1-8E03-657CB882FE5E}" presName="rootConnector" presStyleLbl="node3" presStyleIdx="8" presStyleCnt="31"/>
      <dgm:spPr/>
    </dgm:pt>
    <dgm:pt modelId="{5977C3C2-F2D2-4BBF-9675-5297C1ABA036}" type="pres">
      <dgm:prSet presAssocID="{CEEF7856-497E-41B1-8E03-657CB882FE5E}" presName="hierChild4" presStyleCnt="0"/>
      <dgm:spPr/>
    </dgm:pt>
    <dgm:pt modelId="{B8DA241B-3738-4115-BCA5-F6C20DBD0A94}" type="pres">
      <dgm:prSet presAssocID="{CEEF7856-497E-41B1-8E03-657CB882FE5E}" presName="hierChild5" presStyleCnt="0"/>
      <dgm:spPr/>
    </dgm:pt>
    <dgm:pt modelId="{D3CE9D29-1FF4-4394-ACAE-A860494650C1}" type="pres">
      <dgm:prSet presAssocID="{63C5E197-DD98-4478-B134-41F41A434F65}" presName="Name37" presStyleLbl="parChTrans1D3" presStyleIdx="9" presStyleCnt="31"/>
      <dgm:spPr/>
    </dgm:pt>
    <dgm:pt modelId="{2913CE0D-0E1A-4AFE-A711-C7C6ABAD0572}" type="pres">
      <dgm:prSet presAssocID="{50515282-82A1-4305-873D-B44EADFB65AE}" presName="hierRoot2" presStyleCnt="0">
        <dgm:presLayoutVars>
          <dgm:hierBranch val="init"/>
        </dgm:presLayoutVars>
      </dgm:prSet>
      <dgm:spPr/>
    </dgm:pt>
    <dgm:pt modelId="{F91DA455-D582-4D7E-A1BA-9F9EFA22B411}" type="pres">
      <dgm:prSet presAssocID="{50515282-82A1-4305-873D-B44EADFB65AE}" presName="rootComposite" presStyleCnt="0"/>
      <dgm:spPr/>
    </dgm:pt>
    <dgm:pt modelId="{9108CF05-8F48-4F4B-A95B-7936D2438ABE}" type="pres">
      <dgm:prSet presAssocID="{50515282-82A1-4305-873D-B44EADFB65AE}" presName="rootText" presStyleLbl="node3" presStyleIdx="9" presStyleCnt="31">
        <dgm:presLayoutVars>
          <dgm:chPref val="3"/>
        </dgm:presLayoutVars>
      </dgm:prSet>
      <dgm:spPr/>
    </dgm:pt>
    <dgm:pt modelId="{F7E81041-9BF3-4692-9C91-9AD0D21C746A}" type="pres">
      <dgm:prSet presAssocID="{50515282-82A1-4305-873D-B44EADFB65AE}" presName="rootConnector" presStyleLbl="node3" presStyleIdx="9" presStyleCnt="31"/>
      <dgm:spPr/>
    </dgm:pt>
    <dgm:pt modelId="{3F1E31F8-4611-44FC-BF30-ACC91EBCCED5}" type="pres">
      <dgm:prSet presAssocID="{50515282-82A1-4305-873D-B44EADFB65AE}" presName="hierChild4" presStyleCnt="0"/>
      <dgm:spPr/>
    </dgm:pt>
    <dgm:pt modelId="{6F49F5A6-FEBA-4F4A-8535-21DD7767530F}" type="pres">
      <dgm:prSet presAssocID="{50515282-82A1-4305-873D-B44EADFB65AE}" presName="hierChild5" presStyleCnt="0"/>
      <dgm:spPr/>
    </dgm:pt>
    <dgm:pt modelId="{0A838820-718F-44FE-9A70-9AED7D788D49}" type="pres">
      <dgm:prSet presAssocID="{54CAE72E-B3AB-4CDF-AB68-92B9B3532752}" presName="hierChild5" presStyleCnt="0"/>
      <dgm:spPr/>
    </dgm:pt>
    <dgm:pt modelId="{13E202CC-BDF2-408F-B71F-661E41C81F89}" type="pres">
      <dgm:prSet presAssocID="{E383DC92-1A00-494F-8C31-F2827DD8C549}" presName="Name37" presStyleLbl="parChTrans1D2" presStyleIdx="3" presStyleCnt="10"/>
      <dgm:spPr/>
    </dgm:pt>
    <dgm:pt modelId="{A431334A-4080-4E96-A186-75F45F529A96}" type="pres">
      <dgm:prSet presAssocID="{1E23314A-E26C-47B5-AF30-B608838A0DE5}" presName="hierRoot2" presStyleCnt="0">
        <dgm:presLayoutVars>
          <dgm:hierBranch val="init"/>
        </dgm:presLayoutVars>
      </dgm:prSet>
      <dgm:spPr/>
    </dgm:pt>
    <dgm:pt modelId="{2135D8AF-3596-4A89-91FD-4373B584CCA0}" type="pres">
      <dgm:prSet presAssocID="{1E23314A-E26C-47B5-AF30-B608838A0DE5}" presName="rootComposite" presStyleCnt="0"/>
      <dgm:spPr/>
    </dgm:pt>
    <dgm:pt modelId="{25EF7656-B6D4-4AA2-BAC7-D783D9ECACEE}" type="pres">
      <dgm:prSet presAssocID="{1E23314A-E26C-47B5-AF30-B608838A0DE5}" presName="rootText" presStyleLbl="node2" presStyleIdx="3" presStyleCnt="9">
        <dgm:presLayoutVars>
          <dgm:chPref val="3"/>
        </dgm:presLayoutVars>
      </dgm:prSet>
      <dgm:spPr/>
    </dgm:pt>
    <dgm:pt modelId="{08ED85B5-92DD-4A83-B4B9-F49B5BBFF1EE}" type="pres">
      <dgm:prSet presAssocID="{1E23314A-E26C-47B5-AF30-B608838A0DE5}" presName="rootConnector" presStyleLbl="node2" presStyleIdx="3" presStyleCnt="9"/>
      <dgm:spPr/>
    </dgm:pt>
    <dgm:pt modelId="{A1322B74-A8D0-4103-85AA-F8C066DD5431}" type="pres">
      <dgm:prSet presAssocID="{1E23314A-E26C-47B5-AF30-B608838A0DE5}" presName="hierChild4" presStyleCnt="0"/>
      <dgm:spPr/>
    </dgm:pt>
    <dgm:pt modelId="{F830C3C2-C71D-4576-925D-57F5EF169688}" type="pres">
      <dgm:prSet presAssocID="{13717916-DF43-4D64-9551-F70DE6A16C55}" presName="Name37" presStyleLbl="parChTrans1D3" presStyleIdx="10" presStyleCnt="31"/>
      <dgm:spPr/>
    </dgm:pt>
    <dgm:pt modelId="{78D5E2C5-8FF2-4EA9-99B2-C5E984BA99AA}" type="pres">
      <dgm:prSet presAssocID="{29A37209-54C1-4F4A-A034-AAB24F12B973}" presName="hierRoot2" presStyleCnt="0">
        <dgm:presLayoutVars>
          <dgm:hierBranch val="init"/>
        </dgm:presLayoutVars>
      </dgm:prSet>
      <dgm:spPr/>
    </dgm:pt>
    <dgm:pt modelId="{6EC56DC6-AD74-441E-A33E-9459AD290850}" type="pres">
      <dgm:prSet presAssocID="{29A37209-54C1-4F4A-A034-AAB24F12B973}" presName="rootComposite" presStyleCnt="0"/>
      <dgm:spPr/>
    </dgm:pt>
    <dgm:pt modelId="{DFD34AE9-858C-4D74-9082-A78555D9A4ED}" type="pres">
      <dgm:prSet presAssocID="{29A37209-54C1-4F4A-A034-AAB24F12B973}" presName="rootText" presStyleLbl="node3" presStyleIdx="10" presStyleCnt="31">
        <dgm:presLayoutVars>
          <dgm:chPref val="3"/>
        </dgm:presLayoutVars>
      </dgm:prSet>
      <dgm:spPr/>
    </dgm:pt>
    <dgm:pt modelId="{4F2AF646-0CE0-481B-99EA-332DBC6B8E05}" type="pres">
      <dgm:prSet presAssocID="{29A37209-54C1-4F4A-A034-AAB24F12B973}" presName="rootConnector" presStyleLbl="node3" presStyleIdx="10" presStyleCnt="31"/>
      <dgm:spPr/>
    </dgm:pt>
    <dgm:pt modelId="{407050B0-175B-43CD-ACC7-77F81545BEFD}" type="pres">
      <dgm:prSet presAssocID="{29A37209-54C1-4F4A-A034-AAB24F12B973}" presName="hierChild4" presStyleCnt="0"/>
      <dgm:spPr/>
    </dgm:pt>
    <dgm:pt modelId="{6582DE85-3219-4D2E-B8F8-E11CE94EDB66}" type="pres">
      <dgm:prSet presAssocID="{29A37209-54C1-4F4A-A034-AAB24F12B973}" presName="hierChild5" presStyleCnt="0"/>
      <dgm:spPr/>
    </dgm:pt>
    <dgm:pt modelId="{2C3208EE-8661-4485-9C55-5E3DBF214E3A}" type="pres">
      <dgm:prSet presAssocID="{0EA720F5-DEC8-4ADC-BD5E-C411772A763C}" presName="Name37" presStyleLbl="parChTrans1D3" presStyleIdx="11" presStyleCnt="31"/>
      <dgm:spPr/>
    </dgm:pt>
    <dgm:pt modelId="{8B15B500-5661-4DC0-9A6E-F5F0A96593F4}" type="pres">
      <dgm:prSet presAssocID="{2EEFCB38-A0A8-4378-BEE9-13296365C940}" presName="hierRoot2" presStyleCnt="0">
        <dgm:presLayoutVars>
          <dgm:hierBranch val="init"/>
        </dgm:presLayoutVars>
      </dgm:prSet>
      <dgm:spPr/>
    </dgm:pt>
    <dgm:pt modelId="{4BB918AF-9476-4D0B-AE1B-0A410B682466}" type="pres">
      <dgm:prSet presAssocID="{2EEFCB38-A0A8-4378-BEE9-13296365C940}" presName="rootComposite" presStyleCnt="0"/>
      <dgm:spPr/>
    </dgm:pt>
    <dgm:pt modelId="{26693D34-4F6B-4785-B0A5-D984DD7FD004}" type="pres">
      <dgm:prSet presAssocID="{2EEFCB38-A0A8-4378-BEE9-13296365C940}" presName="rootText" presStyleLbl="node3" presStyleIdx="11" presStyleCnt="31">
        <dgm:presLayoutVars>
          <dgm:chPref val="3"/>
        </dgm:presLayoutVars>
      </dgm:prSet>
      <dgm:spPr/>
    </dgm:pt>
    <dgm:pt modelId="{9CD941E0-311D-4496-850A-6664DA4663C9}" type="pres">
      <dgm:prSet presAssocID="{2EEFCB38-A0A8-4378-BEE9-13296365C940}" presName="rootConnector" presStyleLbl="node3" presStyleIdx="11" presStyleCnt="31"/>
      <dgm:spPr/>
    </dgm:pt>
    <dgm:pt modelId="{5CC3849D-CE46-4565-B6B7-2B4594C00E2E}" type="pres">
      <dgm:prSet presAssocID="{2EEFCB38-A0A8-4378-BEE9-13296365C940}" presName="hierChild4" presStyleCnt="0"/>
      <dgm:spPr/>
    </dgm:pt>
    <dgm:pt modelId="{CA958BAC-3960-427A-AA77-400A6F6D73BD}" type="pres">
      <dgm:prSet presAssocID="{2EEFCB38-A0A8-4378-BEE9-13296365C940}" presName="hierChild5" presStyleCnt="0"/>
      <dgm:spPr/>
    </dgm:pt>
    <dgm:pt modelId="{4B06D296-B69A-4670-8952-216015A55FE5}" type="pres">
      <dgm:prSet presAssocID="{1E23314A-E26C-47B5-AF30-B608838A0DE5}" presName="hierChild5" presStyleCnt="0"/>
      <dgm:spPr/>
    </dgm:pt>
    <dgm:pt modelId="{9C96C6D7-4944-4140-9C7C-A2B535637482}" type="pres">
      <dgm:prSet presAssocID="{64CDB2BE-D6EE-430A-9571-B1F59FBBE7CE}" presName="Name37" presStyleLbl="parChTrans1D2" presStyleIdx="4" presStyleCnt="10"/>
      <dgm:spPr/>
    </dgm:pt>
    <dgm:pt modelId="{C916CAA8-1205-4B0F-9B9B-54F52A1B94F9}" type="pres">
      <dgm:prSet presAssocID="{411B2BB0-CB83-4522-A55F-5B51C25BAEA9}" presName="hierRoot2" presStyleCnt="0">
        <dgm:presLayoutVars>
          <dgm:hierBranch val="init"/>
        </dgm:presLayoutVars>
      </dgm:prSet>
      <dgm:spPr/>
    </dgm:pt>
    <dgm:pt modelId="{0EC1111E-C2CA-46FD-9D08-1B9161DC9CF9}" type="pres">
      <dgm:prSet presAssocID="{411B2BB0-CB83-4522-A55F-5B51C25BAEA9}" presName="rootComposite" presStyleCnt="0"/>
      <dgm:spPr/>
    </dgm:pt>
    <dgm:pt modelId="{E78EEB74-DDB0-4F79-B102-6D4EA5900A66}" type="pres">
      <dgm:prSet presAssocID="{411B2BB0-CB83-4522-A55F-5B51C25BAEA9}" presName="rootText" presStyleLbl="node2" presStyleIdx="4" presStyleCnt="9">
        <dgm:presLayoutVars>
          <dgm:chPref val="3"/>
        </dgm:presLayoutVars>
      </dgm:prSet>
      <dgm:spPr/>
    </dgm:pt>
    <dgm:pt modelId="{7BACD705-4545-4458-83A7-113733BB506C}" type="pres">
      <dgm:prSet presAssocID="{411B2BB0-CB83-4522-A55F-5B51C25BAEA9}" presName="rootConnector" presStyleLbl="node2" presStyleIdx="4" presStyleCnt="9"/>
      <dgm:spPr/>
    </dgm:pt>
    <dgm:pt modelId="{2FA795ED-BEDA-44AA-9F9A-36EFBB318E66}" type="pres">
      <dgm:prSet presAssocID="{411B2BB0-CB83-4522-A55F-5B51C25BAEA9}" presName="hierChild4" presStyleCnt="0"/>
      <dgm:spPr/>
    </dgm:pt>
    <dgm:pt modelId="{538D2AC0-7B91-4AEE-B26D-3935CACEC963}" type="pres">
      <dgm:prSet presAssocID="{BDC2CDD0-6D26-4935-97E7-BBB8D0B14FA7}" presName="Name37" presStyleLbl="parChTrans1D3" presStyleIdx="12" presStyleCnt="31"/>
      <dgm:spPr/>
    </dgm:pt>
    <dgm:pt modelId="{8937BFB5-C502-4146-A5A9-A345BDFA699B}" type="pres">
      <dgm:prSet presAssocID="{C9EFB2F5-B6AB-433C-B1EE-1D985F66115B}" presName="hierRoot2" presStyleCnt="0">
        <dgm:presLayoutVars>
          <dgm:hierBranch val="init"/>
        </dgm:presLayoutVars>
      </dgm:prSet>
      <dgm:spPr/>
    </dgm:pt>
    <dgm:pt modelId="{049C78C2-76A2-4855-8850-B6F0E163396B}" type="pres">
      <dgm:prSet presAssocID="{C9EFB2F5-B6AB-433C-B1EE-1D985F66115B}" presName="rootComposite" presStyleCnt="0"/>
      <dgm:spPr/>
    </dgm:pt>
    <dgm:pt modelId="{9FB6C6DC-CAC3-48DA-A1F5-1B39B281E838}" type="pres">
      <dgm:prSet presAssocID="{C9EFB2F5-B6AB-433C-B1EE-1D985F66115B}" presName="rootText" presStyleLbl="node3" presStyleIdx="12" presStyleCnt="31">
        <dgm:presLayoutVars>
          <dgm:chPref val="3"/>
        </dgm:presLayoutVars>
      </dgm:prSet>
      <dgm:spPr/>
    </dgm:pt>
    <dgm:pt modelId="{E19BAB0C-D2BF-4E4F-ABC5-920500441138}" type="pres">
      <dgm:prSet presAssocID="{C9EFB2F5-B6AB-433C-B1EE-1D985F66115B}" presName="rootConnector" presStyleLbl="node3" presStyleIdx="12" presStyleCnt="31"/>
      <dgm:spPr/>
    </dgm:pt>
    <dgm:pt modelId="{963F6144-D15B-4017-8E8D-8F61A25846B3}" type="pres">
      <dgm:prSet presAssocID="{C9EFB2F5-B6AB-433C-B1EE-1D985F66115B}" presName="hierChild4" presStyleCnt="0"/>
      <dgm:spPr/>
    </dgm:pt>
    <dgm:pt modelId="{B04C0014-959A-4A28-9F40-B1DA81D62A7A}" type="pres">
      <dgm:prSet presAssocID="{C9EFB2F5-B6AB-433C-B1EE-1D985F66115B}" presName="hierChild5" presStyleCnt="0"/>
      <dgm:spPr/>
    </dgm:pt>
    <dgm:pt modelId="{A82D7BA5-5229-4678-A019-3642F4041CE2}" type="pres">
      <dgm:prSet presAssocID="{5001006F-93A9-43F8-8B9A-25E685EAF248}" presName="Name37" presStyleLbl="parChTrans1D3" presStyleIdx="13" presStyleCnt="31"/>
      <dgm:spPr/>
    </dgm:pt>
    <dgm:pt modelId="{086B112E-B428-42F7-85FD-A321440EDB44}" type="pres">
      <dgm:prSet presAssocID="{9EF5B0EE-262D-4427-81EF-CCAE8076F43A}" presName="hierRoot2" presStyleCnt="0">
        <dgm:presLayoutVars>
          <dgm:hierBranch val="init"/>
        </dgm:presLayoutVars>
      </dgm:prSet>
      <dgm:spPr/>
    </dgm:pt>
    <dgm:pt modelId="{C2139E7B-F97A-4005-9713-C2B71E20ADAD}" type="pres">
      <dgm:prSet presAssocID="{9EF5B0EE-262D-4427-81EF-CCAE8076F43A}" presName="rootComposite" presStyleCnt="0"/>
      <dgm:spPr/>
    </dgm:pt>
    <dgm:pt modelId="{9555159D-FD07-4893-905B-B15D9E4595CC}" type="pres">
      <dgm:prSet presAssocID="{9EF5B0EE-262D-4427-81EF-CCAE8076F43A}" presName="rootText" presStyleLbl="node3" presStyleIdx="13" presStyleCnt="31">
        <dgm:presLayoutVars>
          <dgm:chPref val="3"/>
        </dgm:presLayoutVars>
      </dgm:prSet>
      <dgm:spPr/>
    </dgm:pt>
    <dgm:pt modelId="{C1BB44A2-1468-4288-8C4B-BB2A1341586F}" type="pres">
      <dgm:prSet presAssocID="{9EF5B0EE-262D-4427-81EF-CCAE8076F43A}" presName="rootConnector" presStyleLbl="node3" presStyleIdx="13" presStyleCnt="31"/>
      <dgm:spPr/>
    </dgm:pt>
    <dgm:pt modelId="{4CE5AB92-94D8-42F9-AC72-228A0EB4F646}" type="pres">
      <dgm:prSet presAssocID="{9EF5B0EE-262D-4427-81EF-CCAE8076F43A}" presName="hierChild4" presStyleCnt="0"/>
      <dgm:spPr/>
    </dgm:pt>
    <dgm:pt modelId="{6373B5A9-6242-4266-ADE1-42AE61547273}" type="pres">
      <dgm:prSet presAssocID="{9EF5B0EE-262D-4427-81EF-CCAE8076F43A}" presName="hierChild5" presStyleCnt="0"/>
      <dgm:spPr/>
    </dgm:pt>
    <dgm:pt modelId="{5B502DCE-A232-44AB-B1DB-2D7166E94C0D}" type="pres">
      <dgm:prSet presAssocID="{7EC6C506-5CAC-4754-B069-3D19D92057BA}" presName="Name37" presStyleLbl="parChTrans1D3" presStyleIdx="14" presStyleCnt="31"/>
      <dgm:spPr/>
    </dgm:pt>
    <dgm:pt modelId="{2198FE2A-7C0C-4725-9C46-8F4901E2082D}" type="pres">
      <dgm:prSet presAssocID="{30A958FF-8380-4942-9B06-18C0E21A7A01}" presName="hierRoot2" presStyleCnt="0">
        <dgm:presLayoutVars>
          <dgm:hierBranch val="init"/>
        </dgm:presLayoutVars>
      </dgm:prSet>
      <dgm:spPr/>
    </dgm:pt>
    <dgm:pt modelId="{D1D2BB4F-DDBC-47B5-AEFA-DED96854CB0F}" type="pres">
      <dgm:prSet presAssocID="{30A958FF-8380-4942-9B06-18C0E21A7A01}" presName="rootComposite" presStyleCnt="0"/>
      <dgm:spPr/>
    </dgm:pt>
    <dgm:pt modelId="{6F810F6F-4A99-4B78-8964-A5F0212DBD80}" type="pres">
      <dgm:prSet presAssocID="{30A958FF-8380-4942-9B06-18C0E21A7A01}" presName="rootText" presStyleLbl="node3" presStyleIdx="14" presStyleCnt="31">
        <dgm:presLayoutVars>
          <dgm:chPref val="3"/>
        </dgm:presLayoutVars>
      </dgm:prSet>
      <dgm:spPr/>
    </dgm:pt>
    <dgm:pt modelId="{D2F8288B-F164-42DA-A284-5FD03E2356A9}" type="pres">
      <dgm:prSet presAssocID="{30A958FF-8380-4942-9B06-18C0E21A7A01}" presName="rootConnector" presStyleLbl="node3" presStyleIdx="14" presStyleCnt="31"/>
      <dgm:spPr/>
    </dgm:pt>
    <dgm:pt modelId="{4A366CA1-07FD-456C-BAD7-0F330DEF1D15}" type="pres">
      <dgm:prSet presAssocID="{30A958FF-8380-4942-9B06-18C0E21A7A01}" presName="hierChild4" presStyleCnt="0"/>
      <dgm:spPr/>
    </dgm:pt>
    <dgm:pt modelId="{894908E0-DBAF-4E5B-918E-198218F16351}" type="pres">
      <dgm:prSet presAssocID="{30A958FF-8380-4942-9B06-18C0E21A7A01}" presName="hierChild5" presStyleCnt="0"/>
      <dgm:spPr/>
    </dgm:pt>
    <dgm:pt modelId="{A3DEB1F9-80DD-40FB-85C0-7A86AA1B9988}" type="pres">
      <dgm:prSet presAssocID="{EDD68F83-E0D1-4A0B-B6A5-E1B0371BE527}" presName="Name37" presStyleLbl="parChTrans1D3" presStyleIdx="15" presStyleCnt="31"/>
      <dgm:spPr/>
    </dgm:pt>
    <dgm:pt modelId="{27813C83-32F0-46B0-8A27-CCCAF26F299C}" type="pres">
      <dgm:prSet presAssocID="{ACBA9EF2-DFCB-43B4-9461-0D3EEA727D1E}" presName="hierRoot2" presStyleCnt="0">
        <dgm:presLayoutVars>
          <dgm:hierBranch val="init"/>
        </dgm:presLayoutVars>
      </dgm:prSet>
      <dgm:spPr/>
    </dgm:pt>
    <dgm:pt modelId="{0350EF38-9C0D-44B2-9664-3C9069598BC9}" type="pres">
      <dgm:prSet presAssocID="{ACBA9EF2-DFCB-43B4-9461-0D3EEA727D1E}" presName="rootComposite" presStyleCnt="0"/>
      <dgm:spPr/>
    </dgm:pt>
    <dgm:pt modelId="{AA3F26F8-C7E6-43F1-91CD-344FA061711E}" type="pres">
      <dgm:prSet presAssocID="{ACBA9EF2-DFCB-43B4-9461-0D3EEA727D1E}" presName="rootText" presStyleLbl="node3" presStyleIdx="15" presStyleCnt="31">
        <dgm:presLayoutVars>
          <dgm:chPref val="3"/>
        </dgm:presLayoutVars>
      </dgm:prSet>
      <dgm:spPr/>
    </dgm:pt>
    <dgm:pt modelId="{47E30FD3-1E90-449D-A5D2-F60D71E02806}" type="pres">
      <dgm:prSet presAssocID="{ACBA9EF2-DFCB-43B4-9461-0D3EEA727D1E}" presName="rootConnector" presStyleLbl="node3" presStyleIdx="15" presStyleCnt="31"/>
      <dgm:spPr/>
    </dgm:pt>
    <dgm:pt modelId="{D882B1E2-2CB3-4ED5-8B88-F89CC26278A0}" type="pres">
      <dgm:prSet presAssocID="{ACBA9EF2-DFCB-43B4-9461-0D3EEA727D1E}" presName="hierChild4" presStyleCnt="0"/>
      <dgm:spPr/>
    </dgm:pt>
    <dgm:pt modelId="{0979B02F-7BEE-45E7-BE06-6A1F0372D6EA}" type="pres">
      <dgm:prSet presAssocID="{ACBA9EF2-DFCB-43B4-9461-0D3EEA727D1E}" presName="hierChild5" presStyleCnt="0"/>
      <dgm:spPr/>
    </dgm:pt>
    <dgm:pt modelId="{1291F091-38E4-4163-940D-51418BFC461F}" type="pres">
      <dgm:prSet presAssocID="{411B2BB0-CB83-4522-A55F-5B51C25BAEA9}" presName="hierChild5" presStyleCnt="0"/>
      <dgm:spPr/>
    </dgm:pt>
    <dgm:pt modelId="{30A981D2-58FB-40D8-8752-D99C429C72E1}" type="pres">
      <dgm:prSet presAssocID="{66589311-8E37-4FE0-A04E-18ADC0B3048D}" presName="Name37" presStyleLbl="parChTrans1D2" presStyleIdx="5" presStyleCnt="10"/>
      <dgm:spPr/>
    </dgm:pt>
    <dgm:pt modelId="{8EEE6089-51D7-49B4-BA9E-50C9E5944395}" type="pres">
      <dgm:prSet presAssocID="{99C7610F-254D-4A21-84DF-1BA92DF4E025}" presName="hierRoot2" presStyleCnt="0">
        <dgm:presLayoutVars>
          <dgm:hierBranch val="init"/>
        </dgm:presLayoutVars>
      </dgm:prSet>
      <dgm:spPr/>
    </dgm:pt>
    <dgm:pt modelId="{994D594D-04FE-4B64-B4CC-125867EE8A4A}" type="pres">
      <dgm:prSet presAssocID="{99C7610F-254D-4A21-84DF-1BA92DF4E025}" presName="rootComposite" presStyleCnt="0"/>
      <dgm:spPr/>
    </dgm:pt>
    <dgm:pt modelId="{6C4DDD43-3536-4AC4-BAB2-AFB40B98E316}" type="pres">
      <dgm:prSet presAssocID="{99C7610F-254D-4A21-84DF-1BA92DF4E025}" presName="rootText" presStyleLbl="node2" presStyleIdx="5" presStyleCnt="9">
        <dgm:presLayoutVars>
          <dgm:chPref val="3"/>
        </dgm:presLayoutVars>
      </dgm:prSet>
      <dgm:spPr/>
    </dgm:pt>
    <dgm:pt modelId="{8A59A3A9-1796-4540-B4FF-6969DC8ACCCA}" type="pres">
      <dgm:prSet presAssocID="{99C7610F-254D-4A21-84DF-1BA92DF4E025}" presName="rootConnector" presStyleLbl="node2" presStyleIdx="5" presStyleCnt="9"/>
      <dgm:spPr/>
    </dgm:pt>
    <dgm:pt modelId="{8EDB9F84-3B6E-4593-95E4-2617F29984BD}" type="pres">
      <dgm:prSet presAssocID="{99C7610F-254D-4A21-84DF-1BA92DF4E025}" presName="hierChild4" presStyleCnt="0"/>
      <dgm:spPr/>
    </dgm:pt>
    <dgm:pt modelId="{E9B91E36-532F-44BD-8DEE-D1D0822A2512}" type="pres">
      <dgm:prSet presAssocID="{D5C4F05F-1C6F-44B3-AFC4-43E715350854}" presName="Name37" presStyleLbl="parChTrans1D3" presStyleIdx="16" presStyleCnt="31"/>
      <dgm:spPr/>
    </dgm:pt>
    <dgm:pt modelId="{07DDE89D-6C64-4F84-9446-77AC1394AFDB}" type="pres">
      <dgm:prSet presAssocID="{1D366596-856B-498D-B6CF-3A65F224E8CD}" presName="hierRoot2" presStyleCnt="0">
        <dgm:presLayoutVars>
          <dgm:hierBranch val="init"/>
        </dgm:presLayoutVars>
      </dgm:prSet>
      <dgm:spPr/>
    </dgm:pt>
    <dgm:pt modelId="{58F43C81-0533-4973-B958-7DE0EABC7734}" type="pres">
      <dgm:prSet presAssocID="{1D366596-856B-498D-B6CF-3A65F224E8CD}" presName="rootComposite" presStyleCnt="0"/>
      <dgm:spPr/>
    </dgm:pt>
    <dgm:pt modelId="{BC39C19A-FE28-4A53-ACCB-24E5E8BE4FB6}" type="pres">
      <dgm:prSet presAssocID="{1D366596-856B-498D-B6CF-3A65F224E8CD}" presName="rootText" presStyleLbl="node3" presStyleIdx="16" presStyleCnt="31">
        <dgm:presLayoutVars>
          <dgm:chPref val="3"/>
        </dgm:presLayoutVars>
      </dgm:prSet>
      <dgm:spPr/>
    </dgm:pt>
    <dgm:pt modelId="{8485D1AE-5DD8-4FFD-9725-78156AEC64D3}" type="pres">
      <dgm:prSet presAssocID="{1D366596-856B-498D-B6CF-3A65F224E8CD}" presName="rootConnector" presStyleLbl="node3" presStyleIdx="16" presStyleCnt="31"/>
      <dgm:spPr/>
    </dgm:pt>
    <dgm:pt modelId="{089BD746-C643-4D8B-B124-9CAAD96EA1D5}" type="pres">
      <dgm:prSet presAssocID="{1D366596-856B-498D-B6CF-3A65F224E8CD}" presName="hierChild4" presStyleCnt="0"/>
      <dgm:spPr/>
    </dgm:pt>
    <dgm:pt modelId="{B479872E-F680-4746-8B71-5FA0EC3BA354}" type="pres">
      <dgm:prSet presAssocID="{1D366596-856B-498D-B6CF-3A65F224E8CD}" presName="hierChild5" presStyleCnt="0"/>
      <dgm:spPr/>
    </dgm:pt>
    <dgm:pt modelId="{788FB76F-3034-4968-8270-8B58FD569B5C}" type="pres">
      <dgm:prSet presAssocID="{B61482B1-5193-44F0-B6C1-03A623760F0D}" presName="Name37" presStyleLbl="parChTrans1D3" presStyleIdx="17" presStyleCnt="31"/>
      <dgm:spPr/>
    </dgm:pt>
    <dgm:pt modelId="{13BC37DA-D4E1-434E-BCFC-1E1E0E6D1CF7}" type="pres">
      <dgm:prSet presAssocID="{A7B35C82-E9BD-4C9D-B73C-2304704AA066}" presName="hierRoot2" presStyleCnt="0">
        <dgm:presLayoutVars>
          <dgm:hierBranch val="init"/>
        </dgm:presLayoutVars>
      </dgm:prSet>
      <dgm:spPr/>
    </dgm:pt>
    <dgm:pt modelId="{689E659F-F96D-447E-9B11-CCBC9CD37AC9}" type="pres">
      <dgm:prSet presAssocID="{A7B35C82-E9BD-4C9D-B73C-2304704AA066}" presName="rootComposite" presStyleCnt="0"/>
      <dgm:spPr/>
    </dgm:pt>
    <dgm:pt modelId="{CBBD4804-EC5E-4D9F-A5EC-7588758A8A38}" type="pres">
      <dgm:prSet presAssocID="{A7B35C82-E9BD-4C9D-B73C-2304704AA066}" presName="rootText" presStyleLbl="node3" presStyleIdx="17" presStyleCnt="31">
        <dgm:presLayoutVars>
          <dgm:chPref val="3"/>
        </dgm:presLayoutVars>
      </dgm:prSet>
      <dgm:spPr/>
    </dgm:pt>
    <dgm:pt modelId="{6B26C0CC-4CAE-4477-8F51-A11FF501DD2A}" type="pres">
      <dgm:prSet presAssocID="{A7B35C82-E9BD-4C9D-B73C-2304704AA066}" presName="rootConnector" presStyleLbl="node3" presStyleIdx="17" presStyleCnt="31"/>
      <dgm:spPr/>
    </dgm:pt>
    <dgm:pt modelId="{BDE7315D-F531-4EAF-87A3-2FBCAB36D7FE}" type="pres">
      <dgm:prSet presAssocID="{A7B35C82-E9BD-4C9D-B73C-2304704AA066}" presName="hierChild4" presStyleCnt="0"/>
      <dgm:spPr/>
    </dgm:pt>
    <dgm:pt modelId="{D7CFA9B1-65FF-4D60-AC5B-041B4F073586}" type="pres">
      <dgm:prSet presAssocID="{A7B35C82-E9BD-4C9D-B73C-2304704AA066}" presName="hierChild5" presStyleCnt="0"/>
      <dgm:spPr/>
    </dgm:pt>
    <dgm:pt modelId="{92056A00-DECB-454B-B1A9-65E446AFFD73}" type="pres">
      <dgm:prSet presAssocID="{55A5CA0A-9A7C-4C6F-A581-9A42A2A71471}" presName="Name37" presStyleLbl="parChTrans1D3" presStyleIdx="18" presStyleCnt="31"/>
      <dgm:spPr/>
    </dgm:pt>
    <dgm:pt modelId="{3BCDD70D-C5A8-4F60-A415-254CE4BD7BBD}" type="pres">
      <dgm:prSet presAssocID="{85E3DFCD-7C52-4AC6-AA0A-0278EB024BBC}" presName="hierRoot2" presStyleCnt="0">
        <dgm:presLayoutVars>
          <dgm:hierBranch val="init"/>
        </dgm:presLayoutVars>
      </dgm:prSet>
      <dgm:spPr/>
    </dgm:pt>
    <dgm:pt modelId="{2C4983C0-0E9A-4A01-B76B-DB6C58672577}" type="pres">
      <dgm:prSet presAssocID="{85E3DFCD-7C52-4AC6-AA0A-0278EB024BBC}" presName="rootComposite" presStyleCnt="0"/>
      <dgm:spPr/>
    </dgm:pt>
    <dgm:pt modelId="{7A94A22C-57E4-4DD3-8444-7FF355FDD674}" type="pres">
      <dgm:prSet presAssocID="{85E3DFCD-7C52-4AC6-AA0A-0278EB024BBC}" presName="rootText" presStyleLbl="node3" presStyleIdx="18" presStyleCnt="31">
        <dgm:presLayoutVars>
          <dgm:chPref val="3"/>
        </dgm:presLayoutVars>
      </dgm:prSet>
      <dgm:spPr/>
    </dgm:pt>
    <dgm:pt modelId="{3D48B23C-6005-4569-B048-7EC5F2E68195}" type="pres">
      <dgm:prSet presAssocID="{85E3DFCD-7C52-4AC6-AA0A-0278EB024BBC}" presName="rootConnector" presStyleLbl="node3" presStyleIdx="18" presStyleCnt="31"/>
      <dgm:spPr/>
    </dgm:pt>
    <dgm:pt modelId="{90680B12-0F00-41FE-B80C-612C128CDDB4}" type="pres">
      <dgm:prSet presAssocID="{85E3DFCD-7C52-4AC6-AA0A-0278EB024BBC}" presName="hierChild4" presStyleCnt="0"/>
      <dgm:spPr/>
    </dgm:pt>
    <dgm:pt modelId="{62B6A6F6-AAB7-46F8-B9DE-5555FAEE240E}" type="pres">
      <dgm:prSet presAssocID="{85E3DFCD-7C52-4AC6-AA0A-0278EB024BBC}" presName="hierChild5" presStyleCnt="0"/>
      <dgm:spPr/>
    </dgm:pt>
    <dgm:pt modelId="{DDE58BFA-4291-478E-9BF8-EC429209C461}" type="pres">
      <dgm:prSet presAssocID="{E9B32B0F-4CF0-457C-81F1-5AB7F9D96E53}" presName="Name37" presStyleLbl="parChTrans1D3" presStyleIdx="19" presStyleCnt="31"/>
      <dgm:spPr/>
    </dgm:pt>
    <dgm:pt modelId="{D70204C3-09BA-4864-BAE7-2A532B5542EE}" type="pres">
      <dgm:prSet presAssocID="{4C300DD9-301E-43D4-8F24-EB52830E5C0C}" presName="hierRoot2" presStyleCnt="0">
        <dgm:presLayoutVars>
          <dgm:hierBranch val="init"/>
        </dgm:presLayoutVars>
      </dgm:prSet>
      <dgm:spPr/>
    </dgm:pt>
    <dgm:pt modelId="{95847800-2408-4F0C-A78D-21F5F9F0FFD4}" type="pres">
      <dgm:prSet presAssocID="{4C300DD9-301E-43D4-8F24-EB52830E5C0C}" presName="rootComposite" presStyleCnt="0"/>
      <dgm:spPr/>
    </dgm:pt>
    <dgm:pt modelId="{71A2FD58-D49F-46CA-A9B0-C7585648F105}" type="pres">
      <dgm:prSet presAssocID="{4C300DD9-301E-43D4-8F24-EB52830E5C0C}" presName="rootText" presStyleLbl="node3" presStyleIdx="19" presStyleCnt="31">
        <dgm:presLayoutVars>
          <dgm:chPref val="3"/>
        </dgm:presLayoutVars>
      </dgm:prSet>
      <dgm:spPr/>
    </dgm:pt>
    <dgm:pt modelId="{DD1C2165-27C9-464B-AC32-57F4CA93DB9A}" type="pres">
      <dgm:prSet presAssocID="{4C300DD9-301E-43D4-8F24-EB52830E5C0C}" presName="rootConnector" presStyleLbl="node3" presStyleIdx="19" presStyleCnt="31"/>
      <dgm:spPr/>
    </dgm:pt>
    <dgm:pt modelId="{530F9DDA-7397-4D0C-8471-4D2A2AD237B1}" type="pres">
      <dgm:prSet presAssocID="{4C300DD9-301E-43D4-8F24-EB52830E5C0C}" presName="hierChild4" presStyleCnt="0"/>
      <dgm:spPr/>
    </dgm:pt>
    <dgm:pt modelId="{051746FB-764B-4A00-84AD-CA79966D6F6D}" type="pres">
      <dgm:prSet presAssocID="{4C300DD9-301E-43D4-8F24-EB52830E5C0C}" presName="hierChild5" presStyleCnt="0"/>
      <dgm:spPr/>
    </dgm:pt>
    <dgm:pt modelId="{F8FD56E1-59EE-4AB5-8FA9-43665FD8F439}" type="pres">
      <dgm:prSet presAssocID="{55349FD1-CA18-4372-BCD2-6618415FD46D}" presName="Name37" presStyleLbl="parChTrans1D3" presStyleIdx="20" presStyleCnt="31"/>
      <dgm:spPr/>
    </dgm:pt>
    <dgm:pt modelId="{A97249D0-D649-47CC-9642-961C3599A299}" type="pres">
      <dgm:prSet presAssocID="{72838167-9F86-4BF0-BCAF-814800DE6565}" presName="hierRoot2" presStyleCnt="0">
        <dgm:presLayoutVars>
          <dgm:hierBranch val="init"/>
        </dgm:presLayoutVars>
      </dgm:prSet>
      <dgm:spPr/>
    </dgm:pt>
    <dgm:pt modelId="{7616D294-0EE8-48EC-8B84-B0A0A3005064}" type="pres">
      <dgm:prSet presAssocID="{72838167-9F86-4BF0-BCAF-814800DE6565}" presName="rootComposite" presStyleCnt="0"/>
      <dgm:spPr/>
    </dgm:pt>
    <dgm:pt modelId="{7147967C-6529-4AC4-8424-0AD3A63D3FBC}" type="pres">
      <dgm:prSet presAssocID="{72838167-9F86-4BF0-BCAF-814800DE6565}" presName="rootText" presStyleLbl="node3" presStyleIdx="20" presStyleCnt="31">
        <dgm:presLayoutVars>
          <dgm:chPref val="3"/>
        </dgm:presLayoutVars>
      </dgm:prSet>
      <dgm:spPr/>
    </dgm:pt>
    <dgm:pt modelId="{629F0C2D-7D6F-4A63-AEF4-13E5D75A40E3}" type="pres">
      <dgm:prSet presAssocID="{72838167-9F86-4BF0-BCAF-814800DE6565}" presName="rootConnector" presStyleLbl="node3" presStyleIdx="20" presStyleCnt="31"/>
      <dgm:spPr/>
    </dgm:pt>
    <dgm:pt modelId="{5EB3C154-1E5C-4EC8-A2EE-24711DA732AE}" type="pres">
      <dgm:prSet presAssocID="{72838167-9F86-4BF0-BCAF-814800DE6565}" presName="hierChild4" presStyleCnt="0"/>
      <dgm:spPr/>
    </dgm:pt>
    <dgm:pt modelId="{82571683-CBC6-4126-A0E5-57448AD74EEF}" type="pres">
      <dgm:prSet presAssocID="{72838167-9F86-4BF0-BCAF-814800DE6565}" presName="hierChild5" presStyleCnt="0"/>
      <dgm:spPr/>
    </dgm:pt>
    <dgm:pt modelId="{99E74F4D-D1A5-4C04-8CDA-2FBDCE90D23C}" type="pres">
      <dgm:prSet presAssocID="{E491B7B8-88F6-4F29-8546-A2F3785C2759}" presName="Name37" presStyleLbl="parChTrans1D3" presStyleIdx="21" presStyleCnt="31"/>
      <dgm:spPr/>
    </dgm:pt>
    <dgm:pt modelId="{3AE21810-BD92-4490-B823-A9B03AE76771}" type="pres">
      <dgm:prSet presAssocID="{867AB47D-4BE3-47CB-98BC-213489F0BAD2}" presName="hierRoot2" presStyleCnt="0">
        <dgm:presLayoutVars>
          <dgm:hierBranch val="init"/>
        </dgm:presLayoutVars>
      </dgm:prSet>
      <dgm:spPr/>
    </dgm:pt>
    <dgm:pt modelId="{8C2B6B4D-9B99-47C7-AC18-D2EFC31F0DA4}" type="pres">
      <dgm:prSet presAssocID="{867AB47D-4BE3-47CB-98BC-213489F0BAD2}" presName="rootComposite" presStyleCnt="0"/>
      <dgm:spPr/>
    </dgm:pt>
    <dgm:pt modelId="{9A9A6EB7-618C-4777-A8F2-99193001DFEC}" type="pres">
      <dgm:prSet presAssocID="{867AB47D-4BE3-47CB-98BC-213489F0BAD2}" presName="rootText" presStyleLbl="node3" presStyleIdx="21" presStyleCnt="31">
        <dgm:presLayoutVars>
          <dgm:chPref val="3"/>
        </dgm:presLayoutVars>
      </dgm:prSet>
      <dgm:spPr/>
    </dgm:pt>
    <dgm:pt modelId="{5206A754-88AD-4251-84A5-9075B18705BB}" type="pres">
      <dgm:prSet presAssocID="{867AB47D-4BE3-47CB-98BC-213489F0BAD2}" presName="rootConnector" presStyleLbl="node3" presStyleIdx="21" presStyleCnt="31"/>
      <dgm:spPr/>
    </dgm:pt>
    <dgm:pt modelId="{DFF289BA-4B10-41EF-9210-0D6B77CCC77F}" type="pres">
      <dgm:prSet presAssocID="{867AB47D-4BE3-47CB-98BC-213489F0BAD2}" presName="hierChild4" presStyleCnt="0"/>
      <dgm:spPr/>
    </dgm:pt>
    <dgm:pt modelId="{55BA6729-AA68-4B3F-954B-405E0F24BDE6}" type="pres">
      <dgm:prSet presAssocID="{867AB47D-4BE3-47CB-98BC-213489F0BAD2}" presName="hierChild5" presStyleCnt="0"/>
      <dgm:spPr/>
    </dgm:pt>
    <dgm:pt modelId="{91428B32-98D3-4CE7-B496-C5107B9235A0}" type="pres">
      <dgm:prSet presAssocID="{8B85D461-7BA1-4CD2-9F4D-B7B9434A2AE4}" presName="Name37" presStyleLbl="parChTrans1D3" presStyleIdx="22" presStyleCnt="31"/>
      <dgm:spPr/>
    </dgm:pt>
    <dgm:pt modelId="{CDDABEAB-36A4-41C2-B4B3-2696EE3A3C9E}" type="pres">
      <dgm:prSet presAssocID="{4F94E649-605E-4E95-91CE-875EFC4F87C2}" presName="hierRoot2" presStyleCnt="0">
        <dgm:presLayoutVars>
          <dgm:hierBranch val="init"/>
        </dgm:presLayoutVars>
      </dgm:prSet>
      <dgm:spPr/>
    </dgm:pt>
    <dgm:pt modelId="{84962273-19EA-4DC8-8BA7-A37B406244D2}" type="pres">
      <dgm:prSet presAssocID="{4F94E649-605E-4E95-91CE-875EFC4F87C2}" presName="rootComposite" presStyleCnt="0"/>
      <dgm:spPr/>
    </dgm:pt>
    <dgm:pt modelId="{CAE16C6C-8844-4854-A040-6A92595FB6FF}" type="pres">
      <dgm:prSet presAssocID="{4F94E649-605E-4E95-91CE-875EFC4F87C2}" presName="rootText" presStyleLbl="node3" presStyleIdx="22" presStyleCnt="31">
        <dgm:presLayoutVars>
          <dgm:chPref val="3"/>
        </dgm:presLayoutVars>
      </dgm:prSet>
      <dgm:spPr/>
    </dgm:pt>
    <dgm:pt modelId="{61F5AC9A-3F71-48E4-B7A1-5C100E51EAE3}" type="pres">
      <dgm:prSet presAssocID="{4F94E649-605E-4E95-91CE-875EFC4F87C2}" presName="rootConnector" presStyleLbl="node3" presStyleIdx="22" presStyleCnt="31"/>
      <dgm:spPr/>
    </dgm:pt>
    <dgm:pt modelId="{888D8C8C-2115-4B4F-890C-A846DB857E3A}" type="pres">
      <dgm:prSet presAssocID="{4F94E649-605E-4E95-91CE-875EFC4F87C2}" presName="hierChild4" presStyleCnt="0"/>
      <dgm:spPr/>
    </dgm:pt>
    <dgm:pt modelId="{7180A9E0-DF8D-4AFE-8776-ADE43F8E51CC}" type="pres">
      <dgm:prSet presAssocID="{4F94E649-605E-4E95-91CE-875EFC4F87C2}" presName="hierChild5" presStyleCnt="0"/>
      <dgm:spPr/>
    </dgm:pt>
    <dgm:pt modelId="{2F8AC481-3B67-44E8-A9B4-927378874DDA}" type="pres">
      <dgm:prSet presAssocID="{99C7610F-254D-4A21-84DF-1BA92DF4E025}" presName="hierChild5" presStyleCnt="0"/>
      <dgm:spPr/>
    </dgm:pt>
    <dgm:pt modelId="{B627DA70-A507-4815-A3EF-6EF25ED7D0B8}" type="pres">
      <dgm:prSet presAssocID="{A56AB7DD-1B0F-4D25-943B-7271556DDF6F}" presName="Name37" presStyleLbl="parChTrans1D2" presStyleIdx="6" presStyleCnt="10"/>
      <dgm:spPr/>
    </dgm:pt>
    <dgm:pt modelId="{46A9B619-3258-44B8-A84B-5C3A9B9AC059}" type="pres">
      <dgm:prSet presAssocID="{950E5DB7-1171-41CF-A188-AC323DD141FE}" presName="hierRoot2" presStyleCnt="0">
        <dgm:presLayoutVars>
          <dgm:hierBranch val="init"/>
        </dgm:presLayoutVars>
      </dgm:prSet>
      <dgm:spPr/>
    </dgm:pt>
    <dgm:pt modelId="{7E654B5C-7CC5-492E-B6D9-7CEB6E8BCB6C}" type="pres">
      <dgm:prSet presAssocID="{950E5DB7-1171-41CF-A188-AC323DD141FE}" presName="rootComposite" presStyleCnt="0"/>
      <dgm:spPr/>
    </dgm:pt>
    <dgm:pt modelId="{B529A590-5C9A-4130-ABE9-EE3FF6B67DF1}" type="pres">
      <dgm:prSet presAssocID="{950E5DB7-1171-41CF-A188-AC323DD141FE}" presName="rootText" presStyleLbl="node2" presStyleIdx="6" presStyleCnt="9">
        <dgm:presLayoutVars>
          <dgm:chPref val="3"/>
        </dgm:presLayoutVars>
      </dgm:prSet>
      <dgm:spPr/>
    </dgm:pt>
    <dgm:pt modelId="{BEC8B0FF-621D-48EA-9C02-199D4455E371}" type="pres">
      <dgm:prSet presAssocID="{950E5DB7-1171-41CF-A188-AC323DD141FE}" presName="rootConnector" presStyleLbl="node2" presStyleIdx="6" presStyleCnt="9"/>
      <dgm:spPr/>
    </dgm:pt>
    <dgm:pt modelId="{4BE6699C-6231-478F-B5E0-6DDBA811CC5B}" type="pres">
      <dgm:prSet presAssocID="{950E5DB7-1171-41CF-A188-AC323DD141FE}" presName="hierChild4" presStyleCnt="0"/>
      <dgm:spPr/>
    </dgm:pt>
    <dgm:pt modelId="{AF6D8B58-B060-413A-97E7-BA571AC661CC}" type="pres">
      <dgm:prSet presAssocID="{511CF46E-BB8D-4376-9B21-4A4B44085F19}" presName="Name37" presStyleLbl="parChTrans1D3" presStyleIdx="23" presStyleCnt="31"/>
      <dgm:spPr/>
    </dgm:pt>
    <dgm:pt modelId="{4749B41D-4892-4B49-B57F-C649B18F778B}" type="pres">
      <dgm:prSet presAssocID="{384386EB-6B0D-45E5-A1F2-54FCD7F3C787}" presName="hierRoot2" presStyleCnt="0">
        <dgm:presLayoutVars>
          <dgm:hierBranch val="init"/>
        </dgm:presLayoutVars>
      </dgm:prSet>
      <dgm:spPr/>
    </dgm:pt>
    <dgm:pt modelId="{E70C3679-A9D7-4405-88A5-164F21E01427}" type="pres">
      <dgm:prSet presAssocID="{384386EB-6B0D-45E5-A1F2-54FCD7F3C787}" presName="rootComposite" presStyleCnt="0"/>
      <dgm:spPr/>
    </dgm:pt>
    <dgm:pt modelId="{5DF094A3-2F18-41CB-8AD8-D94D8782B67B}" type="pres">
      <dgm:prSet presAssocID="{384386EB-6B0D-45E5-A1F2-54FCD7F3C787}" presName="rootText" presStyleLbl="node3" presStyleIdx="23" presStyleCnt="31">
        <dgm:presLayoutVars>
          <dgm:chPref val="3"/>
        </dgm:presLayoutVars>
      </dgm:prSet>
      <dgm:spPr/>
    </dgm:pt>
    <dgm:pt modelId="{C0A00DEA-9AF4-487D-B2A9-EF5419D8A67A}" type="pres">
      <dgm:prSet presAssocID="{384386EB-6B0D-45E5-A1F2-54FCD7F3C787}" presName="rootConnector" presStyleLbl="node3" presStyleIdx="23" presStyleCnt="31"/>
      <dgm:spPr/>
    </dgm:pt>
    <dgm:pt modelId="{1371EF53-7480-4E8C-A785-93F643C24AB8}" type="pres">
      <dgm:prSet presAssocID="{384386EB-6B0D-45E5-A1F2-54FCD7F3C787}" presName="hierChild4" presStyleCnt="0"/>
      <dgm:spPr/>
    </dgm:pt>
    <dgm:pt modelId="{49D30DE0-D298-42FB-BB33-81F6A368BC8B}" type="pres">
      <dgm:prSet presAssocID="{384386EB-6B0D-45E5-A1F2-54FCD7F3C787}" presName="hierChild5" presStyleCnt="0"/>
      <dgm:spPr/>
    </dgm:pt>
    <dgm:pt modelId="{B0831E47-5CD9-46B2-ACCF-17723B956648}" type="pres">
      <dgm:prSet presAssocID="{4EC96F0D-1CB7-42C8-B632-DD5CB9AF912D}" presName="Name37" presStyleLbl="parChTrans1D3" presStyleIdx="24" presStyleCnt="31"/>
      <dgm:spPr/>
    </dgm:pt>
    <dgm:pt modelId="{13D76DD4-53F7-492D-83B9-B6AC61A74A09}" type="pres">
      <dgm:prSet presAssocID="{47C5976B-CAA2-4BC1-8BCE-28F12E91DD24}" presName="hierRoot2" presStyleCnt="0">
        <dgm:presLayoutVars>
          <dgm:hierBranch val="init"/>
        </dgm:presLayoutVars>
      </dgm:prSet>
      <dgm:spPr/>
    </dgm:pt>
    <dgm:pt modelId="{DA051FCD-8994-444B-A04A-9E86BE6285D2}" type="pres">
      <dgm:prSet presAssocID="{47C5976B-CAA2-4BC1-8BCE-28F12E91DD24}" presName="rootComposite" presStyleCnt="0"/>
      <dgm:spPr/>
    </dgm:pt>
    <dgm:pt modelId="{D7E46699-D854-470A-9948-8BBBE4D35C3F}" type="pres">
      <dgm:prSet presAssocID="{47C5976B-CAA2-4BC1-8BCE-28F12E91DD24}" presName="rootText" presStyleLbl="node3" presStyleIdx="24" presStyleCnt="31">
        <dgm:presLayoutVars>
          <dgm:chPref val="3"/>
        </dgm:presLayoutVars>
      </dgm:prSet>
      <dgm:spPr/>
    </dgm:pt>
    <dgm:pt modelId="{AC8639D7-A7B8-4B12-8414-D4AFD7920B33}" type="pres">
      <dgm:prSet presAssocID="{47C5976B-CAA2-4BC1-8BCE-28F12E91DD24}" presName="rootConnector" presStyleLbl="node3" presStyleIdx="24" presStyleCnt="31"/>
      <dgm:spPr/>
    </dgm:pt>
    <dgm:pt modelId="{3FE80A26-2BBB-4532-AC04-89A6101B596B}" type="pres">
      <dgm:prSet presAssocID="{47C5976B-CAA2-4BC1-8BCE-28F12E91DD24}" presName="hierChild4" presStyleCnt="0"/>
      <dgm:spPr/>
    </dgm:pt>
    <dgm:pt modelId="{DE4A1EB1-1790-4644-A25F-99F9ABB55695}" type="pres">
      <dgm:prSet presAssocID="{47C5976B-CAA2-4BC1-8BCE-28F12E91DD24}" presName="hierChild5" presStyleCnt="0"/>
      <dgm:spPr/>
    </dgm:pt>
    <dgm:pt modelId="{96A3A674-A0D9-448C-9DDA-DB148945BCBE}" type="pres">
      <dgm:prSet presAssocID="{9348370F-B41D-40BD-8129-AE7863C4D8C6}" presName="Name37" presStyleLbl="parChTrans1D3" presStyleIdx="25" presStyleCnt="31"/>
      <dgm:spPr/>
    </dgm:pt>
    <dgm:pt modelId="{C000FA07-4CED-4B4E-B7A6-DBC084CF01DB}" type="pres">
      <dgm:prSet presAssocID="{5F693F26-D3DB-476B-8590-C927793EB918}" presName="hierRoot2" presStyleCnt="0">
        <dgm:presLayoutVars>
          <dgm:hierBranch val="init"/>
        </dgm:presLayoutVars>
      </dgm:prSet>
      <dgm:spPr/>
    </dgm:pt>
    <dgm:pt modelId="{0A0F7B6D-AF78-4368-8BBE-40E0573469E7}" type="pres">
      <dgm:prSet presAssocID="{5F693F26-D3DB-476B-8590-C927793EB918}" presName="rootComposite" presStyleCnt="0"/>
      <dgm:spPr/>
    </dgm:pt>
    <dgm:pt modelId="{C1E309C9-2980-43EE-9997-77391BB5A6A4}" type="pres">
      <dgm:prSet presAssocID="{5F693F26-D3DB-476B-8590-C927793EB918}" presName="rootText" presStyleLbl="node3" presStyleIdx="25" presStyleCnt="31">
        <dgm:presLayoutVars>
          <dgm:chPref val="3"/>
        </dgm:presLayoutVars>
      </dgm:prSet>
      <dgm:spPr/>
    </dgm:pt>
    <dgm:pt modelId="{F3E5C11D-DD6D-4E8B-9003-559FE33B01C3}" type="pres">
      <dgm:prSet presAssocID="{5F693F26-D3DB-476B-8590-C927793EB918}" presName="rootConnector" presStyleLbl="node3" presStyleIdx="25" presStyleCnt="31"/>
      <dgm:spPr/>
    </dgm:pt>
    <dgm:pt modelId="{592A2B5E-D607-4BD6-AFC2-B3F913DE3C69}" type="pres">
      <dgm:prSet presAssocID="{5F693F26-D3DB-476B-8590-C927793EB918}" presName="hierChild4" presStyleCnt="0"/>
      <dgm:spPr/>
    </dgm:pt>
    <dgm:pt modelId="{33F0265C-97C2-4CAC-B63B-CD56757F8117}" type="pres">
      <dgm:prSet presAssocID="{5F693F26-D3DB-476B-8590-C927793EB918}" presName="hierChild5" presStyleCnt="0"/>
      <dgm:spPr/>
    </dgm:pt>
    <dgm:pt modelId="{1D94FC96-BBE2-485F-84CA-10B0756DA445}" type="pres">
      <dgm:prSet presAssocID="{950E5DB7-1171-41CF-A188-AC323DD141FE}" presName="hierChild5" presStyleCnt="0"/>
      <dgm:spPr/>
    </dgm:pt>
    <dgm:pt modelId="{96D04E3A-7224-4400-A571-8A3E1F4D7100}" type="pres">
      <dgm:prSet presAssocID="{4CC86FC3-8EF0-47B5-B573-A64306062A7F}" presName="Name37" presStyleLbl="parChTrans1D2" presStyleIdx="7" presStyleCnt="10"/>
      <dgm:spPr/>
    </dgm:pt>
    <dgm:pt modelId="{87C161F2-D19B-424C-9371-CC1EAF393912}" type="pres">
      <dgm:prSet presAssocID="{E0834308-B6E1-4BA9-84A5-6930E55CC417}" presName="hierRoot2" presStyleCnt="0">
        <dgm:presLayoutVars>
          <dgm:hierBranch val="init"/>
        </dgm:presLayoutVars>
      </dgm:prSet>
      <dgm:spPr/>
    </dgm:pt>
    <dgm:pt modelId="{2CE0664F-48EF-4D72-8756-AAC27272F274}" type="pres">
      <dgm:prSet presAssocID="{E0834308-B6E1-4BA9-84A5-6930E55CC417}" presName="rootComposite" presStyleCnt="0"/>
      <dgm:spPr/>
    </dgm:pt>
    <dgm:pt modelId="{1E262830-4072-4854-9344-BE6A98EF816B}" type="pres">
      <dgm:prSet presAssocID="{E0834308-B6E1-4BA9-84A5-6930E55CC417}" presName="rootText" presStyleLbl="node2" presStyleIdx="7" presStyleCnt="9">
        <dgm:presLayoutVars>
          <dgm:chPref val="3"/>
        </dgm:presLayoutVars>
      </dgm:prSet>
      <dgm:spPr/>
    </dgm:pt>
    <dgm:pt modelId="{60C6E1C8-9DB5-4BEF-8917-A7BE28B92CED}" type="pres">
      <dgm:prSet presAssocID="{E0834308-B6E1-4BA9-84A5-6930E55CC417}" presName="rootConnector" presStyleLbl="node2" presStyleIdx="7" presStyleCnt="9"/>
      <dgm:spPr/>
    </dgm:pt>
    <dgm:pt modelId="{0769C858-F7A7-47E4-8A13-139BA7219D3A}" type="pres">
      <dgm:prSet presAssocID="{E0834308-B6E1-4BA9-84A5-6930E55CC417}" presName="hierChild4" presStyleCnt="0"/>
      <dgm:spPr/>
    </dgm:pt>
    <dgm:pt modelId="{884B505B-B9DF-47A4-B895-A3C4C8420DF7}" type="pres">
      <dgm:prSet presAssocID="{8D305D1F-E57B-4378-934A-9AA9947C9AC0}" presName="Name37" presStyleLbl="parChTrans1D3" presStyleIdx="26" presStyleCnt="31"/>
      <dgm:spPr/>
    </dgm:pt>
    <dgm:pt modelId="{DC726B9B-BF01-46F6-8B0A-F7B3D64532EF}" type="pres">
      <dgm:prSet presAssocID="{7EED1C5F-6D0A-4967-827D-1C47B7E38FC9}" presName="hierRoot2" presStyleCnt="0">
        <dgm:presLayoutVars>
          <dgm:hierBranch val="init"/>
        </dgm:presLayoutVars>
      </dgm:prSet>
      <dgm:spPr/>
    </dgm:pt>
    <dgm:pt modelId="{130EB335-0A1E-4BF2-B564-B745D1AF2DB4}" type="pres">
      <dgm:prSet presAssocID="{7EED1C5F-6D0A-4967-827D-1C47B7E38FC9}" presName="rootComposite" presStyleCnt="0"/>
      <dgm:spPr/>
    </dgm:pt>
    <dgm:pt modelId="{2DAEAFCC-12FC-4900-9A5D-32FE3BD4740A}" type="pres">
      <dgm:prSet presAssocID="{7EED1C5F-6D0A-4967-827D-1C47B7E38FC9}" presName="rootText" presStyleLbl="node3" presStyleIdx="26" presStyleCnt="31">
        <dgm:presLayoutVars>
          <dgm:chPref val="3"/>
        </dgm:presLayoutVars>
      </dgm:prSet>
      <dgm:spPr/>
    </dgm:pt>
    <dgm:pt modelId="{97230DBC-2F1B-4421-94CE-77BD2614692D}" type="pres">
      <dgm:prSet presAssocID="{7EED1C5F-6D0A-4967-827D-1C47B7E38FC9}" presName="rootConnector" presStyleLbl="node3" presStyleIdx="26" presStyleCnt="31"/>
      <dgm:spPr/>
    </dgm:pt>
    <dgm:pt modelId="{4CE004B3-8E88-431D-BD6E-3E7EC71E0677}" type="pres">
      <dgm:prSet presAssocID="{7EED1C5F-6D0A-4967-827D-1C47B7E38FC9}" presName="hierChild4" presStyleCnt="0"/>
      <dgm:spPr/>
    </dgm:pt>
    <dgm:pt modelId="{91E1E570-D141-418E-A458-FF6807F210A4}" type="pres">
      <dgm:prSet presAssocID="{7EED1C5F-6D0A-4967-827D-1C47B7E38FC9}" presName="hierChild5" presStyleCnt="0"/>
      <dgm:spPr/>
    </dgm:pt>
    <dgm:pt modelId="{A649A788-3C17-4267-A7B3-10452031743D}" type="pres">
      <dgm:prSet presAssocID="{57CC29C1-0788-4807-A02F-B7C771168A08}" presName="Name37" presStyleLbl="parChTrans1D3" presStyleIdx="27" presStyleCnt="31"/>
      <dgm:spPr/>
    </dgm:pt>
    <dgm:pt modelId="{7C8C07D4-9121-40D1-BAF9-B227D623BB0A}" type="pres">
      <dgm:prSet presAssocID="{E26E6048-27AE-4397-818D-531F4C9D77FF}" presName="hierRoot2" presStyleCnt="0">
        <dgm:presLayoutVars>
          <dgm:hierBranch val="init"/>
        </dgm:presLayoutVars>
      </dgm:prSet>
      <dgm:spPr/>
    </dgm:pt>
    <dgm:pt modelId="{3F831D86-74A8-4E22-8881-CF5217AACD8B}" type="pres">
      <dgm:prSet presAssocID="{E26E6048-27AE-4397-818D-531F4C9D77FF}" presName="rootComposite" presStyleCnt="0"/>
      <dgm:spPr/>
    </dgm:pt>
    <dgm:pt modelId="{50734354-DD80-46B8-B1C5-83C5970B3178}" type="pres">
      <dgm:prSet presAssocID="{E26E6048-27AE-4397-818D-531F4C9D77FF}" presName="rootText" presStyleLbl="node3" presStyleIdx="27" presStyleCnt="31">
        <dgm:presLayoutVars>
          <dgm:chPref val="3"/>
        </dgm:presLayoutVars>
      </dgm:prSet>
      <dgm:spPr/>
    </dgm:pt>
    <dgm:pt modelId="{CDA243F9-FC05-47CD-B25B-61A8E0D1C4B4}" type="pres">
      <dgm:prSet presAssocID="{E26E6048-27AE-4397-818D-531F4C9D77FF}" presName="rootConnector" presStyleLbl="node3" presStyleIdx="27" presStyleCnt="31"/>
      <dgm:spPr/>
    </dgm:pt>
    <dgm:pt modelId="{A9FFAB16-BBE0-4EA7-8F8E-77E777343880}" type="pres">
      <dgm:prSet presAssocID="{E26E6048-27AE-4397-818D-531F4C9D77FF}" presName="hierChild4" presStyleCnt="0"/>
      <dgm:spPr/>
    </dgm:pt>
    <dgm:pt modelId="{D3D35689-A825-4D51-952B-A11147B300A3}" type="pres">
      <dgm:prSet presAssocID="{E26E6048-27AE-4397-818D-531F4C9D77FF}" presName="hierChild5" presStyleCnt="0"/>
      <dgm:spPr/>
    </dgm:pt>
    <dgm:pt modelId="{06EC7B75-C0A3-43A9-9343-635DCA2F80C2}" type="pres">
      <dgm:prSet presAssocID="{94476DDE-5DE7-4535-B6BE-1F8F3B8B0F3D}" presName="Name37" presStyleLbl="parChTrans1D3" presStyleIdx="28" presStyleCnt="31"/>
      <dgm:spPr/>
    </dgm:pt>
    <dgm:pt modelId="{A48BF0F0-D1F6-4774-ADE4-35CEB31FF360}" type="pres">
      <dgm:prSet presAssocID="{145E0960-CD8F-4FE6-ABC5-236B1F4DC7B9}" presName="hierRoot2" presStyleCnt="0">
        <dgm:presLayoutVars>
          <dgm:hierBranch val="init"/>
        </dgm:presLayoutVars>
      </dgm:prSet>
      <dgm:spPr/>
    </dgm:pt>
    <dgm:pt modelId="{5F58B701-276E-4D15-A3BE-DA27245D935C}" type="pres">
      <dgm:prSet presAssocID="{145E0960-CD8F-4FE6-ABC5-236B1F4DC7B9}" presName="rootComposite" presStyleCnt="0"/>
      <dgm:spPr/>
    </dgm:pt>
    <dgm:pt modelId="{675A1548-DFE0-4683-A46C-B0362EDD09D2}" type="pres">
      <dgm:prSet presAssocID="{145E0960-CD8F-4FE6-ABC5-236B1F4DC7B9}" presName="rootText" presStyleLbl="node3" presStyleIdx="28" presStyleCnt="31">
        <dgm:presLayoutVars>
          <dgm:chPref val="3"/>
        </dgm:presLayoutVars>
      </dgm:prSet>
      <dgm:spPr/>
    </dgm:pt>
    <dgm:pt modelId="{0C320CF1-5227-4B32-B598-E4BDEC240AC3}" type="pres">
      <dgm:prSet presAssocID="{145E0960-CD8F-4FE6-ABC5-236B1F4DC7B9}" presName="rootConnector" presStyleLbl="node3" presStyleIdx="28" presStyleCnt="31"/>
      <dgm:spPr/>
    </dgm:pt>
    <dgm:pt modelId="{072B43F0-6A94-4725-8D4D-2CD94CA3D33F}" type="pres">
      <dgm:prSet presAssocID="{145E0960-CD8F-4FE6-ABC5-236B1F4DC7B9}" presName="hierChild4" presStyleCnt="0"/>
      <dgm:spPr/>
    </dgm:pt>
    <dgm:pt modelId="{4C5DCDB0-EE36-423E-90F3-A6F5048D3F5D}" type="pres">
      <dgm:prSet presAssocID="{145E0960-CD8F-4FE6-ABC5-236B1F4DC7B9}" presName="hierChild5" presStyleCnt="0"/>
      <dgm:spPr/>
    </dgm:pt>
    <dgm:pt modelId="{E7AC2763-92B1-4C44-9DD2-9CDE36F1EA4D}" type="pres">
      <dgm:prSet presAssocID="{B7182C11-DC23-419D-B6CF-1E66FE5240BB}" presName="Name37" presStyleLbl="parChTrans1D3" presStyleIdx="29" presStyleCnt="31"/>
      <dgm:spPr/>
    </dgm:pt>
    <dgm:pt modelId="{E6CAABF0-C9C3-4158-B982-EA50D2965568}" type="pres">
      <dgm:prSet presAssocID="{24A6CE49-3178-44BD-A5F4-BD152C8CB49E}" presName="hierRoot2" presStyleCnt="0">
        <dgm:presLayoutVars>
          <dgm:hierBranch val="init"/>
        </dgm:presLayoutVars>
      </dgm:prSet>
      <dgm:spPr/>
    </dgm:pt>
    <dgm:pt modelId="{31F545C5-CE1F-452A-868E-4EFBEA27175D}" type="pres">
      <dgm:prSet presAssocID="{24A6CE49-3178-44BD-A5F4-BD152C8CB49E}" presName="rootComposite" presStyleCnt="0"/>
      <dgm:spPr/>
    </dgm:pt>
    <dgm:pt modelId="{2BE93AED-EB98-4269-ABB3-7C06EA73027E}" type="pres">
      <dgm:prSet presAssocID="{24A6CE49-3178-44BD-A5F4-BD152C8CB49E}" presName="rootText" presStyleLbl="node3" presStyleIdx="29" presStyleCnt="31">
        <dgm:presLayoutVars>
          <dgm:chPref val="3"/>
        </dgm:presLayoutVars>
      </dgm:prSet>
      <dgm:spPr/>
    </dgm:pt>
    <dgm:pt modelId="{2BE676AD-700E-4EDF-87DE-A45F544811DB}" type="pres">
      <dgm:prSet presAssocID="{24A6CE49-3178-44BD-A5F4-BD152C8CB49E}" presName="rootConnector" presStyleLbl="node3" presStyleIdx="29" presStyleCnt="31"/>
      <dgm:spPr/>
    </dgm:pt>
    <dgm:pt modelId="{2D9C11AD-40C3-47C2-8658-7937AF25C735}" type="pres">
      <dgm:prSet presAssocID="{24A6CE49-3178-44BD-A5F4-BD152C8CB49E}" presName="hierChild4" presStyleCnt="0"/>
      <dgm:spPr/>
    </dgm:pt>
    <dgm:pt modelId="{DA77BA7B-8DC5-4E42-95F5-82A1675B7230}" type="pres">
      <dgm:prSet presAssocID="{24A6CE49-3178-44BD-A5F4-BD152C8CB49E}" presName="hierChild5" presStyleCnt="0"/>
      <dgm:spPr/>
    </dgm:pt>
    <dgm:pt modelId="{63A4AED3-3056-4D70-9854-013C7D3BB001}" type="pres">
      <dgm:prSet presAssocID="{E0834308-B6E1-4BA9-84A5-6930E55CC417}" presName="hierChild5" presStyleCnt="0"/>
      <dgm:spPr/>
    </dgm:pt>
    <dgm:pt modelId="{B4F1DBC6-DD02-49BD-8EB5-17FB61C7C6D1}" type="pres">
      <dgm:prSet presAssocID="{9B8DAD6C-2849-4833-B5A5-A7A546C90445}" presName="Name37" presStyleLbl="parChTrans1D2" presStyleIdx="8" presStyleCnt="10"/>
      <dgm:spPr/>
    </dgm:pt>
    <dgm:pt modelId="{65AAC299-3BC6-4A64-938A-ED0A35CB36A4}" type="pres">
      <dgm:prSet presAssocID="{C13E0758-4D14-4A45-952B-739B203B9BE4}" presName="hierRoot2" presStyleCnt="0">
        <dgm:presLayoutVars>
          <dgm:hierBranch val="init"/>
        </dgm:presLayoutVars>
      </dgm:prSet>
      <dgm:spPr/>
    </dgm:pt>
    <dgm:pt modelId="{D2FAA8E4-F2FD-4F88-B5E9-1C0F4683614C}" type="pres">
      <dgm:prSet presAssocID="{C13E0758-4D14-4A45-952B-739B203B9BE4}" presName="rootComposite" presStyleCnt="0"/>
      <dgm:spPr/>
    </dgm:pt>
    <dgm:pt modelId="{6D7DB84D-A73F-4E59-B107-C8840139302E}" type="pres">
      <dgm:prSet presAssocID="{C13E0758-4D14-4A45-952B-739B203B9BE4}" presName="rootText" presStyleLbl="node2" presStyleIdx="8" presStyleCnt="9">
        <dgm:presLayoutVars>
          <dgm:chPref val="3"/>
        </dgm:presLayoutVars>
      </dgm:prSet>
      <dgm:spPr/>
    </dgm:pt>
    <dgm:pt modelId="{468EE382-3355-405C-8497-1E545ED61550}" type="pres">
      <dgm:prSet presAssocID="{C13E0758-4D14-4A45-952B-739B203B9BE4}" presName="rootConnector" presStyleLbl="node2" presStyleIdx="8" presStyleCnt="9"/>
      <dgm:spPr/>
    </dgm:pt>
    <dgm:pt modelId="{5F41983D-AFE0-4143-94B2-647D9CCD3D0E}" type="pres">
      <dgm:prSet presAssocID="{C13E0758-4D14-4A45-952B-739B203B9BE4}" presName="hierChild4" presStyleCnt="0"/>
      <dgm:spPr/>
    </dgm:pt>
    <dgm:pt modelId="{05319FFA-E167-447F-841C-E73CE4DA00F9}" type="pres">
      <dgm:prSet presAssocID="{0A63C2E8-B98D-4373-A913-262B8857133E}" presName="Name37" presStyleLbl="parChTrans1D3" presStyleIdx="30" presStyleCnt="31"/>
      <dgm:spPr/>
    </dgm:pt>
    <dgm:pt modelId="{D8ED3DD9-4193-4B39-A6D0-F22547E990F1}" type="pres">
      <dgm:prSet presAssocID="{24570DB5-0E89-4CBB-8B44-08981DD6B49A}" presName="hierRoot2" presStyleCnt="0">
        <dgm:presLayoutVars>
          <dgm:hierBranch val="init"/>
        </dgm:presLayoutVars>
      </dgm:prSet>
      <dgm:spPr/>
    </dgm:pt>
    <dgm:pt modelId="{B94383C8-B8BB-41DC-9CCE-6BD809E03ADC}" type="pres">
      <dgm:prSet presAssocID="{24570DB5-0E89-4CBB-8B44-08981DD6B49A}" presName="rootComposite" presStyleCnt="0"/>
      <dgm:spPr/>
    </dgm:pt>
    <dgm:pt modelId="{EB2240BD-CCB6-472F-935E-315001246F6C}" type="pres">
      <dgm:prSet presAssocID="{24570DB5-0E89-4CBB-8B44-08981DD6B49A}" presName="rootText" presStyleLbl="node3" presStyleIdx="30" presStyleCnt="31">
        <dgm:presLayoutVars>
          <dgm:chPref val="3"/>
        </dgm:presLayoutVars>
      </dgm:prSet>
      <dgm:spPr/>
    </dgm:pt>
    <dgm:pt modelId="{8BD66E4A-D242-4663-A0B1-9C78A708C483}" type="pres">
      <dgm:prSet presAssocID="{24570DB5-0E89-4CBB-8B44-08981DD6B49A}" presName="rootConnector" presStyleLbl="node3" presStyleIdx="30" presStyleCnt="31"/>
      <dgm:spPr/>
    </dgm:pt>
    <dgm:pt modelId="{9EB113C2-0C71-4183-97E3-5F228B042404}" type="pres">
      <dgm:prSet presAssocID="{24570DB5-0E89-4CBB-8B44-08981DD6B49A}" presName="hierChild4" presStyleCnt="0"/>
      <dgm:spPr/>
    </dgm:pt>
    <dgm:pt modelId="{4053B7D1-0FF1-412C-9C94-B459E34CCB7F}" type="pres">
      <dgm:prSet presAssocID="{24570DB5-0E89-4CBB-8B44-08981DD6B49A}" presName="hierChild5" presStyleCnt="0"/>
      <dgm:spPr/>
    </dgm:pt>
    <dgm:pt modelId="{B1700C3F-C50E-4EE7-9463-91212F48E26A}" type="pres">
      <dgm:prSet presAssocID="{C13E0758-4D14-4A45-952B-739B203B9BE4}" presName="hierChild5" presStyleCnt="0"/>
      <dgm:spPr/>
    </dgm:pt>
    <dgm:pt modelId="{D817A7FA-F525-44C8-9E84-2AFFCFD6E8BF}" type="pres">
      <dgm:prSet presAssocID="{974356B5-D9EF-4715-B52C-F3BCE3B2D52D}" presName="hierChild3" presStyleCnt="0"/>
      <dgm:spPr/>
    </dgm:pt>
    <dgm:pt modelId="{D35D8E77-A934-4E44-A495-53D9D9A7CCD8}" type="pres">
      <dgm:prSet presAssocID="{0CE680D4-F784-456E-B275-CF4CF2BEA754}" presName="Name111" presStyleLbl="parChTrans1D2" presStyleIdx="9" presStyleCnt="10"/>
      <dgm:spPr/>
    </dgm:pt>
    <dgm:pt modelId="{4BCBC21E-1F65-4555-B687-C6EABCF901A5}" type="pres">
      <dgm:prSet presAssocID="{D540DE4C-C62A-4AD3-AC49-60D5B5F361B3}" presName="hierRoot3" presStyleCnt="0">
        <dgm:presLayoutVars>
          <dgm:hierBranch val="init"/>
        </dgm:presLayoutVars>
      </dgm:prSet>
      <dgm:spPr/>
    </dgm:pt>
    <dgm:pt modelId="{5CD8C751-4053-4D8B-BB2D-98360F14F631}" type="pres">
      <dgm:prSet presAssocID="{D540DE4C-C62A-4AD3-AC49-60D5B5F361B3}" presName="rootComposite3" presStyleCnt="0"/>
      <dgm:spPr/>
    </dgm:pt>
    <dgm:pt modelId="{A339CCE3-0A80-476D-B6D5-B096D7745F8A}" type="pres">
      <dgm:prSet presAssocID="{D540DE4C-C62A-4AD3-AC49-60D5B5F361B3}" presName="rootText3" presStyleLbl="asst1" presStyleIdx="0" presStyleCnt="1">
        <dgm:presLayoutVars>
          <dgm:chPref val="3"/>
        </dgm:presLayoutVars>
      </dgm:prSet>
      <dgm:spPr/>
    </dgm:pt>
    <dgm:pt modelId="{45EBAAE1-2BC6-4645-8EED-9DE3EE014EDC}" type="pres">
      <dgm:prSet presAssocID="{D540DE4C-C62A-4AD3-AC49-60D5B5F361B3}" presName="rootConnector3" presStyleLbl="asst1" presStyleIdx="0" presStyleCnt="1"/>
      <dgm:spPr/>
    </dgm:pt>
    <dgm:pt modelId="{F3E301BC-E9A6-4D17-9A37-90DE0BB22DB3}" type="pres">
      <dgm:prSet presAssocID="{D540DE4C-C62A-4AD3-AC49-60D5B5F361B3}" presName="hierChild6" presStyleCnt="0"/>
      <dgm:spPr/>
    </dgm:pt>
    <dgm:pt modelId="{02EF9DD0-0E2E-41B2-AF4B-8A172D44A51D}" type="pres">
      <dgm:prSet presAssocID="{D540DE4C-C62A-4AD3-AC49-60D5B5F361B3}" presName="hierChild7" presStyleCnt="0"/>
      <dgm:spPr/>
    </dgm:pt>
  </dgm:ptLst>
  <dgm:cxnLst>
    <dgm:cxn modelId="{579B4900-1AE8-4D4F-8A7D-13935FF64EC6}" type="presOf" srcId="{E491B7B8-88F6-4F29-8546-A2F3785C2759}" destId="{99E74F4D-D1A5-4C04-8CDA-2FBDCE90D23C}" srcOrd="0" destOrd="0" presId="urn:microsoft.com/office/officeart/2005/8/layout/orgChart1"/>
    <dgm:cxn modelId="{6F576A04-C571-406C-9410-FF935B16C338}" type="presOf" srcId="{9EF5B0EE-262D-4427-81EF-CCAE8076F43A}" destId="{C1BB44A2-1468-4288-8C4B-BB2A1341586F}" srcOrd="1" destOrd="0" presId="urn:microsoft.com/office/officeart/2005/8/layout/orgChart1"/>
    <dgm:cxn modelId="{CC5E9C07-7F9C-4D1F-9705-1BF3616BD799}" type="presOf" srcId="{50515282-82A1-4305-873D-B44EADFB65AE}" destId="{9108CF05-8F48-4F4B-A95B-7936D2438ABE}" srcOrd="0" destOrd="0" presId="urn:microsoft.com/office/officeart/2005/8/layout/orgChart1"/>
    <dgm:cxn modelId="{3C492108-062D-4997-93E0-586D1CAFBEC2}" type="presOf" srcId="{8D305D1F-E57B-4378-934A-9AA9947C9AC0}" destId="{884B505B-B9DF-47A4-B895-A3C4C8420DF7}" srcOrd="0" destOrd="0" presId="urn:microsoft.com/office/officeart/2005/8/layout/orgChart1"/>
    <dgm:cxn modelId="{18516E09-5EFC-4A5B-95A6-5D031CBBA48F}" type="presOf" srcId="{5F693F26-D3DB-476B-8590-C927793EB918}" destId="{F3E5C11D-DD6D-4E8B-9003-559FE33B01C3}" srcOrd="1" destOrd="0" presId="urn:microsoft.com/office/officeart/2005/8/layout/orgChart1"/>
    <dgm:cxn modelId="{E20C3A0A-EEEF-4154-91E6-531D37854BF5}" type="presOf" srcId="{99C7610F-254D-4A21-84DF-1BA92DF4E025}" destId="{8A59A3A9-1796-4540-B4FF-6969DC8ACCCA}" srcOrd="1" destOrd="0" presId="urn:microsoft.com/office/officeart/2005/8/layout/orgChart1"/>
    <dgm:cxn modelId="{24C9A70B-D402-4202-B700-D0EA3D3F51D8}" type="presOf" srcId="{54CAE72E-B3AB-4CDF-AB68-92B9B3532752}" destId="{B21B4CF3-9B02-4E2F-BADA-472CEDFE3206}" srcOrd="1" destOrd="0" presId="urn:microsoft.com/office/officeart/2005/8/layout/orgChart1"/>
    <dgm:cxn modelId="{0A248E0E-64B2-4BD8-8C17-90188774AA6C}" type="presOf" srcId="{D5C4F05F-1C6F-44B3-AFC4-43E715350854}" destId="{E9B91E36-532F-44BD-8DEE-D1D0822A2512}" srcOrd="0" destOrd="0" presId="urn:microsoft.com/office/officeart/2005/8/layout/orgChart1"/>
    <dgm:cxn modelId="{787FBE0E-B151-4A8E-86C1-89AFCEB86F2C}" type="presOf" srcId="{974356B5-D9EF-4715-B52C-F3BCE3B2D52D}" destId="{1625A887-6A95-4E08-A8CE-C487602F0684}" srcOrd="0" destOrd="0" presId="urn:microsoft.com/office/officeart/2005/8/layout/orgChart1"/>
    <dgm:cxn modelId="{56C46B0F-74BF-432E-80AB-94B0EF38BAD5}" srcId="{974356B5-D9EF-4715-B52C-F3BCE3B2D52D}" destId="{5269A61C-7460-4EC2-92D5-91AAD2A1608A}" srcOrd="2" destOrd="0" parTransId="{E7408D63-81FF-437B-A382-53EDC6143795}" sibTransId="{AC25F50E-7E34-4141-94EA-14D7827F9E00}"/>
    <dgm:cxn modelId="{99947E10-5CC0-45F9-AFCC-6F455A17D146}" srcId="{E0834308-B6E1-4BA9-84A5-6930E55CC417}" destId="{145E0960-CD8F-4FE6-ABC5-236B1F4DC7B9}" srcOrd="2" destOrd="0" parTransId="{94476DDE-5DE7-4535-B6BE-1F8F3B8B0F3D}" sibTransId="{6A85EFF3-69A3-4DE9-B398-766B0D0255A6}"/>
    <dgm:cxn modelId="{21502313-2FD9-42EF-BCEC-78175E9F6888}" type="presOf" srcId="{B61482B1-5193-44F0-B6C1-03A623760F0D}" destId="{788FB76F-3034-4968-8270-8B58FD569B5C}" srcOrd="0" destOrd="0" presId="urn:microsoft.com/office/officeart/2005/8/layout/orgChart1"/>
    <dgm:cxn modelId="{BF43DA14-91DC-46D0-9C42-36DA95286B69}" type="presOf" srcId="{0CE680D4-F784-456E-B275-CF4CF2BEA754}" destId="{D35D8E77-A934-4E44-A495-53D9D9A7CCD8}" srcOrd="0" destOrd="0" presId="urn:microsoft.com/office/officeart/2005/8/layout/orgChart1"/>
    <dgm:cxn modelId="{D9F5EA14-CF48-4F8A-AF88-372D37FAA7AC}" type="presOf" srcId="{97EBF2A2-8C56-4FB8-8018-2F44A633413D}" destId="{3892A0F7-D3AE-462C-B4C2-88563F34D3D1}" srcOrd="0" destOrd="0" presId="urn:microsoft.com/office/officeart/2005/8/layout/orgChart1"/>
    <dgm:cxn modelId="{3A6DF614-E1DD-4365-9223-DEE569E97C37}" type="presOf" srcId="{E383DC92-1A00-494F-8C31-F2827DD8C549}" destId="{13E202CC-BDF2-408F-B71F-661E41C81F89}" srcOrd="0" destOrd="0" presId="urn:microsoft.com/office/officeart/2005/8/layout/orgChart1"/>
    <dgm:cxn modelId="{8856B616-38E7-4708-9B6A-174A50F100D7}" type="presOf" srcId="{97EBF2A2-8C56-4FB8-8018-2F44A633413D}" destId="{84876C52-87DD-47B5-846D-06B234067AB0}" srcOrd="1" destOrd="0" presId="urn:microsoft.com/office/officeart/2005/8/layout/orgChart1"/>
    <dgm:cxn modelId="{D7073618-2E04-497F-AA7B-B55D5996DBCB}" type="presOf" srcId="{72838167-9F86-4BF0-BCAF-814800DE6565}" destId="{7147967C-6529-4AC4-8424-0AD3A63D3FBC}" srcOrd="0" destOrd="0" presId="urn:microsoft.com/office/officeart/2005/8/layout/orgChart1"/>
    <dgm:cxn modelId="{EFC3611C-C342-49C4-BA6E-D4EB943555F4}" type="presOf" srcId="{F6A33F49-CA7B-4104-A0B4-1BB6EEDF7FE9}" destId="{5DA8A0E2-53AB-4157-9809-6E0C89D5C470}" srcOrd="0" destOrd="0" presId="urn:microsoft.com/office/officeart/2005/8/layout/orgChart1"/>
    <dgm:cxn modelId="{82A38E1C-C423-4AE1-8D25-84996E741485}" type="presOf" srcId="{342AFDA0-42A5-4D03-A14B-21EBDFA88A7F}" destId="{D00DA30F-B3B5-4440-BBFF-0F72D3024044}" srcOrd="0" destOrd="0" presId="urn:microsoft.com/office/officeart/2005/8/layout/orgChart1"/>
    <dgm:cxn modelId="{E8AA251F-C23C-43A8-AB9B-ED23F1D43445}" srcId="{5269A61C-7460-4EC2-92D5-91AAD2A1608A}" destId="{CC4D1FCF-41EA-4AAC-BC04-FCF850E145E1}" srcOrd="0" destOrd="0" parTransId="{22641549-4281-4DE4-BE67-7332A39B35E7}" sibTransId="{9798351E-5321-4143-BFEB-CEB2EA6ECA69}"/>
    <dgm:cxn modelId="{8F626D1F-9307-4BA0-861B-CB4247530BAA}" type="presOf" srcId="{595BBD1C-9124-4085-8327-CBC1A8E9D459}" destId="{01CA17CF-A2DC-4E13-AE48-FD9CB50D3D12}" srcOrd="1" destOrd="0" presId="urn:microsoft.com/office/officeart/2005/8/layout/orgChart1"/>
    <dgm:cxn modelId="{BB38731F-4E09-4D04-9CD9-ED6E3A9B95A9}" srcId="{E0834308-B6E1-4BA9-84A5-6930E55CC417}" destId="{7EED1C5F-6D0A-4967-827D-1C47B7E38FC9}" srcOrd="0" destOrd="0" parTransId="{8D305D1F-E57B-4378-934A-9AA9947C9AC0}" sibTransId="{47BD780E-BD2F-4013-A763-B95232AD7A87}"/>
    <dgm:cxn modelId="{4F69F921-562C-469B-B2B3-3209ED41F6B3}" type="presOf" srcId="{EDD68F83-E0D1-4A0B-B6A5-E1B0371BE527}" destId="{A3DEB1F9-80DD-40FB-85C0-7A86AA1B9988}" srcOrd="0" destOrd="0" presId="urn:microsoft.com/office/officeart/2005/8/layout/orgChart1"/>
    <dgm:cxn modelId="{8D5D2D22-C2A1-4E9A-88F3-EDD82DE94DE8}" type="presOf" srcId="{E0834308-B6E1-4BA9-84A5-6930E55CC417}" destId="{60C6E1C8-9DB5-4BEF-8917-A7BE28B92CED}" srcOrd="1" destOrd="0" presId="urn:microsoft.com/office/officeart/2005/8/layout/orgChart1"/>
    <dgm:cxn modelId="{AF58F927-36C8-4260-B914-601522A5C68D}" type="presOf" srcId="{5BBCB042-D039-467C-8C97-E592850FDC03}" destId="{43CCCFDF-E445-41E5-84C7-12ABA409C7E0}" srcOrd="1" destOrd="0" presId="urn:microsoft.com/office/officeart/2005/8/layout/orgChart1"/>
    <dgm:cxn modelId="{D4E22728-377E-4C2C-B87D-98768D04A69E}" srcId="{974356B5-D9EF-4715-B52C-F3BCE3B2D52D}" destId="{99C7610F-254D-4A21-84DF-1BA92DF4E025}" srcOrd="6" destOrd="0" parTransId="{66589311-8E37-4FE0-A04E-18ADC0B3048D}" sibTransId="{7776ECB8-A5C8-4E74-8CA7-B757B558206F}"/>
    <dgm:cxn modelId="{CD9F5329-370C-40CA-8662-936B863A653B}" type="presOf" srcId="{B7182C11-DC23-419D-B6CF-1E66FE5240BB}" destId="{E7AC2763-92B1-4C44-9DD2-9CDE36F1EA4D}" srcOrd="0" destOrd="0" presId="urn:microsoft.com/office/officeart/2005/8/layout/orgChart1"/>
    <dgm:cxn modelId="{F20CF42B-58F7-4EAE-92EE-2FCBA551EC53}" type="presOf" srcId="{E26E6048-27AE-4397-818D-531F4C9D77FF}" destId="{50734354-DD80-46B8-B1C5-83C5970B3178}" srcOrd="0" destOrd="0" presId="urn:microsoft.com/office/officeart/2005/8/layout/orgChart1"/>
    <dgm:cxn modelId="{1BC3D12C-483A-407F-9C6A-C571B80F6BB7}" type="presOf" srcId="{1D366596-856B-498D-B6CF-3A65F224E8CD}" destId="{8485D1AE-5DD8-4FFD-9725-78156AEC64D3}" srcOrd="1" destOrd="0" presId="urn:microsoft.com/office/officeart/2005/8/layout/orgChart1"/>
    <dgm:cxn modelId="{E965FD2F-FD7C-4253-97EA-8D321507E0A5}" srcId="{54CAE72E-B3AB-4CDF-AB68-92B9B3532752}" destId="{50515282-82A1-4305-873D-B44EADFB65AE}" srcOrd="2" destOrd="0" parTransId="{63C5E197-DD98-4478-B134-41F41A434F65}" sibTransId="{1A01CD43-10B2-48E3-BD34-EB9686853DC5}"/>
    <dgm:cxn modelId="{B6C73C35-46E6-4843-B095-56F0464C1A24}" type="presOf" srcId="{411B2BB0-CB83-4522-A55F-5B51C25BAEA9}" destId="{E78EEB74-DDB0-4F79-B102-6D4EA5900A66}" srcOrd="0" destOrd="0" presId="urn:microsoft.com/office/officeart/2005/8/layout/orgChart1"/>
    <dgm:cxn modelId="{96240036-1AB4-4DC0-B1B8-43B2655FF9A4}" srcId="{411B2BB0-CB83-4522-A55F-5B51C25BAEA9}" destId="{ACBA9EF2-DFCB-43B4-9461-0D3EEA727D1E}" srcOrd="3" destOrd="0" parTransId="{EDD68F83-E0D1-4A0B-B6A5-E1B0371BE527}" sibTransId="{4742D259-58D2-4AE2-9AA0-890D4B37124B}"/>
    <dgm:cxn modelId="{6F15F937-E509-4B80-8C02-0C57FD53512A}" type="presOf" srcId="{1D366596-856B-498D-B6CF-3A65F224E8CD}" destId="{BC39C19A-FE28-4A53-ACCB-24E5E8BE4FB6}" srcOrd="0" destOrd="0" presId="urn:microsoft.com/office/officeart/2005/8/layout/orgChart1"/>
    <dgm:cxn modelId="{36BE353B-3068-41F1-A8C8-4EF8922AFE4B}" srcId="{974356B5-D9EF-4715-B52C-F3BCE3B2D52D}" destId="{F4B57E3D-6FD3-4241-9CA9-1DEA24621FEF}" srcOrd="1" destOrd="0" parTransId="{913E7252-88D5-485D-B0F7-E63D11153E0D}" sibTransId="{68CCD46E-858B-470A-B6FE-C1EAB622BED8}"/>
    <dgm:cxn modelId="{0D96983E-2B9C-4520-A46D-7799B1C4B694}" type="presOf" srcId="{55A5CA0A-9A7C-4C6F-A581-9A42A2A71471}" destId="{92056A00-DECB-454B-B1A9-65E446AFFD73}" srcOrd="0" destOrd="0" presId="urn:microsoft.com/office/officeart/2005/8/layout/orgChart1"/>
    <dgm:cxn modelId="{726E0C3F-34A3-458B-8010-54A87A6577D3}" srcId="{974356B5-D9EF-4715-B52C-F3BCE3B2D52D}" destId="{E0834308-B6E1-4BA9-84A5-6930E55CC417}" srcOrd="8" destOrd="0" parTransId="{4CC86FC3-8EF0-47B5-B573-A64306062A7F}" sibTransId="{0EC086AC-F6B9-425F-BE22-6D31362F6DF5}"/>
    <dgm:cxn modelId="{88378E40-C625-46A0-A30B-4BD1E0D48DC3}" type="presOf" srcId="{E9B32B0F-4CF0-457C-81F1-5AB7F9D96E53}" destId="{DDE58BFA-4291-478E-9BF8-EC429209C461}" srcOrd="0" destOrd="0" presId="urn:microsoft.com/office/officeart/2005/8/layout/orgChart1"/>
    <dgm:cxn modelId="{6C61F340-E8CA-4018-8492-24DC89EE7356}" type="presOf" srcId="{5BBCB042-D039-467C-8C97-E592850FDC03}" destId="{A94C090F-EAC9-4E10-8BEF-1BCABFE5E139}" srcOrd="0" destOrd="0" presId="urn:microsoft.com/office/officeart/2005/8/layout/orgChart1"/>
    <dgm:cxn modelId="{FB6B165D-7F8C-471B-8421-6D28400E4B57}" type="presOf" srcId="{8B85D461-7BA1-4CD2-9F4D-B7B9434A2AE4}" destId="{91428B32-98D3-4CE7-B496-C5107B9235A0}" srcOrd="0" destOrd="0" presId="urn:microsoft.com/office/officeart/2005/8/layout/orgChart1"/>
    <dgm:cxn modelId="{9B6A8B60-4CA1-4558-B95D-3A387FF7C9FB}" type="presOf" srcId="{A7B35C82-E9BD-4C9D-B73C-2304704AA066}" destId="{CBBD4804-EC5E-4D9F-A5EC-7588758A8A38}" srcOrd="0" destOrd="0" presId="urn:microsoft.com/office/officeart/2005/8/layout/orgChart1"/>
    <dgm:cxn modelId="{3FBA3D61-83C4-4738-9F20-0AE2EA23EBDB}" srcId="{974356B5-D9EF-4715-B52C-F3BCE3B2D52D}" destId="{1E23314A-E26C-47B5-AF30-B608838A0DE5}" srcOrd="4" destOrd="0" parTransId="{E383DC92-1A00-494F-8C31-F2827DD8C549}" sibTransId="{1F3613D3-535E-40F6-9540-114C8FDCA88E}"/>
    <dgm:cxn modelId="{EA476641-8647-4EC1-A640-B6371FBC00CE}" type="presOf" srcId="{FE9A8F21-8D77-4632-8E9F-54717F0BD1C1}" destId="{5DD7A56A-B10A-41D1-A612-6EAD9860604C}" srcOrd="0" destOrd="0" presId="urn:microsoft.com/office/officeart/2005/8/layout/orgChart1"/>
    <dgm:cxn modelId="{67245861-E14A-485C-AF1D-30A8397CC65C}" srcId="{99C7610F-254D-4A21-84DF-1BA92DF4E025}" destId="{1D366596-856B-498D-B6CF-3A65F224E8CD}" srcOrd="0" destOrd="0" parTransId="{D5C4F05F-1C6F-44B3-AFC4-43E715350854}" sibTransId="{2EEFE82A-2A49-4DE3-8367-271F094CA29B}"/>
    <dgm:cxn modelId="{D0DAA942-6AC4-4612-A8E0-6FA08B57A829}" type="presOf" srcId="{4EC96F0D-1CB7-42C8-B632-DD5CB9AF912D}" destId="{B0831E47-5CD9-46B2-ACCF-17723B956648}" srcOrd="0" destOrd="0" presId="urn:microsoft.com/office/officeart/2005/8/layout/orgChart1"/>
    <dgm:cxn modelId="{8E186043-EEF4-4144-B3BB-AD687E3AFF53}" type="presOf" srcId="{64CDB2BE-D6EE-430A-9571-B1F59FBBE7CE}" destId="{9C96C6D7-4944-4140-9C7C-A2B535637482}" srcOrd="0" destOrd="0" presId="urn:microsoft.com/office/officeart/2005/8/layout/orgChart1"/>
    <dgm:cxn modelId="{23D47963-A8ED-4682-A618-E40A09475650}" type="presOf" srcId="{913E7252-88D5-485D-B0F7-E63D11153E0D}" destId="{DBE628CE-0ED2-48FC-8779-D40D0F766896}" srcOrd="0" destOrd="0" presId="urn:microsoft.com/office/officeart/2005/8/layout/orgChart1"/>
    <dgm:cxn modelId="{C7881A66-B393-4BDD-9FD0-C94CDC8E8C80}" srcId="{C13E0758-4D14-4A45-952B-739B203B9BE4}" destId="{24570DB5-0E89-4CBB-8B44-08981DD6B49A}" srcOrd="0" destOrd="0" parTransId="{0A63C2E8-B98D-4373-A913-262B8857133E}" sibTransId="{24478F5C-C088-4FAE-A8F9-AD253D90CA7F}"/>
    <dgm:cxn modelId="{2B7C8F47-F35A-46C9-88EF-1C8EE4F4E399}" srcId="{99C7610F-254D-4A21-84DF-1BA92DF4E025}" destId="{867AB47D-4BE3-47CB-98BC-213489F0BAD2}" srcOrd="5" destOrd="0" parTransId="{E491B7B8-88F6-4F29-8546-A2F3785C2759}" sibTransId="{6140D713-7ED3-4C8F-8C8A-A80D8FA1B02B}"/>
    <dgm:cxn modelId="{EA0BAF67-C9CF-4830-8A5C-A2C6C1D40A6E}" type="presOf" srcId="{F7202483-5A1B-4343-B00F-48A20C69DF14}" destId="{6C07DF68-7B15-43E1-8E9F-53469D9CA414}" srcOrd="0" destOrd="0" presId="urn:microsoft.com/office/officeart/2005/8/layout/orgChart1"/>
    <dgm:cxn modelId="{23D12368-02CA-491F-A8AD-042822FAC94B}" type="presOf" srcId="{4F94E649-605E-4E95-91CE-875EFC4F87C2}" destId="{CAE16C6C-8844-4854-A040-6A92595FB6FF}" srcOrd="0" destOrd="0" presId="urn:microsoft.com/office/officeart/2005/8/layout/orgChart1"/>
    <dgm:cxn modelId="{00AB336B-CA67-421B-83E8-73C59BAC7ABC}" srcId="{99C7610F-254D-4A21-84DF-1BA92DF4E025}" destId="{4F94E649-605E-4E95-91CE-875EFC4F87C2}" srcOrd="6" destOrd="0" parTransId="{8B85D461-7BA1-4CD2-9F4D-B7B9434A2AE4}" sibTransId="{E352091E-490D-4DCE-A3DF-D6AA3A346256}"/>
    <dgm:cxn modelId="{7A78C44C-F329-4563-AA76-5B4AD5A254FA}" type="presOf" srcId="{E7408D63-81FF-437B-A382-53EDC6143795}" destId="{50E5E129-F3FB-4E5F-B65E-FAFDAC0D7BF6}" srcOrd="0" destOrd="0" presId="urn:microsoft.com/office/officeart/2005/8/layout/orgChart1"/>
    <dgm:cxn modelId="{E2D23A6D-5164-4F6C-A10D-65DA21D0A9ED}" type="presOf" srcId="{CC4D1FCF-41EA-4AAC-BC04-FCF850E145E1}" destId="{6DB54FEB-7515-419E-B019-BBA9716D85D2}" srcOrd="1" destOrd="0" presId="urn:microsoft.com/office/officeart/2005/8/layout/orgChart1"/>
    <dgm:cxn modelId="{492FFA4D-CE68-4A21-BAD1-FEFAE402B4F6}" type="presOf" srcId="{0743ABB5-14A4-49F0-B1AF-A082BCF55F99}" destId="{6F81523A-70C5-4D3E-84B5-465ECBB8B400}" srcOrd="0" destOrd="0" presId="urn:microsoft.com/office/officeart/2005/8/layout/orgChart1"/>
    <dgm:cxn modelId="{6A50154E-1357-411E-A439-C405BA8E12AB}" type="presOf" srcId="{BF6BA793-98FA-4317-BC59-9EA3A993F10C}" destId="{3150AD39-3BDE-4564-AC75-1CCC101A2BFA}" srcOrd="0" destOrd="0" presId="urn:microsoft.com/office/officeart/2005/8/layout/orgChart1"/>
    <dgm:cxn modelId="{47FE8D50-3FCB-468D-905F-32D2B85265C1}" type="presOf" srcId="{C9EFB2F5-B6AB-433C-B1EE-1D985F66115B}" destId="{9FB6C6DC-CAC3-48DA-A1F5-1B39B281E838}" srcOrd="0" destOrd="0" presId="urn:microsoft.com/office/officeart/2005/8/layout/orgChart1"/>
    <dgm:cxn modelId="{CA90B750-44E6-42CA-BC85-B2D423069C79}" srcId="{974356B5-D9EF-4715-B52C-F3BCE3B2D52D}" destId="{411B2BB0-CB83-4522-A55F-5B51C25BAEA9}" srcOrd="5" destOrd="0" parTransId="{64CDB2BE-D6EE-430A-9571-B1F59FBBE7CE}" sibTransId="{F98ABBD5-F742-48C7-896C-4CDFDAEDE980}"/>
    <dgm:cxn modelId="{78E00971-2BCC-4B2C-9392-F699904FBACE}" type="presOf" srcId="{29A37209-54C1-4F4A-A034-AAB24F12B973}" destId="{DFD34AE9-858C-4D74-9082-A78555D9A4ED}" srcOrd="0" destOrd="0" presId="urn:microsoft.com/office/officeart/2005/8/layout/orgChart1"/>
    <dgm:cxn modelId="{602B1D71-7C63-40DE-8CCB-F2325F5DBACF}" type="presOf" srcId="{411B2BB0-CB83-4522-A55F-5B51C25BAEA9}" destId="{7BACD705-4545-4458-83A7-113733BB506C}" srcOrd="1" destOrd="0" presId="urn:microsoft.com/office/officeart/2005/8/layout/orgChart1"/>
    <dgm:cxn modelId="{E5267353-3029-441D-B232-D2EF694C47A2}" type="presOf" srcId="{30A958FF-8380-4942-9B06-18C0E21A7A01}" destId="{D2F8288B-F164-42DA-A284-5FD03E2356A9}" srcOrd="1" destOrd="0" presId="urn:microsoft.com/office/officeart/2005/8/layout/orgChart1"/>
    <dgm:cxn modelId="{33009473-5B83-47E3-A1E3-B37A9ABEEAD3}" srcId="{974356B5-D9EF-4715-B52C-F3BCE3B2D52D}" destId="{C13E0758-4D14-4A45-952B-739B203B9BE4}" srcOrd="9" destOrd="0" parTransId="{9B8DAD6C-2849-4833-B5A5-A7A546C90445}" sibTransId="{EBC5843E-810F-41E8-9528-7977701320BE}"/>
    <dgm:cxn modelId="{053DEB73-6566-48C2-BE34-78F278BA92B9}" type="presOf" srcId="{F4B57E3D-6FD3-4241-9CA9-1DEA24621FEF}" destId="{CAFF82DC-6F8D-40E4-B570-78B0A21A62E1}" srcOrd="0" destOrd="0" presId="urn:microsoft.com/office/officeart/2005/8/layout/orgChart1"/>
    <dgm:cxn modelId="{E4966975-6AE5-4043-8C42-8C6C8FBD388A}" type="presOf" srcId="{1E23314A-E26C-47B5-AF30-B608838A0DE5}" destId="{25EF7656-B6D4-4AA2-BAC7-D783D9ECACEE}" srcOrd="0" destOrd="0" presId="urn:microsoft.com/office/officeart/2005/8/layout/orgChart1"/>
    <dgm:cxn modelId="{B23DDC55-52C7-4091-996E-048C6D244827}" srcId="{950E5DB7-1171-41CF-A188-AC323DD141FE}" destId="{5F693F26-D3DB-476B-8590-C927793EB918}" srcOrd="2" destOrd="0" parTransId="{9348370F-B41D-40BD-8129-AE7863C4D8C6}" sibTransId="{8957C104-5C71-4A0E-8131-7C53EA1D20C8}"/>
    <dgm:cxn modelId="{4732E155-DC6A-47F1-B683-BFAA35A244A2}" type="presOf" srcId="{57CC29C1-0788-4807-A02F-B7C771168A08}" destId="{A649A788-3C17-4267-A7B3-10452031743D}" srcOrd="0" destOrd="0" presId="urn:microsoft.com/office/officeart/2005/8/layout/orgChart1"/>
    <dgm:cxn modelId="{42D58776-A3AB-4161-9BDD-2288007553D7}" type="presOf" srcId="{E26E6048-27AE-4397-818D-531F4C9D77FF}" destId="{CDA243F9-FC05-47CD-B25B-61A8E0D1C4B4}" srcOrd="1" destOrd="0" presId="urn:microsoft.com/office/officeart/2005/8/layout/orgChart1"/>
    <dgm:cxn modelId="{758C9156-AC4C-40CB-91A9-37AFD8E4A5B8}" type="presOf" srcId="{E0834308-B6E1-4BA9-84A5-6930E55CC417}" destId="{1E262830-4072-4854-9344-BE6A98EF816B}" srcOrd="0" destOrd="0" presId="urn:microsoft.com/office/officeart/2005/8/layout/orgChart1"/>
    <dgm:cxn modelId="{C7E5EA76-81B1-4173-B38C-26DC54BA23D5}" type="presOf" srcId="{C9EFB2F5-B6AB-433C-B1EE-1D985F66115B}" destId="{E19BAB0C-D2BF-4E4F-ABC5-920500441138}" srcOrd="1" destOrd="0" presId="urn:microsoft.com/office/officeart/2005/8/layout/orgChart1"/>
    <dgm:cxn modelId="{2AD1C858-20D8-4CF6-BF78-1030978DF218}" srcId="{54CAE72E-B3AB-4CDF-AB68-92B9B3532752}" destId="{CEEF7856-497E-41B1-8E03-657CB882FE5E}" srcOrd="1" destOrd="0" parTransId="{2BDE8B76-A53A-4598-8083-C9B2C9A41327}" sibTransId="{DB4AC42C-E5D2-4AB3-9304-A50DA8CB2776}"/>
    <dgm:cxn modelId="{38CF4879-E93D-4810-8674-37E0190CF342}" type="presOf" srcId="{7EED1C5F-6D0A-4967-827D-1C47B7E38FC9}" destId="{2DAEAFCC-12FC-4900-9A5D-32FE3BD4740A}" srcOrd="0" destOrd="0" presId="urn:microsoft.com/office/officeart/2005/8/layout/orgChart1"/>
    <dgm:cxn modelId="{E9B52B7A-CC44-431E-8FB0-BE1B892D8115}" type="presOf" srcId="{145E0960-CD8F-4FE6-ABC5-236B1F4DC7B9}" destId="{675A1548-DFE0-4683-A46C-B0362EDD09D2}" srcOrd="0" destOrd="0" presId="urn:microsoft.com/office/officeart/2005/8/layout/orgChart1"/>
    <dgm:cxn modelId="{B678047C-EF2D-4438-957D-BE32EE55B956}" type="presOf" srcId="{511CF46E-BB8D-4376-9B21-4A4B44085F19}" destId="{AF6D8B58-B060-413A-97E7-BA571AC661CC}" srcOrd="0" destOrd="0" presId="urn:microsoft.com/office/officeart/2005/8/layout/orgChart1"/>
    <dgm:cxn modelId="{4DB0A57C-E9D0-4E46-97AA-10BAFF5F304D}" type="presOf" srcId="{CC4D1FCF-41EA-4AAC-BC04-FCF850E145E1}" destId="{D53B4A27-5097-47FF-ACCE-99A53029C0E4}" srcOrd="0" destOrd="0" presId="urn:microsoft.com/office/officeart/2005/8/layout/orgChart1"/>
    <dgm:cxn modelId="{4886697E-92C1-44EC-A233-C8AECEFAFE96}" type="presOf" srcId="{5001006F-93A9-43F8-8B9A-25E685EAF248}" destId="{A82D7BA5-5229-4678-A019-3642F4041CE2}" srcOrd="0" destOrd="0" presId="urn:microsoft.com/office/officeart/2005/8/layout/orgChart1"/>
    <dgm:cxn modelId="{F25D6B81-DF37-4371-98B5-636D0C601937}" type="presOf" srcId="{950E5DB7-1171-41CF-A188-AC323DD141FE}" destId="{BEC8B0FF-621D-48EA-9C02-199D4455E371}" srcOrd="1" destOrd="0" presId="urn:microsoft.com/office/officeart/2005/8/layout/orgChart1"/>
    <dgm:cxn modelId="{42C88381-C078-4F78-8F6C-D041163166CF}" type="presOf" srcId="{63C5E197-DD98-4478-B134-41F41A434F65}" destId="{D3CE9D29-1FF4-4394-ACAE-A860494650C1}" srcOrd="0" destOrd="0" presId="urn:microsoft.com/office/officeart/2005/8/layout/orgChart1"/>
    <dgm:cxn modelId="{3947C281-D3C8-4B00-A702-BE226D5A9E17}" type="presOf" srcId="{372E7713-241E-411F-9C31-4DFC5CB5F266}" destId="{32B35417-CCE0-4E3C-823B-74A16C5A839C}" srcOrd="0" destOrd="0" presId="urn:microsoft.com/office/officeart/2005/8/layout/orgChart1"/>
    <dgm:cxn modelId="{4D15DC81-DD54-4752-B15E-A2D526671407}" type="presOf" srcId="{D540DE4C-C62A-4AD3-AC49-60D5B5F361B3}" destId="{45EBAAE1-2BC6-4645-8EED-9DE3EE014EDC}" srcOrd="1" destOrd="0" presId="urn:microsoft.com/office/officeart/2005/8/layout/orgChart1"/>
    <dgm:cxn modelId="{0786F081-2C1C-478F-BEEA-49EEBB7CA059}" srcId="{99C7610F-254D-4A21-84DF-1BA92DF4E025}" destId="{72838167-9F86-4BF0-BCAF-814800DE6565}" srcOrd="4" destOrd="0" parTransId="{55349FD1-CA18-4372-BCD2-6618415FD46D}" sibTransId="{BE7F8101-5DB3-4445-90B8-3EF95748590F}"/>
    <dgm:cxn modelId="{DE220A84-9DEA-4952-A508-C91B13CB2F6B}" type="presOf" srcId="{63EE0093-24D3-44A6-A825-8D3CE26FD546}" destId="{465C9363-0221-4CFE-B17B-44521ABEF539}" srcOrd="0" destOrd="0" presId="urn:microsoft.com/office/officeart/2005/8/layout/orgChart1"/>
    <dgm:cxn modelId="{FA7C1584-1739-4C16-9E41-0C63EDA5C7E2}" srcId="{950E5DB7-1171-41CF-A188-AC323DD141FE}" destId="{47C5976B-CAA2-4BC1-8BCE-28F12E91DD24}" srcOrd="1" destOrd="0" parTransId="{4EC96F0D-1CB7-42C8-B632-DD5CB9AF912D}" sibTransId="{EEA3D8D1-999F-4179-AC3B-5F12E71384A5}"/>
    <dgm:cxn modelId="{72CB4B86-0894-40D1-B74B-97D9E718D853}" type="presOf" srcId="{0EA720F5-DEC8-4ADC-BD5E-C411772A763C}" destId="{2C3208EE-8661-4485-9C55-5E3DBF214E3A}" srcOrd="0" destOrd="0" presId="urn:microsoft.com/office/officeart/2005/8/layout/orgChart1"/>
    <dgm:cxn modelId="{EF047686-F134-49A9-8278-14BE6B2CCE95}" srcId="{F4B57E3D-6FD3-4241-9CA9-1DEA24621FEF}" destId="{63EE0093-24D3-44A6-A825-8D3CE26FD546}" srcOrd="0" destOrd="0" parTransId="{342AFDA0-42A5-4D03-A14B-21EBDFA88A7F}" sibTransId="{E2EB9442-B2B6-4114-A781-D29F25D18E6F}"/>
    <dgm:cxn modelId="{B5DB548A-C728-4414-87BB-954E26C950AE}" type="presOf" srcId="{5F693F26-D3DB-476B-8590-C927793EB918}" destId="{C1E309C9-2980-43EE-9997-77391BB5A6A4}" srcOrd="0" destOrd="0" presId="urn:microsoft.com/office/officeart/2005/8/layout/orgChart1"/>
    <dgm:cxn modelId="{02DE418E-965E-40DA-9B73-4320086475BD}" type="presOf" srcId="{CB86E39D-4FE9-44CF-B6B5-474C1DBDDEB8}" destId="{30522FB9-6396-4064-99B3-925323B182A1}" srcOrd="0" destOrd="0" presId="urn:microsoft.com/office/officeart/2005/8/layout/orgChart1"/>
    <dgm:cxn modelId="{EA4FAA8E-1528-404A-AF16-FA8093CF0194}" type="presOf" srcId="{24570DB5-0E89-4CBB-8B44-08981DD6B49A}" destId="{8BD66E4A-D242-4663-A0B1-9C78A708C483}" srcOrd="1" destOrd="0" presId="urn:microsoft.com/office/officeart/2005/8/layout/orgChart1"/>
    <dgm:cxn modelId="{BFC74390-2284-4FDC-9DAE-DE4A7D52138B}" srcId="{F4B57E3D-6FD3-4241-9CA9-1DEA24621FEF}" destId="{F7202483-5A1B-4343-B00F-48A20C69DF14}" srcOrd="3" destOrd="0" parTransId="{FE9A8F21-8D77-4632-8E9F-54717F0BD1C1}" sibTransId="{A265B7D3-5C43-47F0-806C-281EA1AFAA38}"/>
    <dgm:cxn modelId="{2F88B691-39E9-4269-B8AC-EE0648965317}" srcId="{974356B5-D9EF-4715-B52C-F3BCE3B2D52D}" destId="{D540DE4C-C62A-4AD3-AC49-60D5B5F361B3}" srcOrd="0" destOrd="0" parTransId="{0CE680D4-F784-456E-B275-CF4CF2BEA754}" sibTransId="{D195DBF3-41CE-4B96-8D96-7AAD77F35918}"/>
    <dgm:cxn modelId="{1DAD0294-B72F-469E-8EC4-C1DE1A754791}" srcId="{E0834308-B6E1-4BA9-84A5-6930E55CC417}" destId="{E26E6048-27AE-4397-818D-531F4C9D77FF}" srcOrd="1" destOrd="0" parTransId="{57CC29C1-0788-4807-A02F-B7C771168A08}" sibTransId="{570AC12B-A228-4929-BC34-35C8205F5BE5}"/>
    <dgm:cxn modelId="{D8262294-7962-4C2C-9065-FF9277A7C727}" srcId="{F4B57E3D-6FD3-4241-9CA9-1DEA24621FEF}" destId="{97EBF2A2-8C56-4FB8-8018-2F44A633413D}" srcOrd="2" destOrd="0" parTransId="{385DF62F-5005-4492-BA9A-C9BEA7477444}" sibTransId="{24A67ED8-6218-4D6B-B9DA-1A93936C4E1B}"/>
    <dgm:cxn modelId="{E7395F95-318D-4BB9-B6DD-CB139AF678F4}" type="presOf" srcId="{5269A61C-7460-4EC2-92D5-91AAD2A1608A}" destId="{EE401611-283F-464F-8E5B-FFF22FE47609}" srcOrd="1" destOrd="0" presId="urn:microsoft.com/office/officeart/2005/8/layout/orgChart1"/>
    <dgm:cxn modelId="{1DE0D496-F31D-4454-9708-13114040CCD6}" type="presOf" srcId="{F4B57E3D-6FD3-4241-9CA9-1DEA24621FEF}" destId="{A1DF14AE-AE70-4612-8E2C-302420A5EDB5}" srcOrd="1" destOrd="0" presId="urn:microsoft.com/office/officeart/2005/8/layout/orgChart1"/>
    <dgm:cxn modelId="{B9BBEA96-65FA-4D3E-ACE2-C747DDDEAEC7}" type="presOf" srcId="{55349FD1-CA18-4372-BCD2-6618415FD46D}" destId="{F8FD56E1-59EE-4AB5-8FA9-43665FD8F439}" srcOrd="0" destOrd="0" presId="urn:microsoft.com/office/officeart/2005/8/layout/orgChart1"/>
    <dgm:cxn modelId="{69B65698-702F-47D1-881F-461675533894}" type="presOf" srcId="{94476DDE-5DE7-4535-B6BE-1F8F3B8B0F3D}" destId="{06EC7B75-C0A3-43A9-9343-635DCA2F80C2}" srcOrd="0" destOrd="0" presId="urn:microsoft.com/office/officeart/2005/8/layout/orgChart1"/>
    <dgm:cxn modelId="{D69B5199-ECE3-4C2F-A79B-AF5BFAC7C5BF}" type="presOf" srcId="{CEEF7856-497E-41B1-8E03-657CB882FE5E}" destId="{640AA098-C02D-4F39-8113-37A892E5119C}" srcOrd="1" destOrd="0" presId="urn:microsoft.com/office/officeart/2005/8/layout/orgChart1"/>
    <dgm:cxn modelId="{E81B399D-A62C-469E-AA80-2F11AD45CEB8}" srcId="{974356B5-D9EF-4715-B52C-F3BCE3B2D52D}" destId="{54CAE72E-B3AB-4CDF-AB68-92B9B3532752}" srcOrd="3" destOrd="0" parTransId="{BF6BA793-98FA-4317-BC59-9EA3A993F10C}" sibTransId="{16831C8A-EA2D-4A44-B66B-134E49CB3244}"/>
    <dgm:cxn modelId="{62E71E9E-E043-43FB-9BD1-0C9DB3AD9ADC}" type="presOf" srcId="{63EE0093-24D3-44A6-A825-8D3CE26FD546}" destId="{E4DB9AC7-5BFA-4760-AC2C-51119042363E}" srcOrd="1" destOrd="0" presId="urn:microsoft.com/office/officeart/2005/8/layout/orgChart1"/>
    <dgm:cxn modelId="{15E8F19E-E51D-4102-A91F-DE14D3800E30}" srcId="{411B2BB0-CB83-4522-A55F-5B51C25BAEA9}" destId="{9EF5B0EE-262D-4427-81EF-CCAE8076F43A}" srcOrd="1" destOrd="0" parTransId="{5001006F-93A9-43F8-8B9A-25E685EAF248}" sibTransId="{9ECD4507-03F4-408D-B307-0442ABEC3827}"/>
    <dgm:cxn modelId="{035394A1-6E01-4FE9-8A13-D22F7CF7AF48}" srcId="{950E5DB7-1171-41CF-A188-AC323DD141FE}" destId="{384386EB-6B0D-45E5-A1F2-54FCD7F3C787}" srcOrd="0" destOrd="0" parTransId="{511CF46E-BB8D-4376-9B21-4A4B44085F19}" sibTransId="{19BA2185-7364-402D-90EE-77FC0F254EBF}"/>
    <dgm:cxn modelId="{6DE88CA3-2F1F-4C45-B72B-419A46EC1B17}" type="presOf" srcId="{F6A33F49-CA7B-4104-A0B4-1BB6EEDF7FE9}" destId="{DC38F8C9-DE47-413E-89C9-CBDB97FD7B87}" srcOrd="1" destOrd="0" presId="urn:microsoft.com/office/officeart/2005/8/layout/orgChart1"/>
    <dgm:cxn modelId="{4E5AA4A5-9DBB-4302-AB63-D44F0EDF6532}" type="presOf" srcId="{1E23314A-E26C-47B5-AF30-B608838A0DE5}" destId="{08ED85B5-92DD-4A83-B4B9-F49B5BBFF1EE}" srcOrd="1" destOrd="0" presId="urn:microsoft.com/office/officeart/2005/8/layout/orgChart1"/>
    <dgm:cxn modelId="{467956A7-4A63-4372-8360-9CADF6C31FC7}" type="presOf" srcId="{2BDE8B76-A53A-4598-8083-C9B2C9A41327}" destId="{9C4723CA-A050-4554-97FF-154E1F8CC930}" srcOrd="0" destOrd="0" presId="urn:microsoft.com/office/officeart/2005/8/layout/orgChart1"/>
    <dgm:cxn modelId="{F05E8BA9-7A40-4DE6-A142-3D7716652422}" srcId="{411B2BB0-CB83-4522-A55F-5B51C25BAEA9}" destId="{C9EFB2F5-B6AB-433C-B1EE-1D985F66115B}" srcOrd="0" destOrd="0" parTransId="{BDC2CDD0-6D26-4935-97E7-BBB8D0B14FA7}" sibTransId="{F1F3945A-92F9-46C2-8051-0E471A0E8D4E}"/>
    <dgm:cxn modelId="{8DAF65AD-9882-4024-9C14-AC24F723F3FC}" type="presOf" srcId="{145E0960-CD8F-4FE6-ABC5-236B1F4DC7B9}" destId="{0C320CF1-5227-4B32-B598-E4BDEC240AC3}" srcOrd="1" destOrd="0" presId="urn:microsoft.com/office/officeart/2005/8/layout/orgChart1"/>
    <dgm:cxn modelId="{B3DAB7AF-5417-4A96-8DE3-C9B6FEAD6568}" srcId="{411B2BB0-CB83-4522-A55F-5B51C25BAEA9}" destId="{30A958FF-8380-4942-9B06-18C0E21A7A01}" srcOrd="2" destOrd="0" parTransId="{7EC6C506-5CAC-4754-B069-3D19D92057BA}" sibTransId="{F190102D-8F37-4D27-BD2A-FB988A8BCF27}"/>
    <dgm:cxn modelId="{7C297BB2-5232-4CAC-B201-612278E4B312}" type="presOf" srcId="{4C300DD9-301E-43D4-8F24-EB52830E5C0C}" destId="{DD1C2165-27C9-464B-AC32-57F4CA93DB9A}" srcOrd="1" destOrd="0" presId="urn:microsoft.com/office/officeart/2005/8/layout/orgChart1"/>
    <dgm:cxn modelId="{7C507BB2-6E85-4B9B-8447-372509138D8D}" type="presOf" srcId="{2EEFCB38-A0A8-4378-BEE9-13296365C940}" destId="{9CD941E0-311D-4496-850A-6664DA4663C9}" srcOrd="1" destOrd="0" presId="urn:microsoft.com/office/officeart/2005/8/layout/orgChart1"/>
    <dgm:cxn modelId="{09BD1FB5-D66D-4DDE-A1AE-404F355DBDA5}" srcId="{5269A61C-7460-4EC2-92D5-91AAD2A1608A}" destId="{595BBD1C-9124-4085-8327-CBC1A8E9D459}" srcOrd="1" destOrd="0" parTransId="{0743ABB5-14A4-49F0-B1AF-A082BCF55F99}" sibTransId="{ABB9ED47-8402-4868-BF8C-1A595E44B00A}"/>
    <dgm:cxn modelId="{C59B94B5-0C4E-4C62-A632-E7CC6B2E430B}" srcId="{99C7610F-254D-4A21-84DF-1BA92DF4E025}" destId="{85E3DFCD-7C52-4AC6-AA0A-0278EB024BBC}" srcOrd="2" destOrd="0" parTransId="{55A5CA0A-9A7C-4C6F-A581-9A42A2A71471}" sibTransId="{1ED6BAED-A11B-42A2-9F86-FFB1B9822162}"/>
    <dgm:cxn modelId="{D1E171B6-9313-4874-805A-05F633961B30}" type="presOf" srcId="{867AB47D-4BE3-47CB-98BC-213489F0BAD2}" destId="{9A9A6EB7-618C-4777-A8F2-99193001DFEC}" srcOrd="0" destOrd="0" presId="urn:microsoft.com/office/officeart/2005/8/layout/orgChart1"/>
    <dgm:cxn modelId="{2717C9B6-B0C0-4E01-A7BC-6D3662F4984B}" type="presOf" srcId="{B3398A87-3B75-4700-B758-3E736277B8D8}" destId="{EE82D0F3-0E86-4A62-AF7F-B76F03DB1AA4}" srcOrd="0" destOrd="0" presId="urn:microsoft.com/office/officeart/2005/8/layout/orgChart1"/>
    <dgm:cxn modelId="{025357B9-D142-4F63-995C-E110A0F12E65}" type="presOf" srcId="{385DF62F-5005-4492-BA9A-C9BEA7477444}" destId="{0DCE7A98-103D-4510-9E5C-7C01F079760C}" srcOrd="0" destOrd="0" presId="urn:microsoft.com/office/officeart/2005/8/layout/orgChart1"/>
    <dgm:cxn modelId="{47ECCCBA-007F-4EAD-A6C8-0BF0C3DBD354}" srcId="{5269A61C-7460-4EC2-92D5-91AAD2A1608A}" destId="{F6A33F49-CA7B-4104-A0B4-1BB6EEDF7FE9}" srcOrd="2" destOrd="0" parTransId="{CB86E39D-4FE9-44CF-B6B5-474C1DBDDEB8}" sibTransId="{5A4D4E8E-87B7-4393-BB97-FDD99B363B0F}"/>
    <dgm:cxn modelId="{AE33E6BA-7F8B-4543-86F5-DA98393883CC}" type="presOf" srcId="{50515282-82A1-4305-873D-B44EADFB65AE}" destId="{F7E81041-9BF3-4692-9C91-9AD0D21C746A}" srcOrd="1" destOrd="0" presId="urn:microsoft.com/office/officeart/2005/8/layout/orgChart1"/>
    <dgm:cxn modelId="{D13C25BD-C34C-4396-A5EF-97410DA97981}" type="presOf" srcId="{24A6CE49-3178-44BD-A5F4-BD152C8CB49E}" destId="{2BE93AED-EB98-4269-ABB3-7C06EA73027E}" srcOrd="0" destOrd="0" presId="urn:microsoft.com/office/officeart/2005/8/layout/orgChart1"/>
    <dgm:cxn modelId="{C7722BBE-D5E2-4883-B542-7F4F288B6EFF}" type="presOf" srcId="{BDC2CDD0-6D26-4935-97E7-BBB8D0B14FA7}" destId="{538D2AC0-7B91-4AEE-B26D-3935CACEC963}" srcOrd="0" destOrd="0" presId="urn:microsoft.com/office/officeart/2005/8/layout/orgChart1"/>
    <dgm:cxn modelId="{B30D7FBF-E9C7-4667-9135-60C120823040}" type="presOf" srcId="{47C5976B-CAA2-4BC1-8BCE-28F12E91DD24}" destId="{AC8639D7-A7B8-4B12-8414-D4AFD7920B33}" srcOrd="1" destOrd="0" presId="urn:microsoft.com/office/officeart/2005/8/layout/orgChart1"/>
    <dgm:cxn modelId="{25BD1FC4-08D2-4D74-A82D-6964968684F9}" type="presOf" srcId="{13717916-DF43-4D64-9551-F70DE6A16C55}" destId="{F830C3C2-C71D-4576-925D-57F5EF169688}" srcOrd="0" destOrd="0" presId="urn:microsoft.com/office/officeart/2005/8/layout/orgChart1"/>
    <dgm:cxn modelId="{C51C83C8-69E6-471C-A1AF-62513C8C5B25}" srcId="{974356B5-D9EF-4715-B52C-F3BCE3B2D52D}" destId="{950E5DB7-1171-41CF-A188-AC323DD141FE}" srcOrd="7" destOrd="0" parTransId="{A56AB7DD-1B0F-4D25-943B-7271556DDF6F}" sibTransId="{EEE2C8D8-C6AD-4E15-BC86-AF167608995A}"/>
    <dgm:cxn modelId="{C9CAE5C8-21F4-4692-BDBA-FAEA84AF8676}" type="presOf" srcId="{A7B35C82-E9BD-4C9D-B73C-2304704AA066}" destId="{6B26C0CC-4CAE-4477-8F51-A11FF501DD2A}" srcOrd="1" destOrd="0" presId="urn:microsoft.com/office/officeart/2005/8/layout/orgChart1"/>
    <dgm:cxn modelId="{716019CB-8272-42EA-B84A-90B2D5F71254}" type="presOf" srcId="{861A53B2-45A0-4A40-A6F4-23EF23038C8B}" destId="{CC86024B-D744-4AC3-BA21-2D2C8300EB4C}" srcOrd="0" destOrd="0" presId="urn:microsoft.com/office/officeart/2005/8/layout/orgChart1"/>
    <dgm:cxn modelId="{24836ECB-23FA-44D3-A0A2-FB28B8EF2A94}" srcId="{1E23314A-E26C-47B5-AF30-B608838A0DE5}" destId="{29A37209-54C1-4F4A-A034-AAB24F12B973}" srcOrd="0" destOrd="0" parTransId="{13717916-DF43-4D64-9551-F70DE6A16C55}" sibTransId="{DFA27681-BFE3-436F-8DC6-634D033B493B}"/>
    <dgm:cxn modelId="{0D7071CB-4ACD-4D35-A9D1-ECB5BC84115D}" srcId="{54CAE72E-B3AB-4CDF-AB68-92B9B3532752}" destId="{5BBCB042-D039-467C-8C97-E592850FDC03}" srcOrd="0" destOrd="0" parTransId="{B3398A87-3B75-4700-B758-3E736277B8D8}" sibTransId="{07E3CD46-6146-45AE-A793-0B98FACBA6BE}"/>
    <dgm:cxn modelId="{440DC5CB-B43F-440C-8C96-B780DF3C4FD8}" type="presOf" srcId="{0A63C2E8-B98D-4373-A913-262B8857133E}" destId="{05319FFA-E167-447F-841C-E73CE4DA00F9}" srcOrd="0" destOrd="0" presId="urn:microsoft.com/office/officeart/2005/8/layout/orgChart1"/>
    <dgm:cxn modelId="{E46F38CD-5374-4CE5-A2DF-A233B4EBCDA8}" type="presOf" srcId="{24A6CE49-3178-44BD-A5F4-BD152C8CB49E}" destId="{2BE676AD-700E-4EDF-87DE-A45F544811DB}" srcOrd="1" destOrd="0" presId="urn:microsoft.com/office/officeart/2005/8/layout/orgChart1"/>
    <dgm:cxn modelId="{8E1C8FCD-58C1-45E8-B4A3-18D47D524B97}" type="presOf" srcId="{CEEF7856-497E-41B1-8E03-657CB882FE5E}" destId="{5A2AE1CA-476F-44FE-81B6-72EAF7A6D9EA}" srcOrd="0" destOrd="0" presId="urn:microsoft.com/office/officeart/2005/8/layout/orgChart1"/>
    <dgm:cxn modelId="{14536DCE-D20E-47D9-A221-B2FD0D7FB013}" type="presOf" srcId="{ACBA9EF2-DFCB-43B4-9461-0D3EEA727D1E}" destId="{AA3F26F8-C7E6-43F1-91CD-344FA061711E}" srcOrd="0" destOrd="0" presId="urn:microsoft.com/office/officeart/2005/8/layout/orgChart1"/>
    <dgm:cxn modelId="{DB76DACE-CC2A-4C76-ADFD-A2078A4B6A7F}" type="presOf" srcId="{861A53B2-45A0-4A40-A6F4-23EF23038C8B}" destId="{38CCAECC-84C2-401C-BDEA-35A9121C5EDA}" srcOrd="1" destOrd="0" presId="urn:microsoft.com/office/officeart/2005/8/layout/orgChart1"/>
    <dgm:cxn modelId="{D2D992CF-CA38-433A-B23C-2734338C1443}" type="presOf" srcId="{85E3DFCD-7C52-4AC6-AA0A-0278EB024BBC}" destId="{3D48B23C-6005-4569-B048-7EC5F2E68195}" srcOrd="1" destOrd="0" presId="urn:microsoft.com/office/officeart/2005/8/layout/orgChart1"/>
    <dgm:cxn modelId="{F2679DD0-31FA-43D7-B300-E3BB0434F2E8}" type="presOf" srcId="{595BBD1C-9124-4085-8327-CBC1A8E9D459}" destId="{F621BE4B-4800-4546-A8E3-0937F1A48300}" srcOrd="0" destOrd="0" presId="urn:microsoft.com/office/officeart/2005/8/layout/orgChart1"/>
    <dgm:cxn modelId="{6D1F2FD1-C409-422E-8B35-DC586A0BCE8B}" type="presOf" srcId="{4C300DD9-301E-43D4-8F24-EB52830E5C0C}" destId="{71A2FD58-D49F-46CA-A9B0-C7585648F105}" srcOrd="0" destOrd="0" presId="urn:microsoft.com/office/officeart/2005/8/layout/orgChart1"/>
    <dgm:cxn modelId="{D904C0D2-41C4-4444-8488-8131A0C03368}" type="presOf" srcId="{ACBA9EF2-DFCB-43B4-9461-0D3EEA727D1E}" destId="{47E30FD3-1E90-449D-A5D2-F60D71E02806}" srcOrd="1" destOrd="0" presId="urn:microsoft.com/office/officeart/2005/8/layout/orgChart1"/>
    <dgm:cxn modelId="{958BD7D2-7386-4220-8ACE-17D86195947C}" type="presOf" srcId="{974356B5-D9EF-4715-B52C-F3BCE3B2D52D}" destId="{18F0245E-37F2-42DF-8766-BA58A16356DA}" srcOrd="1" destOrd="0" presId="urn:microsoft.com/office/officeart/2005/8/layout/orgChart1"/>
    <dgm:cxn modelId="{B96294D5-8528-4847-BF3C-A28EE25221A8}" type="presOf" srcId="{384386EB-6B0D-45E5-A1F2-54FCD7F3C787}" destId="{5DF094A3-2F18-41CB-8AD8-D94D8782B67B}" srcOrd="0" destOrd="0" presId="urn:microsoft.com/office/officeart/2005/8/layout/orgChart1"/>
    <dgm:cxn modelId="{D0C009D9-349A-40CD-975E-11B0A78D8EEF}" type="presOf" srcId="{C13E0758-4D14-4A45-952B-739B203B9BE4}" destId="{468EE382-3355-405C-8497-1E545ED61550}" srcOrd="1" destOrd="0" presId="urn:microsoft.com/office/officeart/2005/8/layout/orgChart1"/>
    <dgm:cxn modelId="{F7FFB8DB-61A4-4ED6-9968-A1666144B0D2}" type="presOf" srcId="{29A37209-54C1-4F4A-A034-AAB24F12B973}" destId="{4F2AF646-0CE0-481B-99EA-332DBC6B8E05}" srcOrd="1" destOrd="0" presId="urn:microsoft.com/office/officeart/2005/8/layout/orgChart1"/>
    <dgm:cxn modelId="{DC1B94DD-7CA4-498E-8C10-DECEEB7F6FE1}" type="presOf" srcId="{9270DA94-D97B-43C6-A478-F54DB9AC6F9C}" destId="{3717CF82-A218-4F21-AF66-31A4E3BE90BD}" srcOrd="0" destOrd="0" presId="urn:microsoft.com/office/officeart/2005/8/layout/orgChart1"/>
    <dgm:cxn modelId="{159336DE-04E4-482A-82EF-CC6E9991F13D}" type="presOf" srcId="{A56AB7DD-1B0F-4D25-943B-7271556DDF6F}" destId="{B627DA70-A507-4815-A3EF-6EF25ED7D0B8}" srcOrd="0" destOrd="0" presId="urn:microsoft.com/office/officeart/2005/8/layout/orgChart1"/>
    <dgm:cxn modelId="{B849A7DE-FDD8-46C3-A698-1E16838525A8}" type="presOf" srcId="{4F94E649-605E-4E95-91CE-875EFC4F87C2}" destId="{61F5AC9A-3F71-48E4-B7A1-5C100E51EAE3}" srcOrd="1" destOrd="0" presId="urn:microsoft.com/office/officeart/2005/8/layout/orgChart1"/>
    <dgm:cxn modelId="{D712AEDE-AC74-42D8-B69C-0F2B9A4000C5}" type="presOf" srcId="{4CC86FC3-8EF0-47B5-B573-A64306062A7F}" destId="{96D04E3A-7224-4400-A571-8A3E1F4D7100}" srcOrd="0" destOrd="0" presId="urn:microsoft.com/office/officeart/2005/8/layout/orgChart1"/>
    <dgm:cxn modelId="{603314E0-FE4B-4455-8FB2-505E915E754A}" type="presOf" srcId="{30A958FF-8380-4942-9B06-18C0E21A7A01}" destId="{6F810F6F-4A99-4B78-8964-A5F0212DBD80}" srcOrd="0" destOrd="0" presId="urn:microsoft.com/office/officeart/2005/8/layout/orgChart1"/>
    <dgm:cxn modelId="{D4BB28E1-A917-475B-B9AA-5D369164B9E0}" type="presOf" srcId="{99C7610F-254D-4A21-84DF-1BA92DF4E025}" destId="{6C4DDD43-3536-4AC4-BAB2-AFB40B98E316}" srcOrd="0" destOrd="0" presId="urn:microsoft.com/office/officeart/2005/8/layout/orgChart1"/>
    <dgm:cxn modelId="{7C1F73E1-376C-440D-BC74-9F26285E62D8}" type="presOf" srcId="{47C5976B-CAA2-4BC1-8BCE-28F12E91DD24}" destId="{D7E46699-D854-470A-9948-8BBBE4D35C3F}" srcOrd="0" destOrd="0" presId="urn:microsoft.com/office/officeart/2005/8/layout/orgChart1"/>
    <dgm:cxn modelId="{A1C555E1-276C-4375-9BA5-E3731BDBCDCC}" type="presOf" srcId="{C13E0758-4D14-4A45-952B-739B203B9BE4}" destId="{6D7DB84D-A73F-4E59-B107-C8840139302E}" srcOrd="0" destOrd="0" presId="urn:microsoft.com/office/officeart/2005/8/layout/orgChart1"/>
    <dgm:cxn modelId="{555840E3-6F2B-49B0-A524-95369145451E}" type="presOf" srcId="{72838167-9F86-4BF0-BCAF-814800DE6565}" destId="{629F0C2D-7D6F-4A63-AEF4-13E5D75A40E3}" srcOrd="1" destOrd="0" presId="urn:microsoft.com/office/officeart/2005/8/layout/orgChart1"/>
    <dgm:cxn modelId="{E5D6B0E3-2D6D-49FD-9580-77A7333D573E}" type="presOf" srcId="{85E3DFCD-7C52-4AC6-AA0A-0278EB024BBC}" destId="{7A94A22C-57E4-4DD3-8444-7FF355FDD674}" srcOrd="0" destOrd="0" presId="urn:microsoft.com/office/officeart/2005/8/layout/orgChart1"/>
    <dgm:cxn modelId="{0C2382E4-8F42-4EF2-9AC1-C83553617B7E}" srcId="{1E23314A-E26C-47B5-AF30-B608838A0DE5}" destId="{2EEFCB38-A0A8-4378-BEE9-13296365C940}" srcOrd="1" destOrd="0" parTransId="{0EA720F5-DEC8-4ADC-BD5E-C411772A763C}" sibTransId="{A4F79170-7575-47FA-8A32-CF2B7E757A61}"/>
    <dgm:cxn modelId="{53B6FCE5-6A2D-4531-B90C-66467C9A8447}" type="presOf" srcId="{7EED1C5F-6D0A-4967-827D-1C47B7E38FC9}" destId="{97230DBC-2F1B-4421-94CE-77BD2614692D}" srcOrd="1" destOrd="0" presId="urn:microsoft.com/office/officeart/2005/8/layout/orgChart1"/>
    <dgm:cxn modelId="{D9393DE6-6A85-431F-A411-03AEA180AE9B}" type="presOf" srcId="{66589311-8E37-4FE0-A04E-18ADC0B3048D}" destId="{30A981D2-58FB-40D8-8752-D99C429C72E1}" srcOrd="0" destOrd="0" presId="urn:microsoft.com/office/officeart/2005/8/layout/orgChart1"/>
    <dgm:cxn modelId="{FB0C30E7-A16A-4095-BB2C-B8AA607A2717}" type="presOf" srcId="{384386EB-6B0D-45E5-A1F2-54FCD7F3C787}" destId="{C0A00DEA-9AF4-487D-B2A9-EF5419D8A67A}" srcOrd="1" destOrd="0" presId="urn:microsoft.com/office/officeart/2005/8/layout/orgChart1"/>
    <dgm:cxn modelId="{F67184E9-B8F5-4114-ABBE-A2DEA8DE1677}" type="presOf" srcId="{D540DE4C-C62A-4AD3-AC49-60D5B5F361B3}" destId="{A339CCE3-0A80-476D-B6D5-B096D7745F8A}" srcOrd="0" destOrd="0" presId="urn:microsoft.com/office/officeart/2005/8/layout/orgChart1"/>
    <dgm:cxn modelId="{B2ACC4E9-2D9C-4260-8CEB-22722803949E}" type="presOf" srcId="{7EC6C506-5CAC-4754-B069-3D19D92057BA}" destId="{5B502DCE-A232-44AB-B1DB-2D7166E94C0D}" srcOrd="0" destOrd="0" presId="urn:microsoft.com/office/officeart/2005/8/layout/orgChart1"/>
    <dgm:cxn modelId="{5636DAEA-25BC-40B6-A0E0-2CA5F71C48D5}" type="presOf" srcId="{24570DB5-0E89-4CBB-8B44-08981DD6B49A}" destId="{EB2240BD-CCB6-472F-935E-315001246F6C}" srcOrd="0" destOrd="0" presId="urn:microsoft.com/office/officeart/2005/8/layout/orgChart1"/>
    <dgm:cxn modelId="{87F869EE-3156-45C5-917B-BC424A1B9DA8}" type="presOf" srcId="{950E5DB7-1171-41CF-A188-AC323DD141FE}" destId="{B529A590-5C9A-4130-ABE9-EE3FF6B67DF1}" srcOrd="0" destOrd="0" presId="urn:microsoft.com/office/officeart/2005/8/layout/orgChart1"/>
    <dgm:cxn modelId="{F74A3EEF-EA33-4C7C-BE15-5BC1C6DC51E2}" srcId="{99C7610F-254D-4A21-84DF-1BA92DF4E025}" destId="{A7B35C82-E9BD-4C9D-B73C-2304704AA066}" srcOrd="1" destOrd="0" parTransId="{B61482B1-5193-44F0-B6C1-03A623760F0D}" sibTransId="{FE83CBE9-C5B8-47F5-AD11-EE2719C9185E}"/>
    <dgm:cxn modelId="{902793EF-88AC-4068-8299-CF124BF27116}" type="presOf" srcId="{9B8DAD6C-2849-4833-B5A5-A7A546C90445}" destId="{B4F1DBC6-DD02-49BD-8EB5-17FB61C7C6D1}" srcOrd="0" destOrd="0" presId="urn:microsoft.com/office/officeart/2005/8/layout/orgChart1"/>
    <dgm:cxn modelId="{8CC260F0-123A-4577-827E-66418BFBD62F}" type="presOf" srcId="{54CAE72E-B3AB-4CDF-AB68-92B9B3532752}" destId="{BC1D7E25-29B0-4533-B94A-9E495B569A33}" srcOrd="0" destOrd="0" presId="urn:microsoft.com/office/officeart/2005/8/layout/orgChart1"/>
    <dgm:cxn modelId="{D698D4F4-A412-4B1B-8DF4-DA90102972C8}" type="presOf" srcId="{2EEFCB38-A0A8-4378-BEE9-13296365C940}" destId="{26693D34-4F6B-4785-B0A5-D984DD7FD004}" srcOrd="0" destOrd="0" presId="urn:microsoft.com/office/officeart/2005/8/layout/orgChart1"/>
    <dgm:cxn modelId="{1A9B62F5-16F8-4046-B945-86A7E09FE835}" srcId="{99C7610F-254D-4A21-84DF-1BA92DF4E025}" destId="{4C300DD9-301E-43D4-8F24-EB52830E5C0C}" srcOrd="3" destOrd="0" parTransId="{E9B32B0F-4CF0-457C-81F1-5AB7F9D96E53}" sibTransId="{BC0F0B59-447A-47F1-B458-6D3A35D56E3B}"/>
    <dgm:cxn modelId="{8D3252F6-1632-4F14-8C72-B223842A9A16}" type="presOf" srcId="{22641549-4281-4DE4-BE67-7332A39B35E7}" destId="{D6C12062-8008-4AFA-A790-D7D79A4DBB21}" srcOrd="0" destOrd="0" presId="urn:microsoft.com/office/officeart/2005/8/layout/orgChart1"/>
    <dgm:cxn modelId="{D5451FF9-FC56-4AB5-9AF0-914B12C5AD8E}" type="presOf" srcId="{9348370F-B41D-40BD-8129-AE7863C4D8C6}" destId="{96A3A674-A0D9-448C-9DDA-DB148945BCBE}" srcOrd="0" destOrd="0" presId="urn:microsoft.com/office/officeart/2005/8/layout/orgChart1"/>
    <dgm:cxn modelId="{8E6C80FA-78F1-4FED-ABB0-B8118F30F59A}" type="presOf" srcId="{867AB47D-4BE3-47CB-98BC-213489F0BAD2}" destId="{5206A754-88AD-4251-84A5-9075B18705BB}" srcOrd="1" destOrd="0" presId="urn:microsoft.com/office/officeart/2005/8/layout/orgChart1"/>
    <dgm:cxn modelId="{99EA5CFB-1E33-4432-A7F2-4FB5BD782157}" type="presOf" srcId="{9EF5B0EE-262D-4427-81EF-CCAE8076F43A}" destId="{9555159D-FD07-4893-905B-B15D9E4595CC}" srcOrd="0" destOrd="0" presId="urn:microsoft.com/office/officeart/2005/8/layout/orgChart1"/>
    <dgm:cxn modelId="{B55A81FD-CB0F-4101-A33E-977919CA6487}" srcId="{E0834308-B6E1-4BA9-84A5-6930E55CC417}" destId="{24A6CE49-3178-44BD-A5F4-BD152C8CB49E}" srcOrd="3" destOrd="0" parTransId="{B7182C11-DC23-419D-B6CF-1E66FE5240BB}" sibTransId="{A52760F4-469A-45CC-A98D-FDF4FCDC71B4}"/>
    <dgm:cxn modelId="{05AEE7FD-F7D6-40B1-8517-210B194124D4}" srcId="{F4B57E3D-6FD3-4241-9CA9-1DEA24621FEF}" destId="{861A53B2-45A0-4A40-A6F4-23EF23038C8B}" srcOrd="1" destOrd="0" parTransId="{372E7713-241E-411F-9C31-4DFC5CB5F266}" sibTransId="{C86E5B07-2DC3-4449-9CB5-A13BA6813F5D}"/>
    <dgm:cxn modelId="{844B94FE-246A-449F-B833-584714033801}" type="presOf" srcId="{5269A61C-7460-4EC2-92D5-91AAD2A1608A}" destId="{715D203E-94DB-4AFE-B553-77C1C1477F53}" srcOrd="0" destOrd="0" presId="urn:microsoft.com/office/officeart/2005/8/layout/orgChart1"/>
    <dgm:cxn modelId="{3E77E1FE-48A1-40D5-885C-E8D2614A3813}" srcId="{9270DA94-D97B-43C6-A478-F54DB9AC6F9C}" destId="{974356B5-D9EF-4715-B52C-F3BCE3B2D52D}" srcOrd="0" destOrd="0" parTransId="{52ADBD39-CC04-44A2-903E-130D6DD42087}" sibTransId="{A3FAD6EB-48DB-40DA-8EE7-576B0558AA44}"/>
    <dgm:cxn modelId="{62506DFF-D099-4477-A104-A5E6DCE8666B}" type="presOf" srcId="{F7202483-5A1B-4343-B00F-48A20C69DF14}" destId="{6031031E-E4BC-4175-897F-FBF99D9CA837}" srcOrd="1" destOrd="0" presId="urn:microsoft.com/office/officeart/2005/8/layout/orgChart1"/>
    <dgm:cxn modelId="{2AD8AA05-E4C6-43BF-B3A3-76FCDE88AF9C}" type="presParOf" srcId="{3717CF82-A218-4F21-AF66-31A4E3BE90BD}" destId="{77A9BFFC-6BB0-48DC-8A93-CBDB0A903C18}" srcOrd="0" destOrd="0" presId="urn:microsoft.com/office/officeart/2005/8/layout/orgChart1"/>
    <dgm:cxn modelId="{5CFC7639-2563-4AD4-8B27-6C2E21F9DAC4}" type="presParOf" srcId="{77A9BFFC-6BB0-48DC-8A93-CBDB0A903C18}" destId="{F3A1271F-D7F8-4CD4-88CC-57683BCD2668}" srcOrd="0" destOrd="0" presId="urn:microsoft.com/office/officeart/2005/8/layout/orgChart1"/>
    <dgm:cxn modelId="{8230725A-3A8E-48ED-8B4F-B09804891B9C}" type="presParOf" srcId="{F3A1271F-D7F8-4CD4-88CC-57683BCD2668}" destId="{1625A887-6A95-4E08-A8CE-C487602F0684}" srcOrd="0" destOrd="0" presId="urn:microsoft.com/office/officeart/2005/8/layout/orgChart1"/>
    <dgm:cxn modelId="{4606A862-320E-41E1-BB08-EABB1B88C744}" type="presParOf" srcId="{F3A1271F-D7F8-4CD4-88CC-57683BCD2668}" destId="{18F0245E-37F2-42DF-8766-BA58A16356DA}" srcOrd="1" destOrd="0" presId="urn:microsoft.com/office/officeart/2005/8/layout/orgChart1"/>
    <dgm:cxn modelId="{5D57527B-4526-48E1-8897-D3D56F3759E7}" type="presParOf" srcId="{77A9BFFC-6BB0-48DC-8A93-CBDB0A903C18}" destId="{DBB7ACD4-5365-453D-9FDE-F249AA230F7E}" srcOrd="1" destOrd="0" presId="urn:microsoft.com/office/officeart/2005/8/layout/orgChart1"/>
    <dgm:cxn modelId="{4518309C-24F1-4B6C-AB86-9E7AE6DA830D}" type="presParOf" srcId="{DBB7ACD4-5365-453D-9FDE-F249AA230F7E}" destId="{DBE628CE-0ED2-48FC-8779-D40D0F766896}" srcOrd="0" destOrd="0" presId="urn:microsoft.com/office/officeart/2005/8/layout/orgChart1"/>
    <dgm:cxn modelId="{4C06B520-816F-4E2E-B94B-F30C3F269B40}" type="presParOf" srcId="{DBB7ACD4-5365-453D-9FDE-F249AA230F7E}" destId="{71025D47-8D63-469F-85BD-19514F0FB190}" srcOrd="1" destOrd="0" presId="urn:microsoft.com/office/officeart/2005/8/layout/orgChart1"/>
    <dgm:cxn modelId="{AC4C4B1F-6DFD-4C3B-A04E-40A55E5A21AB}" type="presParOf" srcId="{71025D47-8D63-469F-85BD-19514F0FB190}" destId="{46A0DC21-B90C-4F9A-96B5-A6C6065C2E1F}" srcOrd="0" destOrd="0" presId="urn:microsoft.com/office/officeart/2005/8/layout/orgChart1"/>
    <dgm:cxn modelId="{95F64689-9C4E-4AD4-A76F-748A00F65ECA}" type="presParOf" srcId="{46A0DC21-B90C-4F9A-96B5-A6C6065C2E1F}" destId="{CAFF82DC-6F8D-40E4-B570-78B0A21A62E1}" srcOrd="0" destOrd="0" presId="urn:microsoft.com/office/officeart/2005/8/layout/orgChart1"/>
    <dgm:cxn modelId="{F9FD7632-45C0-408A-AAF3-2269C9CB09DB}" type="presParOf" srcId="{46A0DC21-B90C-4F9A-96B5-A6C6065C2E1F}" destId="{A1DF14AE-AE70-4612-8E2C-302420A5EDB5}" srcOrd="1" destOrd="0" presId="urn:microsoft.com/office/officeart/2005/8/layout/orgChart1"/>
    <dgm:cxn modelId="{90555C1E-E39C-499B-A8E4-0578413B0CF7}" type="presParOf" srcId="{71025D47-8D63-469F-85BD-19514F0FB190}" destId="{4FFD84CB-334C-42DB-9285-A97734889D6C}" srcOrd="1" destOrd="0" presId="urn:microsoft.com/office/officeart/2005/8/layout/orgChart1"/>
    <dgm:cxn modelId="{D60E6BAE-1F76-41EB-8DA4-46B18F91AEBA}" type="presParOf" srcId="{4FFD84CB-334C-42DB-9285-A97734889D6C}" destId="{D00DA30F-B3B5-4440-BBFF-0F72D3024044}" srcOrd="0" destOrd="0" presId="urn:microsoft.com/office/officeart/2005/8/layout/orgChart1"/>
    <dgm:cxn modelId="{55E77516-2945-451C-9F65-09DD555FE132}" type="presParOf" srcId="{4FFD84CB-334C-42DB-9285-A97734889D6C}" destId="{63F2D5BA-46B0-4FFA-975F-3E4F6E0FE3F1}" srcOrd="1" destOrd="0" presId="urn:microsoft.com/office/officeart/2005/8/layout/orgChart1"/>
    <dgm:cxn modelId="{B3292E5F-B9FD-434C-9BD3-8A503F7E9E09}" type="presParOf" srcId="{63F2D5BA-46B0-4FFA-975F-3E4F6E0FE3F1}" destId="{0B662522-3946-4A06-AE7F-AEF1548C2A3B}" srcOrd="0" destOrd="0" presId="urn:microsoft.com/office/officeart/2005/8/layout/orgChart1"/>
    <dgm:cxn modelId="{93DEDF51-1938-432E-BDF9-5352CBF0D9D5}" type="presParOf" srcId="{0B662522-3946-4A06-AE7F-AEF1548C2A3B}" destId="{465C9363-0221-4CFE-B17B-44521ABEF539}" srcOrd="0" destOrd="0" presId="urn:microsoft.com/office/officeart/2005/8/layout/orgChart1"/>
    <dgm:cxn modelId="{F7B5EFCC-7D0B-4CCC-AD0B-C4CC4FC84E91}" type="presParOf" srcId="{0B662522-3946-4A06-AE7F-AEF1548C2A3B}" destId="{E4DB9AC7-5BFA-4760-AC2C-51119042363E}" srcOrd="1" destOrd="0" presId="urn:microsoft.com/office/officeart/2005/8/layout/orgChart1"/>
    <dgm:cxn modelId="{5EE5E578-0A78-46B7-B6BF-6161B6D9663B}" type="presParOf" srcId="{63F2D5BA-46B0-4FFA-975F-3E4F6E0FE3F1}" destId="{37778DAF-F777-4F72-BD5A-08D968DCCE2A}" srcOrd="1" destOrd="0" presId="urn:microsoft.com/office/officeart/2005/8/layout/orgChart1"/>
    <dgm:cxn modelId="{D9599EBB-6B26-4A2A-B695-EF65BB09A3ED}" type="presParOf" srcId="{63F2D5BA-46B0-4FFA-975F-3E4F6E0FE3F1}" destId="{4CC7C550-8B9E-4229-9A48-8C1C9965353E}" srcOrd="2" destOrd="0" presId="urn:microsoft.com/office/officeart/2005/8/layout/orgChart1"/>
    <dgm:cxn modelId="{9BE2C242-A3E9-453E-8D5B-45EED995E077}" type="presParOf" srcId="{4FFD84CB-334C-42DB-9285-A97734889D6C}" destId="{32B35417-CCE0-4E3C-823B-74A16C5A839C}" srcOrd="2" destOrd="0" presId="urn:microsoft.com/office/officeart/2005/8/layout/orgChart1"/>
    <dgm:cxn modelId="{6B4F1332-980E-43DF-82FB-0460F004F71E}" type="presParOf" srcId="{4FFD84CB-334C-42DB-9285-A97734889D6C}" destId="{16D09F21-2078-4825-B0A2-4CC34E01BE14}" srcOrd="3" destOrd="0" presId="urn:microsoft.com/office/officeart/2005/8/layout/orgChart1"/>
    <dgm:cxn modelId="{C793D735-85F3-46F2-90C0-2083A8890F70}" type="presParOf" srcId="{16D09F21-2078-4825-B0A2-4CC34E01BE14}" destId="{973309C1-3A78-4624-9695-5B5FD9C0D1A3}" srcOrd="0" destOrd="0" presId="urn:microsoft.com/office/officeart/2005/8/layout/orgChart1"/>
    <dgm:cxn modelId="{153929C7-825A-4AE5-83A8-FA854C81C1DE}" type="presParOf" srcId="{973309C1-3A78-4624-9695-5B5FD9C0D1A3}" destId="{CC86024B-D744-4AC3-BA21-2D2C8300EB4C}" srcOrd="0" destOrd="0" presId="urn:microsoft.com/office/officeart/2005/8/layout/orgChart1"/>
    <dgm:cxn modelId="{1107A271-8D42-4B1A-8AA4-BFB0894BFAA4}" type="presParOf" srcId="{973309C1-3A78-4624-9695-5B5FD9C0D1A3}" destId="{38CCAECC-84C2-401C-BDEA-35A9121C5EDA}" srcOrd="1" destOrd="0" presId="urn:microsoft.com/office/officeart/2005/8/layout/orgChart1"/>
    <dgm:cxn modelId="{C964BF8D-DF65-486E-8E3F-87CAD15DD041}" type="presParOf" srcId="{16D09F21-2078-4825-B0A2-4CC34E01BE14}" destId="{4ADEE056-A51C-4190-872A-729DBE19D997}" srcOrd="1" destOrd="0" presId="urn:microsoft.com/office/officeart/2005/8/layout/orgChart1"/>
    <dgm:cxn modelId="{D360E63A-D533-4386-B6BF-6DB5BB2393E8}" type="presParOf" srcId="{16D09F21-2078-4825-B0A2-4CC34E01BE14}" destId="{D6EDEF0D-A913-4BD6-8472-874BE57F5F67}" srcOrd="2" destOrd="0" presId="urn:microsoft.com/office/officeart/2005/8/layout/orgChart1"/>
    <dgm:cxn modelId="{BB0719F7-1752-4245-A0C3-F2821C2C7960}" type="presParOf" srcId="{4FFD84CB-334C-42DB-9285-A97734889D6C}" destId="{0DCE7A98-103D-4510-9E5C-7C01F079760C}" srcOrd="4" destOrd="0" presId="urn:microsoft.com/office/officeart/2005/8/layout/orgChart1"/>
    <dgm:cxn modelId="{C8A05BF1-6E9D-43B5-B032-22B753934550}" type="presParOf" srcId="{4FFD84CB-334C-42DB-9285-A97734889D6C}" destId="{82A8C13F-8C19-4750-9A5F-BD273629C5F2}" srcOrd="5" destOrd="0" presId="urn:microsoft.com/office/officeart/2005/8/layout/orgChart1"/>
    <dgm:cxn modelId="{C859711B-9D31-4BD6-B23D-936E00083609}" type="presParOf" srcId="{82A8C13F-8C19-4750-9A5F-BD273629C5F2}" destId="{FEDB6CEB-9EF6-415D-8F9A-AC22135087DC}" srcOrd="0" destOrd="0" presId="urn:microsoft.com/office/officeart/2005/8/layout/orgChart1"/>
    <dgm:cxn modelId="{934DF8AB-6195-48FD-9C24-F1E2DCB25333}" type="presParOf" srcId="{FEDB6CEB-9EF6-415D-8F9A-AC22135087DC}" destId="{3892A0F7-D3AE-462C-B4C2-88563F34D3D1}" srcOrd="0" destOrd="0" presId="urn:microsoft.com/office/officeart/2005/8/layout/orgChart1"/>
    <dgm:cxn modelId="{3C86C50D-CB16-4359-A669-4562A17B5F34}" type="presParOf" srcId="{FEDB6CEB-9EF6-415D-8F9A-AC22135087DC}" destId="{84876C52-87DD-47B5-846D-06B234067AB0}" srcOrd="1" destOrd="0" presId="urn:microsoft.com/office/officeart/2005/8/layout/orgChart1"/>
    <dgm:cxn modelId="{BBF6C404-7B1C-4494-8E35-6AE26F989264}" type="presParOf" srcId="{82A8C13F-8C19-4750-9A5F-BD273629C5F2}" destId="{5E09C283-EB04-4956-8AF3-13399562100B}" srcOrd="1" destOrd="0" presId="urn:microsoft.com/office/officeart/2005/8/layout/orgChart1"/>
    <dgm:cxn modelId="{BB26D92A-4C5C-4742-81AC-F0955F781200}" type="presParOf" srcId="{82A8C13F-8C19-4750-9A5F-BD273629C5F2}" destId="{B0D21FFF-FD68-42C9-9E37-66EC92951DB0}" srcOrd="2" destOrd="0" presId="urn:microsoft.com/office/officeart/2005/8/layout/orgChart1"/>
    <dgm:cxn modelId="{2F149832-F4E0-4EBE-BADD-5930BBA769CB}" type="presParOf" srcId="{4FFD84CB-334C-42DB-9285-A97734889D6C}" destId="{5DD7A56A-B10A-41D1-A612-6EAD9860604C}" srcOrd="6" destOrd="0" presId="urn:microsoft.com/office/officeart/2005/8/layout/orgChart1"/>
    <dgm:cxn modelId="{1A25C5F3-9C99-4BA5-9C7B-FE0705FE0DCA}" type="presParOf" srcId="{4FFD84CB-334C-42DB-9285-A97734889D6C}" destId="{72D5FA86-72B1-4A93-9E3B-C838DE591B0C}" srcOrd="7" destOrd="0" presId="urn:microsoft.com/office/officeart/2005/8/layout/orgChart1"/>
    <dgm:cxn modelId="{E8C1302A-84F8-41EC-81D5-722BEB002134}" type="presParOf" srcId="{72D5FA86-72B1-4A93-9E3B-C838DE591B0C}" destId="{4C476A44-2E5A-4344-B3D7-E38512FBF2A7}" srcOrd="0" destOrd="0" presId="urn:microsoft.com/office/officeart/2005/8/layout/orgChart1"/>
    <dgm:cxn modelId="{668647D4-A522-4686-8F00-18951B1A4C19}" type="presParOf" srcId="{4C476A44-2E5A-4344-B3D7-E38512FBF2A7}" destId="{6C07DF68-7B15-43E1-8E9F-53469D9CA414}" srcOrd="0" destOrd="0" presId="urn:microsoft.com/office/officeart/2005/8/layout/orgChart1"/>
    <dgm:cxn modelId="{DF2F7603-F8AD-4B6D-9B6A-8E6D95EAC718}" type="presParOf" srcId="{4C476A44-2E5A-4344-B3D7-E38512FBF2A7}" destId="{6031031E-E4BC-4175-897F-FBF99D9CA837}" srcOrd="1" destOrd="0" presId="urn:microsoft.com/office/officeart/2005/8/layout/orgChart1"/>
    <dgm:cxn modelId="{3ECDDFD7-6EA1-4A46-9AC1-894324011077}" type="presParOf" srcId="{72D5FA86-72B1-4A93-9E3B-C838DE591B0C}" destId="{1C4AA126-403B-42F7-A08C-EB08B23F8592}" srcOrd="1" destOrd="0" presId="urn:microsoft.com/office/officeart/2005/8/layout/orgChart1"/>
    <dgm:cxn modelId="{8880A595-2BF1-46F8-A863-AFDE02C3209F}" type="presParOf" srcId="{72D5FA86-72B1-4A93-9E3B-C838DE591B0C}" destId="{40E99697-F9E8-44DB-87FC-187979D58B71}" srcOrd="2" destOrd="0" presId="urn:microsoft.com/office/officeart/2005/8/layout/orgChart1"/>
    <dgm:cxn modelId="{982BDAE6-F329-4F66-8E52-8BBE885A4B8F}" type="presParOf" srcId="{71025D47-8D63-469F-85BD-19514F0FB190}" destId="{6AF9B5A2-C4FC-4835-B108-46AA40DDB77E}" srcOrd="2" destOrd="0" presId="urn:microsoft.com/office/officeart/2005/8/layout/orgChart1"/>
    <dgm:cxn modelId="{2DD02E0B-E86A-40E4-BAC2-3673405D463B}" type="presParOf" srcId="{DBB7ACD4-5365-453D-9FDE-F249AA230F7E}" destId="{50E5E129-F3FB-4E5F-B65E-FAFDAC0D7BF6}" srcOrd="2" destOrd="0" presId="urn:microsoft.com/office/officeart/2005/8/layout/orgChart1"/>
    <dgm:cxn modelId="{9E362ABA-6A10-4831-952C-A81698DC0D29}" type="presParOf" srcId="{DBB7ACD4-5365-453D-9FDE-F249AA230F7E}" destId="{399E63FA-26E1-4FF1-BE7A-CFE03DBE60CF}" srcOrd="3" destOrd="0" presId="urn:microsoft.com/office/officeart/2005/8/layout/orgChart1"/>
    <dgm:cxn modelId="{EB72F1B3-6657-497D-9949-5DDC4DAFAE49}" type="presParOf" srcId="{399E63FA-26E1-4FF1-BE7A-CFE03DBE60CF}" destId="{F48B258E-35C3-42BF-AF81-8DC20D352FBA}" srcOrd="0" destOrd="0" presId="urn:microsoft.com/office/officeart/2005/8/layout/orgChart1"/>
    <dgm:cxn modelId="{39A674C1-55D9-4B75-81DC-F5F01F4DC0BF}" type="presParOf" srcId="{F48B258E-35C3-42BF-AF81-8DC20D352FBA}" destId="{715D203E-94DB-4AFE-B553-77C1C1477F53}" srcOrd="0" destOrd="0" presId="urn:microsoft.com/office/officeart/2005/8/layout/orgChart1"/>
    <dgm:cxn modelId="{A866526A-E9E0-4EBA-9527-FD94471690C5}" type="presParOf" srcId="{F48B258E-35C3-42BF-AF81-8DC20D352FBA}" destId="{EE401611-283F-464F-8E5B-FFF22FE47609}" srcOrd="1" destOrd="0" presId="urn:microsoft.com/office/officeart/2005/8/layout/orgChart1"/>
    <dgm:cxn modelId="{BB02BE37-4F8A-4B76-957D-66DA86FBB9F0}" type="presParOf" srcId="{399E63FA-26E1-4FF1-BE7A-CFE03DBE60CF}" destId="{A674CBD2-9FA0-4D03-95EF-4EC060469E89}" srcOrd="1" destOrd="0" presId="urn:microsoft.com/office/officeart/2005/8/layout/orgChart1"/>
    <dgm:cxn modelId="{A76364D7-9FE3-4105-9A35-4859645C9E81}" type="presParOf" srcId="{A674CBD2-9FA0-4D03-95EF-4EC060469E89}" destId="{D6C12062-8008-4AFA-A790-D7D79A4DBB21}" srcOrd="0" destOrd="0" presId="urn:microsoft.com/office/officeart/2005/8/layout/orgChart1"/>
    <dgm:cxn modelId="{AD181165-8AF8-47F0-BB67-2332AED7A3BC}" type="presParOf" srcId="{A674CBD2-9FA0-4D03-95EF-4EC060469E89}" destId="{EC2B4CEF-2999-456C-AE99-2A97B9CF6BF5}" srcOrd="1" destOrd="0" presId="urn:microsoft.com/office/officeart/2005/8/layout/orgChart1"/>
    <dgm:cxn modelId="{7A99F2BD-9947-42B0-A615-EE19545C3288}" type="presParOf" srcId="{EC2B4CEF-2999-456C-AE99-2A97B9CF6BF5}" destId="{6F636C0D-AB89-49F5-A369-514F340E0F73}" srcOrd="0" destOrd="0" presId="urn:microsoft.com/office/officeart/2005/8/layout/orgChart1"/>
    <dgm:cxn modelId="{EFE92C9A-C7B5-4C2D-8D94-A60B82C71B0D}" type="presParOf" srcId="{6F636C0D-AB89-49F5-A369-514F340E0F73}" destId="{D53B4A27-5097-47FF-ACCE-99A53029C0E4}" srcOrd="0" destOrd="0" presId="urn:microsoft.com/office/officeart/2005/8/layout/orgChart1"/>
    <dgm:cxn modelId="{519856DD-9FDB-49DF-8C7E-14450941553D}" type="presParOf" srcId="{6F636C0D-AB89-49F5-A369-514F340E0F73}" destId="{6DB54FEB-7515-419E-B019-BBA9716D85D2}" srcOrd="1" destOrd="0" presId="urn:microsoft.com/office/officeart/2005/8/layout/orgChart1"/>
    <dgm:cxn modelId="{B4837E8A-02C1-4432-83C9-04FF5474DFE8}" type="presParOf" srcId="{EC2B4CEF-2999-456C-AE99-2A97B9CF6BF5}" destId="{F86BE007-A33E-4D96-9DF4-E8EA8F5EB420}" srcOrd="1" destOrd="0" presId="urn:microsoft.com/office/officeart/2005/8/layout/orgChart1"/>
    <dgm:cxn modelId="{F3DB2049-E9FC-4E56-B228-A55AEE129E5E}" type="presParOf" srcId="{EC2B4CEF-2999-456C-AE99-2A97B9CF6BF5}" destId="{494DC210-519C-4FEB-AFA1-3CFF8CEFA5C7}" srcOrd="2" destOrd="0" presId="urn:microsoft.com/office/officeart/2005/8/layout/orgChart1"/>
    <dgm:cxn modelId="{C8E9D76C-7E7A-4473-8758-69A20F878BA3}" type="presParOf" srcId="{A674CBD2-9FA0-4D03-95EF-4EC060469E89}" destId="{6F81523A-70C5-4D3E-84B5-465ECBB8B400}" srcOrd="2" destOrd="0" presId="urn:microsoft.com/office/officeart/2005/8/layout/orgChart1"/>
    <dgm:cxn modelId="{F32C9F41-0279-4EF7-B452-BCB43C164FFA}" type="presParOf" srcId="{A674CBD2-9FA0-4D03-95EF-4EC060469E89}" destId="{D5FE6277-64F2-47FE-B64C-3B9C83D75241}" srcOrd="3" destOrd="0" presId="urn:microsoft.com/office/officeart/2005/8/layout/orgChart1"/>
    <dgm:cxn modelId="{EEDB39CA-B711-4943-966F-58AE9BB17436}" type="presParOf" srcId="{D5FE6277-64F2-47FE-B64C-3B9C83D75241}" destId="{E46EE799-ACB4-44FA-85FC-317359CF495F}" srcOrd="0" destOrd="0" presId="urn:microsoft.com/office/officeart/2005/8/layout/orgChart1"/>
    <dgm:cxn modelId="{BBF040F5-CE50-4650-A3D9-20320658B669}" type="presParOf" srcId="{E46EE799-ACB4-44FA-85FC-317359CF495F}" destId="{F621BE4B-4800-4546-A8E3-0937F1A48300}" srcOrd="0" destOrd="0" presId="urn:microsoft.com/office/officeart/2005/8/layout/orgChart1"/>
    <dgm:cxn modelId="{31B32F0C-3ADF-4B06-885F-5B70943BC61B}" type="presParOf" srcId="{E46EE799-ACB4-44FA-85FC-317359CF495F}" destId="{01CA17CF-A2DC-4E13-AE48-FD9CB50D3D12}" srcOrd="1" destOrd="0" presId="urn:microsoft.com/office/officeart/2005/8/layout/orgChart1"/>
    <dgm:cxn modelId="{8C8CDFDE-22F2-4168-8B7B-9C6F0E580F3F}" type="presParOf" srcId="{D5FE6277-64F2-47FE-B64C-3B9C83D75241}" destId="{5F49BAB8-5BE4-4A9B-9834-6E337E63673C}" srcOrd="1" destOrd="0" presId="urn:microsoft.com/office/officeart/2005/8/layout/orgChart1"/>
    <dgm:cxn modelId="{8FD212BE-5BF1-4DB2-8C9E-50FE12D169A4}" type="presParOf" srcId="{D5FE6277-64F2-47FE-B64C-3B9C83D75241}" destId="{9442267F-07E4-48F1-90F2-AF8ED525F2C3}" srcOrd="2" destOrd="0" presId="urn:microsoft.com/office/officeart/2005/8/layout/orgChart1"/>
    <dgm:cxn modelId="{FC095002-0C32-4FAB-941D-EA8DF7A1FD3A}" type="presParOf" srcId="{A674CBD2-9FA0-4D03-95EF-4EC060469E89}" destId="{30522FB9-6396-4064-99B3-925323B182A1}" srcOrd="4" destOrd="0" presId="urn:microsoft.com/office/officeart/2005/8/layout/orgChart1"/>
    <dgm:cxn modelId="{5A7E98B0-0770-489A-BF4A-4FFD6EBE0E1B}" type="presParOf" srcId="{A674CBD2-9FA0-4D03-95EF-4EC060469E89}" destId="{BD6959A8-3E92-4887-B2C8-FEC6AC96A5B5}" srcOrd="5" destOrd="0" presId="urn:microsoft.com/office/officeart/2005/8/layout/orgChart1"/>
    <dgm:cxn modelId="{0BCDD743-EFD5-4041-8D5D-C2846D09D044}" type="presParOf" srcId="{BD6959A8-3E92-4887-B2C8-FEC6AC96A5B5}" destId="{58496C02-6885-47AA-BC73-04B9C3CEB2B9}" srcOrd="0" destOrd="0" presId="urn:microsoft.com/office/officeart/2005/8/layout/orgChart1"/>
    <dgm:cxn modelId="{F62EC48F-9706-4CF8-B8E7-38E69693CDBC}" type="presParOf" srcId="{58496C02-6885-47AA-BC73-04B9C3CEB2B9}" destId="{5DA8A0E2-53AB-4157-9809-6E0C89D5C470}" srcOrd="0" destOrd="0" presId="urn:microsoft.com/office/officeart/2005/8/layout/orgChart1"/>
    <dgm:cxn modelId="{3318B9FC-CA92-41BE-805A-C8FF2FE9BFEA}" type="presParOf" srcId="{58496C02-6885-47AA-BC73-04B9C3CEB2B9}" destId="{DC38F8C9-DE47-413E-89C9-CBDB97FD7B87}" srcOrd="1" destOrd="0" presId="urn:microsoft.com/office/officeart/2005/8/layout/orgChart1"/>
    <dgm:cxn modelId="{166C0C94-2147-4C7D-B9C7-7A5F7A9FB7D4}" type="presParOf" srcId="{BD6959A8-3E92-4887-B2C8-FEC6AC96A5B5}" destId="{29E4F15D-E29D-443F-9EFB-DABD0A902C9F}" srcOrd="1" destOrd="0" presId="urn:microsoft.com/office/officeart/2005/8/layout/orgChart1"/>
    <dgm:cxn modelId="{1728A3C5-3BEC-498B-B883-A512913BEF51}" type="presParOf" srcId="{BD6959A8-3E92-4887-B2C8-FEC6AC96A5B5}" destId="{7C16347E-C22C-40D6-A668-5F66F0A998A8}" srcOrd="2" destOrd="0" presId="urn:microsoft.com/office/officeart/2005/8/layout/orgChart1"/>
    <dgm:cxn modelId="{73E80AE7-C21B-4D58-9D8F-3E98CE3718BB}" type="presParOf" srcId="{399E63FA-26E1-4FF1-BE7A-CFE03DBE60CF}" destId="{E85AE98F-AE3B-4FC6-92BB-C301FF6F6767}" srcOrd="2" destOrd="0" presId="urn:microsoft.com/office/officeart/2005/8/layout/orgChart1"/>
    <dgm:cxn modelId="{2EF79F73-02A5-4DA1-A800-B529BF28A241}" type="presParOf" srcId="{DBB7ACD4-5365-453D-9FDE-F249AA230F7E}" destId="{3150AD39-3BDE-4564-AC75-1CCC101A2BFA}" srcOrd="4" destOrd="0" presId="urn:microsoft.com/office/officeart/2005/8/layout/orgChart1"/>
    <dgm:cxn modelId="{552EC5FC-C439-48D1-AF8B-604D8BFBCD85}" type="presParOf" srcId="{DBB7ACD4-5365-453D-9FDE-F249AA230F7E}" destId="{FB0A461B-E606-48B0-8703-A285A6A61AC1}" srcOrd="5" destOrd="0" presId="urn:microsoft.com/office/officeart/2005/8/layout/orgChart1"/>
    <dgm:cxn modelId="{CF82DB65-428F-4A91-BF3B-7991F95D7D78}" type="presParOf" srcId="{FB0A461B-E606-48B0-8703-A285A6A61AC1}" destId="{F382D036-63A2-4F46-871F-78238D446254}" srcOrd="0" destOrd="0" presId="urn:microsoft.com/office/officeart/2005/8/layout/orgChart1"/>
    <dgm:cxn modelId="{462F58B8-4571-4422-A16A-D560C6331040}" type="presParOf" srcId="{F382D036-63A2-4F46-871F-78238D446254}" destId="{BC1D7E25-29B0-4533-B94A-9E495B569A33}" srcOrd="0" destOrd="0" presId="urn:microsoft.com/office/officeart/2005/8/layout/orgChart1"/>
    <dgm:cxn modelId="{BF4494C4-1874-469C-8182-F71AF4F1EC6D}" type="presParOf" srcId="{F382D036-63A2-4F46-871F-78238D446254}" destId="{B21B4CF3-9B02-4E2F-BADA-472CEDFE3206}" srcOrd="1" destOrd="0" presId="urn:microsoft.com/office/officeart/2005/8/layout/orgChart1"/>
    <dgm:cxn modelId="{D36497EF-94E4-4C58-809E-11E7267314EB}" type="presParOf" srcId="{FB0A461B-E606-48B0-8703-A285A6A61AC1}" destId="{2BE52FAC-9A46-4610-9AB6-97E79284D8B9}" srcOrd="1" destOrd="0" presId="urn:microsoft.com/office/officeart/2005/8/layout/orgChart1"/>
    <dgm:cxn modelId="{EA15E5CC-B67A-419B-A595-7E07816574EE}" type="presParOf" srcId="{2BE52FAC-9A46-4610-9AB6-97E79284D8B9}" destId="{EE82D0F3-0E86-4A62-AF7F-B76F03DB1AA4}" srcOrd="0" destOrd="0" presId="urn:microsoft.com/office/officeart/2005/8/layout/orgChart1"/>
    <dgm:cxn modelId="{63C5C6FA-5AF2-4058-875B-A2F62AC6E5C2}" type="presParOf" srcId="{2BE52FAC-9A46-4610-9AB6-97E79284D8B9}" destId="{7FACF63C-7DA1-4575-8FE9-04D200335B23}" srcOrd="1" destOrd="0" presId="urn:microsoft.com/office/officeart/2005/8/layout/orgChart1"/>
    <dgm:cxn modelId="{30482E62-5DC7-46CB-A319-1BAA0753AF12}" type="presParOf" srcId="{7FACF63C-7DA1-4575-8FE9-04D200335B23}" destId="{A01EF974-52E1-4BAC-97D9-D38B11F592B3}" srcOrd="0" destOrd="0" presId="urn:microsoft.com/office/officeart/2005/8/layout/orgChart1"/>
    <dgm:cxn modelId="{D3D58986-2910-4A29-A8C9-CE621B25066C}" type="presParOf" srcId="{A01EF974-52E1-4BAC-97D9-D38B11F592B3}" destId="{A94C090F-EAC9-4E10-8BEF-1BCABFE5E139}" srcOrd="0" destOrd="0" presId="urn:microsoft.com/office/officeart/2005/8/layout/orgChart1"/>
    <dgm:cxn modelId="{69C21280-EED7-4D37-9433-51871A2F61BA}" type="presParOf" srcId="{A01EF974-52E1-4BAC-97D9-D38B11F592B3}" destId="{43CCCFDF-E445-41E5-84C7-12ABA409C7E0}" srcOrd="1" destOrd="0" presId="urn:microsoft.com/office/officeart/2005/8/layout/orgChart1"/>
    <dgm:cxn modelId="{B63E80DA-ED49-49F7-A8BB-25AA7C238680}" type="presParOf" srcId="{7FACF63C-7DA1-4575-8FE9-04D200335B23}" destId="{57030689-4C4C-41EC-BE16-BCACB43FB6B8}" srcOrd="1" destOrd="0" presId="urn:microsoft.com/office/officeart/2005/8/layout/orgChart1"/>
    <dgm:cxn modelId="{93735A8B-35B8-4001-8603-554FC4DDD19B}" type="presParOf" srcId="{7FACF63C-7DA1-4575-8FE9-04D200335B23}" destId="{808EAE28-742E-4A91-8D9E-BB9EAFA8BF07}" srcOrd="2" destOrd="0" presId="urn:microsoft.com/office/officeart/2005/8/layout/orgChart1"/>
    <dgm:cxn modelId="{9A329B19-E89A-49E6-8EAF-BF3AAFEEE958}" type="presParOf" srcId="{2BE52FAC-9A46-4610-9AB6-97E79284D8B9}" destId="{9C4723CA-A050-4554-97FF-154E1F8CC930}" srcOrd="2" destOrd="0" presId="urn:microsoft.com/office/officeart/2005/8/layout/orgChart1"/>
    <dgm:cxn modelId="{E4726FC6-F454-4DED-BCBB-A26F100E4743}" type="presParOf" srcId="{2BE52FAC-9A46-4610-9AB6-97E79284D8B9}" destId="{18B1382B-654A-4E74-ABDE-3EB36D7134E9}" srcOrd="3" destOrd="0" presId="urn:microsoft.com/office/officeart/2005/8/layout/orgChart1"/>
    <dgm:cxn modelId="{CD04E19B-A873-4D3B-A4C9-864C2CB4EDD4}" type="presParOf" srcId="{18B1382B-654A-4E74-ABDE-3EB36D7134E9}" destId="{3E673D57-F25A-47C9-9815-02E8A6E7DF81}" srcOrd="0" destOrd="0" presId="urn:microsoft.com/office/officeart/2005/8/layout/orgChart1"/>
    <dgm:cxn modelId="{965EEE33-1D3D-45C9-928D-6DBCEF559AD3}" type="presParOf" srcId="{3E673D57-F25A-47C9-9815-02E8A6E7DF81}" destId="{5A2AE1CA-476F-44FE-81B6-72EAF7A6D9EA}" srcOrd="0" destOrd="0" presId="urn:microsoft.com/office/officeart/2005/8/layout/orgChart1"/>
    <dgm:cxn modelId="{0EAAD471-A186-4F44-8B0E-9F416D62BC6B}" type="presParOf" srcId="{3E673D57-F25A-47C9-9815-02E8A6E7DF81}" destId="{640AA098-C02D-4F39-8113-37A892E5119C}" srcOrd="1" destOrd="0" presId="urn:microsoft.com/office/officeart/2005/8/layout/orgChart1"/>
    <dgm:cxn modelId="{7F7B225B-1619-4E4F-AEA0-131246FBE064}" type="presParOf" srcId="{18B1382B-654A-4E74-ABDE-3EB36D7134E9}" destId="{5977C3C2-F2D2-4BBF-9675-5297C1ABA036}" srcOrd="1" destOrd="0" presId="urn:microsoft.com/office/officeart/2005/8/layout/orgChart1"/>
    <dgm:cxn modelId="{2F173876-9CBC-46C7-8241-9835C083E511}" type="presParOf" srcId="{18B1382B-654A-4E74-ABDE-3EB36D7134E9}" destId="{B8DA241B-3738-4115-BCA5-F6C20DBD0A94}" srcOrd="2" destOrd="0" presId="urn:microsoft.com/office/officeart/2005/8/layout/orgChart1"/>
    <dgm:cxn modelId="{83860C61-B337-499C-A0CC-B2A1CE044107}" type="presParOf" srcId="{2BE52FAC-9A46-4610-9AB6-97E79284D8B9}" destId="{D3CE9D29-1FF4-4394-ACAE-A860494650C1}" srcOrd="4" destOrd="0" presId="urn:microsoft.com/office/officeart/2005/8/layout/orgChart1"/>
    <dgm:cxn modelId="{EF58E2D7-A7BE-4841-9EDB-164EF41C64CB}" type="presParOf" srcId="{2BE52FAC-9A46-4610-9AB6-97E79284D8B9}" destId="{2913CE0D-0E1A-4AFE-A711-C7C6ABAD0572}" srcOrd="5" destOrd="0" presId="urn:microsoft.com/office/officeart/2005/8/layout/orgChart1"/>
    <dgm:cxn modelId="{7BDD7731-4358-4D6F-82BE-39B2FF61BA04}" type="presParOf" srcId="{2913CE0D-0E1A-4AFE-A711-C7C6ABAD0572}" destId="{F91DA455-D582-4D7E-A1BA-9F9EFA22B411}" srcOrd="0" destOrd="0" presId="urn:microsoft.com/office/officeart/2005/8/layout/orgChart1"/>
    <dgm:cxn modelId="{7B842EF5-B963-4C28-8B4B-29DD1CA1C6BF}" type="presParOf" srcId="{F91DA455-D582-4D7E-A1BA-9F9EFA22B411}" destId="{9108CF05-8F48-4F4B-A95B-7936D2438ABE}" srcOrd="0" destOrd="0" presId="urn:microsoft.com/office/officeart/2005/8/layout/orgChart1"/>
    <dgm:cxn modelId="{9CFCEA9E-00ED-4382-A563-C60AF5BEBC00}" type="presParOf" srcId="{F91DA455-D582-4D7E-A1BA-9F9EFA22B411}" destId="{F7E81041-9BF3-4692-9C91-9AD0D21C746A}" srcOrd="1" destOrd="0" presId="urn:microsoft.com/office/officeart/2005/8/layout/orgChart1"/>
    <dgm:cxn modelId="{11D4BE9F-4618-46C9-9C24-67D561213815}" type="presParOf" srcId="{2913CE0D-0E1A-4AFE-A711-C7C6ABAD0572}" destId="{3F1E31F8-4611-44FC-BF30-ACC91EBCCED5}" srcOrd="1" destOrd="0" presId="urn:microsoft.com/office/officeart/2005/8/layout/orgChart1"/>
    <dgm:cxn modelId="{59946A57-C4C4-42F3-881C-DEF8BAC8AFB6}" type="presParOf" srcId="{2913CE0D-0E1A-4AFE-A711-C7C6ABAD0572}" destId="{6F49F5A6-FEBA-4F4A-8535-21DD7767530F}" srcOrd="2" destOrd="0" presId="urn:microsoft.com/office/officeart/2005/8/layout/orgChart1"/>
    <dgm:cxn modelId="{6AC6E3AA-B98D-4007-9A45-77F64A78871B}" type="presParOf" srcId="{FB0A461B-E606-48B0-8703-A285A6A61AC1}" destId="{0A838820-718F-44FE-9A70-9AED7D788D49}" srcOrd="2" destOrd="0" presId="urn:microsoft.com/office/officeart/2005/8/layout/orgChart1"/>
    <dgm:cxn modelId="{C7A111BC-B538-4F2D-89C7-DE817AEBF589}" type="presParOf" srcId="{DBB7ACD4-5365-453D-9FDE-F249AA230F7E}" destId="{13E202CC-BDF2-408F-B71F-661E41C81F89}" srcOrd="6" destOrd="0" presId="urn:microsoft.com/office/officeart/2005/8/layout/orgChart1"/>
    <dgm:cxn modelId="{6017EB96-A9CC-4EFB-864A-B575BC705E32}" type="presParOf" srcId="{DBB7ACD4-5365-453D-9FDE-F249AA230F7E}" destId="{A431334A-4080-4E96-A186-75F45F529A96}" srcOrd="7" destOrd="0" presId="urn:microsoft.com/office/officeart/2005/8/layout/orgChart1"/>
    <dgm:cxn modelId="{E1AE1866-DB37-459F-B656-201C2216CA98}" type="presParOf" srcId="{A431334A-4080-4E96-A186-75F45F529A96}" destId="{2135D8AF-3596-4A89-91FD-4373B584CCA0}" srcOrd="0" destOrd="0" presId="urn:microsoft.com/office/officeart/2005/8/layout/orgChart1"/>
    <dgm:cxn modelId="{EE01C1F5-9D28-43A3-AC20-CE989363680A}" type="presParOf" srcId="{2135D8AF-3596-4A89-91FD-4373B584CCA0}" destId="{25EF7656-B6D4-4AA2-BAC7-D783D9ECACEE}" srcOrd="0" destOrd="0" presId="urn:microsoft.com/office/officeart/2005/8/layout/orgChart1"/>
    <dgm:cxn modelId="{39B40C0F-4D1F-48BE-8718-A74E737B6250}" type="presParOf" srcId="{2135D8AF-3596-4A89-91FD-4373B584CCA0}" destId="{08ED85B5-92DD-4A83-B4B9-F49B5BBFF1EE}" srcOrd="1" destOrd="0" presId="urn:microsoft.com/office/officeart/2005/8/layout/orgChart1"/>
    <dgm:cxn modelId="{264F8BA4-8A0C-49FE-AD31-489B4EAAB45B}" type="presParOf" srcId="{A431334A-4080-4E96-A186-75F45F529A96}" destId="{A1322B74-A8D0-4103-85AA-F8C066DD5431}" srcOrd="1" destOrd="0" presId="urn:microsoft.com/office/officeart/2005/8/layout/orgChart1"/>
    <dgm:cxn modelId="{F8C76EBD-9A62-4882-BC85-F911D0DE6EC7}" type="presParOf" srcId="{A1322B74-A8D0-4103-85AA-F8C066DD5431}" destId="{F830C3C2-C71D-4576-925D-57F5EF169688}" srcOrd="0" destOrd="0" presId="urn:microsoft.com/office/officeart/2005/8/layout/orgChart1"/>
    <dgm:cxn modelId="{BD3C28E7-6ECB-41BA-AEDF-5F3895120AE2}" type="presParOf" srcId="{A1322B74-A8D0-4103-85AA-F8C066DD5431}" destId="{78D5E2C5-8FF2-4EA9-99B2-C5E984BA99AA}" srcOrd="1" destOrd="0" presId="urn:microsoft.com/office/officeart/2005/8/layout/orgChart1"/>
    <dgm:cxn modelId="{E444F917-6716-489F-8E6B-EE37D0E88D03}" type="presParOf" srcId="{78D5E2C5-8FF2-4EA9-99B2-C5E984BA99AA}" destId="{6EC56DC6-AD74-441E-A33E-9459AD290850}" srcOrd="0" destOrd="0" presId="urn:microsoft.com/office/officeart/2005/8/layout/orgChart1"/>
    <dgm:cxn modelId="{6E889764-3A9F-419A-8DFE-76CF2B35565D}" type="presParOf" srcId="{6EC56DC6-AD74-441E-A33E-9459AD290850}" destId="{DFD34AE9-858C-4D74-9082-A78555D9A4ED}" srcOrd="0" destOrd="0" presId="urn:microsoft.com/office/officeart/2005/8/layout/orgChart1"/>
    <dgm:cxn modelId="{440BC504-9508-412F-94DD-322A44FAFFD4}" type="presParOf" srcId="{6EC56DC6-AD74-441E-A33E-9459AD290850}" destId="{4F2AF646-0CE0-481B-99EA-332DBC6B8E05}" srcOrd="1" destOrd="0" presId="urn:microsoft.com/office/officeart/2005/8/layout/orgChart1"/>
    <dgm:cxn modelId="{80F7340A-D885-4CA2-BF84-DD209F8B1584}" type="presParOf" srcId="{78D5E2C5-8FF2-4EA9-99B2-C5E984BA99AA}" destId="{407050B0-175B-43CD-ACC7-77F81545BEFD}" srcOrd="1" destOrd="0" presId="urn:microsoft.com/office/officeart/2005/8/layout/orgChart1"/>
    <dgm:cxn modelId="{B530B12D-58CD-49F9-BD49-C1BC8B7C9EDC}" type="presParOf" srcId="{78D5E2C5-8FF2-4EA9-99B2-C5E984BA99AA}" destId="{6582DE85-3219-4D2E-B8F8-E11CE94EDB66}" srcOrd="2" destOrd="0" presId="urn:microsoft.com/office/officeart/2005/8/layout/orgChart1"/>
    <dgm:cxn modelId="{E7A8533E-2F9B-4E25-ACDA-755FAD56F42C}" type="presParOf" srcId="{A1322B74-A8D0-4103-85AA-F8C066DD5431}" destId="{2C3208EE-8661-4485-9C55-5E3DBF214E3A}" srcOrd="2" destOrd="0" presId="urn:microsoft.com/office/officeart/2005/8/layout/orgChart1"/>
    <dgm:cxn modelId="{F75D6F05-A911-40CA-B91F-B42B7411E7B1}" type="presParOf" srcId="{A1322B74-A8D0-4103-85AA-F8C066DD5431}" destId="{8B15B500-5661-4DC0-9A6E-F5F0A96593F4}" srcOrd="3" destOrd="0" presId="urn:microsoft.com/office/officeart/2005/8/layout/orgChart1"/>
    <dgm:cxn modelId="{544B2813-01BC-4DD3-A6FE-39F6E559AB76}" type="presParOf" srcId="{8B15B500-5661-4DC0-9A6E-F5F0A96593F4}" destId="{4BB918AF-9476-4D0B-AE1B-0A410B682466}" srcOrd="0" destOrd="0" presId="urn:microsoft.com/office/officeart/2005/8/layout/orgChart1"/>
    <dgm:cxn modelId="{BB727315-E47A-4ACC-A447-A3528B759D70}" type="presParOf" srcId="{4BB918AF-9476-4D0B-AE1B-0A410B682466}" destId="{26693D34-4F6B-4785-B0A5-D984DD7FD004}" srcOrd="0" destOrd="0" presId="urn:microsoft.com/office/officeart/2005/8/layout/orgChart1"/>
    <dgm:cxn modelId="{CDF89BDB-CBAA-4420-A818-9956AE76A611}" type="presParOf" srcId="{4BB918AF-9476-4D0B-AE1B-0A410B682466}" destId="{9CD941E0-311D-4496-850A-6664DA4663C9}" srcOrd="1" destOrd="0" presId="urn:microsoft.com/office/officeart/2005/8/layout/orgChart1"/>
    <dgm:cxn modelId="{1ABE4E5F-3F19-4E59-A665-7EAA04404A3F}" type="presParOf" srcId="{8B15B500-5661-4DC0-9A6E-F5F0A96593F4}" destId="{5CC3849D-CE46-4565-B6B7-2B4594C00E2E}" srcOrd="1" destOrd="0" presId="urn:microsoft.com/office/officeart/2005/8/layout/orgChart1"/>
    <dgm:cxn modelId="{6DA9EF8A-95C2-4439-96AD-8CBE6D4CD6B1}" type="presParOf" srcId="{8B15B500-5661-4DC0-9A6E-F5F0A96593F4}" destId="{CA958BAC-3960-427A-AA77-400A6F6D73BD}" srcOrd="2" destOrd="0" presId="urn:microsoft.com/office/officeart/2005/8/layout/orgChart1"/>
    <dgm:cxn modelId="{79929BCC-7573-4DF1-A548-16528C873445}" type="presParOf" srcId="{A431334A-4080-4E96-A186-75F45F529A96}" destId="{4B06D296-B69A-4670-8952-216015A55FE5}" srcOrd="2" destOrd="0" presId="urn:microsoft.com/office/officeart/2005/8/layout/orgChart1"/>
    <dgm:cxn modelId="{E644538D-7477-4202-ABD4-C85B9A402C70}" type="presParOf" srcId="{DBB7ACD4-5365-453D-9FDE-F249AA230F7E}" destId="{9C96C6D7-4944-4140-9C7C-A2B535637482}" srcOrd="8" destOrd="0" presId="urn:microsoft.com/office/officeart/2005/8/layout/orgChart1"/>
    <dgm:cxn modelId="{F3904D9C-A407-430D-8E3A-8066D41DC49C}" type="presParOf" srcId="{DBB7ACD4-5365-453D-9FDE-F249AA230F7E}" destId="{C916CAA8-1205-4B0F-9B9B-54F52A1B94F9}" srcOrd="9" destOrd="0" presId="urn:microsoft.com/office/officeart/2005/8/layout/orgChart1"/>
    <dgm:cxn modelId="{FB399205-7564-4CD7-A9E4-75CD82EE4910}" type="presParOf" srcId="{C916CAA8-1205-4B0F-9B9B-54F52A1B94F9}" destId="{0EC1111E-C2CA-46FD-9D08-1B9161DC9CF9}" srcOrd="0" destOrd="0" presId="urn:microsoft.com/office/officeart/2005/8/layout/orgChart1"/>
    <dgm:cxn modelId="{22CA7FB5-FCF3-4966-AE59-A27C434C094C}" type="presParOf" srcId="{0EC1111E-C2CA-46FD-9D08-1B9161DC9CF9}" destId="{E78EEB74-DDB0-4F79-B102-6D4EA5900A66}" srcOrd="0" destOrd="0" presId="urn:microsoft.com/office/officeart/2005/8/layout/orgChart1"/>
    <dgm:cxn modelId="{98C0E754-6F50-4CBC-88F0-20516B42A3EF}" type="presParOf" srcId="{0EC1111E-C2CA-46FD-9D08-1B9161DC9CF9}" destId="{7BACD705-4545-4458-83A7-113733BB506C}" srcOrd="1" destOrd="0" presId="urn:microsoft.com/office/officeart/2005/8/layout/orgChart1"/>
    <dgm:cxn modelId="{E12C4B42-30D9-45B3-B2FD-CAFE3459EB7D}" type="presParOf" srcId="{C916CAA8-1205-4B0F-9B9B-54F52A1B94F9}" destId="{2FA795ED-BEDA-44AA-9F9A-36EFBB318E66}" srcOrd="1" destOrd="0" presId="urn:microsoft.com/office/officeart/2005/8/layout/orgChart1"/>
    <dgm:cxn modelId="{B29BD205-3482-418D-8675-7BC7B407B7E2}" type="presParOf" srcId="{2FA795ED-BEDA-44AA-9F9A-36EFBB318E66}" destId="{538D2AC0-7B91-4AEE-B26D-3935CACEC963}" srcOrd="0" destOrd="0" presId="urn:microsoft.com/office/officeart/2005/8/layout/orgChart1"/>
    <dgm:cxn modelId="{17430D04-469C-416A-BFDB-6FDBAB54F803}" type="presParOf" srcId="{2FA795ED-BEDA-44AA-9F9A-36EFBB318E66}" destId="{8937BFB5-C502-4146-A5A9-A345BDFA699B}" srcOrd="1" destOrd="0" presId="urn:microsoft.com/office/officeart/2005/8/layout/orgChart1"/>
    <dgm:cxn modelId="{CFF8CBC8-17B8-4DE4-AFC6-D7CD3388D4C2}" type="presParOf" srcId="{8937BFB5-C502-4146-A5A9-A345BDFA699B}" destId="{049C78C2-76A2-4855-8850-B6F0E163396B}" srcOrd="0" destOrd="0" presId="urn:microsoft.com/office/officeart/2005/8/layout/orgChart1"/>
    <dgm:cxn modelId="{3D569BD0-6177-4148-A0E7-5D514E43E96E}" type="presParOf" srcId="{049C78C2-76A2-4855-8850-B6F0E163396B}" destId="{9FB6C6DC-CAC3-48DA-A1F5-1B39B281E838}" srcOrd="0" destOrd="0" presId="urn:microsoft.com/office/officeart/2005/8/layout/orgChart1"/>
    <dgm:cxn modelId="{FFF67D63-A66B-4B39-921E-28823F687545}" type="presParOf" srcId="{049C78C2-76A2-4855-8850-B6F0E163396B}" destId="{E19BAB0C-D2BF-4E4F-ABC5-920500441138}" srcOrd="1" destOrd="0" presId="urn:microsoft.com/office/officeart/2005/8/layout/orgChart1"/>
    <dgm:cxn modelId="{D1FB3299-4CDF-482F-88EB-B0B83CE668E9}" type="presParOf" srcId="{8937BFB5-C502-4146-A5A9-A345BDFA699B}" destId="{963F6144-D15B-4017-8E8D-8F61A25846B3}" srcOrd="1" destOrd="0" presId="urn:microsoft.com/office/officeart/2005/8/layout/orgChart1"/>
    <dgm:cxn modelId="{AAF786BD-42F6-4980-8B20-7FF29376BED3}" type="presParOf" srcId="{8937BFB5-C502-4146-A5A9-A345BDFA699B}" destId="{B04C0014-959A-4A28-9F40-B1DA81D62A7A}" srcOrd="2" destOrd="0" presId="urn:microsoft.com/office/officeart/2005/8/layout/orgChart1"/>
    <dgm:cxn modelId="{26474246-836E-4E78-8938-E1E6F19F12CE}" type="presParOf" srcId="{2FA795ED-BEDA-44AA-9F9A-36EFBB318E66}" destId="{A82D7BA5-5229-4678-A019-3642F4041CE2}" srcOrd="2" destOrd="0" presId="urn:microsoft.com/office/officeart/2005/8/layout/orgChart1"/>
    <dgm:cxn modelId="{A3B77401-9540-47D5-B4D1-0F5E7DB231FE}" type="presParOf" srcId="{2FA795ED-BEDA-44AA-9F9A-36EFBB318E66}" destId="{086B112E-B428-42F7-85FD-A321440EDB44}" srcOrd="3" destOrd="0" presId="urn:microsoft.com/office/officeart/2005/8/layout/orgChart1"/>
    <dgm:cxn modelId="{2F7B771E-6BEF-41B4-8C6D-01B307B0848F}" type="presParOf" srcId="{086B112E-B428-42F7-85FD-A321440EDB44}" destId="{C2139E7B-F97A-4005-9713-C2B71E20ADAD}" srcOrd="0" destOrd="0" presId="urn:microsoft.com/office/officeart/2005/8/layout/orgChart1"/>
    <dgm:cxn modelId="{1686DA8F-6CEE-428F-A0FD-E0E370C5E9B8}" type="presParOf" srcId="{C2139E7B-F97A-4005-9713-C2B71E20ADAD}" destId="{9555159D-FD07-4893-905B-B15D9E4595CC}" srcOrd="0" destOrd="0" presId="urn:microsoft.com/office/officeart/2005/8/layout/orgChart1"/>
    <dgm:cxn modelId="{92A2D4E0-53CA-419C-A5B4-18D0B49D5EC2}" type="presParOf" srcId="{C2139E7B-F97A-4005-9713-C2B71E20ADAD}" destId="{C1BB44A2-1468-4288-8C4B-BB2A1341586F}" srcOrd="1" destOrd="0" presId="urn:microsoft.com/office/officeart/2005/8/layout/orgChart1"/>
    <dgm:cxn modelId="{A698538B-C22F-47A1-86FD-81D91BDAAF49}" type="presParOf" srcId="{086B112E-B428-42F7-85FD-A321440EDB44}" destId="{4CE5AB92-94D8-42F9-AC72-228A0EB4F646}" srcOrd="1" destOrd="0" presId="urn:microsoft.com/office/officeart/2005/8/layout/orgChart1"/>
    <dgm:cxn modelId="{4CE6FAD7-85B2-4F7F-9317-8A73551731A5}" type="presParOf" srcId="{086B112E-B428-42F7-85FD-A321440EDB44}" destId="{6373B5A9-6242-4266-ADE1-42AE61547273}" srcOrd="2" destOrd="0" presId="urn:microsoft.com/office/officeart/2005/8/layout/orgChart1"/>
    <dgm:cxn modelId="{E4EED5BE-41AB-4B4F-807E-6DC4D825CA31}" type="presParOf" srcId="{2FA795ED-BEDA-44AA-9F9A-36EFBB318E66}" destId="{5B502DCE-A232-44AB-B1DB-2D7166E94C0D}" srcOrd="4" destOrd="0" presId="urn:microsoft.com/office/officeart/2005/8/layout/orgChart1"/>
    <dgm:cxn modelId="{32656BF0-46BE-4789-A45A-F240092A6955}" type="presParOf" srcId="{2FA795ED-BEDA-44AA-9F9A-36EFBB318E66}" destId="{2198FE2A-7C0C-4725-9C46-8F4901E2082D}" srcOrd="5" destOrd="0" presId="urn:microsoft.com/office/officeart/2005/8/layout/orgChart1"/>
    <dgm:cxn modelId="{25CC75D5-9627-4ED3-905E-12D4262F6A1F}" type="presParOf" srcId="{2198FE2A-7C0C-4725-9C46-8F4901E2082D}" destId="{D1D2BB4F-DDBC-47B5-AEFA-DED96854CB0F}" srcOrd="0" destOrd="0" presId="urn:microsoft.com/office/officeart/2005/8/layout/orgChart1"/>
    <dgm:cxn modelId="{8F580554-731F-495A-A9A9-C375E0C54E34}" type="presParOf" srcId="{D1D2BB4F-DDBC-47B5-AEFA-DED96854CB0F}" destId="{6F810F6F-4A99-4B78-8964-A5F0212DBD80}" srcOrd="0" destOrd="0" presId="urn:microsoft.com/office/officeart/2005/8/layout/orgChart1"/>
    <dgm:cxn modelId="{C55F974A-F706-42E1-B707-75E3C4C53C8E}" type="presParOf" srcId="{D1D2BB4F-DDBC-47B5-AEFA-DED96854CB0F}" destId="{D2F8288B-F164-42DA-A284-5FD03E2356A9}" srcOrd="1" destOrd="0" presId="urn:microsoft.com/office/officeart/2005/8/layout/orgChart1"/>
    <dgm:cxn modelId="{C28FA2DE-0688-4AA8-80FF-49ADC2ED30AC}" type="presParOf" srcId="{2198FE2A-7C0C-4725-9C46-8F4901E2082D}" destId="{4A366CA1-07FD-456C-BAD7-0F330DEF1D15}" srcOrd="1" destOrd="0" presId="urn:microsoft.com/office/officeart/2005/8/layout/orgChart1"/>
    <dgm:cxn modelId="{AD553B9F-E7A0-448A-B54A-1E02A40C7724}" type="presParOf" srcId="{2198FE2A-7C0C-4725-9C46-8F4901E2082D}" destId="{894908E0-DBAF-4E5B-918E-198218F16351}" srcOrd="2" destOrd="0" presId="urn:microsoft.com/office/officeart/2005/8/layout/orgChart1"/>
    <dgm:cxn modelId="{BA875567-90C3-4B8F-9C50-7FC568209D26}" type="presParOf" srcId="{2FA795ED-BEDA-44AA-9F9A-36EFBB318E66}" destId="{A3DEB1F9-80DD-40FB-85C0-7A86AA1B9988}" srcOrd="6" destOrd="0" presId="urn:microsoft.com/office/officeart/2005/8/layout/orgChart1"/>
    <dgm:cxn modelId="{980B82DA-9F02-4994-8FDD-5C99D6A97A1F}" type="presParOf" srcId="{2FA795ED-BEDA-44AA-9F9A-36EFBB318E66}" destId="{27813C83-32F0-46B0-8A27-CCCAF26F299C}" srcOrd="7" destOrd="0" presId="urn:microsoft.com/office/officeart/2005/8/layout/orgChart1"/>
    <dgm:cxn modelId="{6EDFBB8F-04FF-4997-AC16-1F7262C17CA7}" type="presParOf" srcId="{27813C83-32F0-46B0-8A27-CCCAF26F299C}" destId="{0350EF38-9C0D-44B2-9664-3C9069598BC9}" srcOrd="0" destOrd="0" presId="urn:microsoft.com/office/officeart/2005/8/layout/orgChart1"/>
    <dgm:cxn modelId="{249AB6BC-A125-4077-A9DD-6146A55D0162}" type="presParOf" srcId="{0350EF38-9C0D-44B2-9664-3C9069598BC9}" destId="{AA3F26F8-C7E6-43F1-91CD-344FA061711E}" srcOrd="0" destOrd="0" presId="urn:microsoft.com/office/officeart/2005/8/layout/orgChart1"/>
    <dgm:cxn modelId="{F42311DB-EB35-4DD4-96AE-885C51CF8CB9}" type="presParOf" srcId="{0350EF38-9C0D-44B2-9664-3C9069598BC9}" destId="{47E30FD3-1E90-449D-A5D2-F60D71E02806}" srcOrd="1" destOrd="0" presId="urn:microsoft.com/office/officeart/2005/8/layout/orgChart1"/>
    <dgm:cxn modelId="{6746AEEF-079F-4BA3-AEED-8E0B49DAF4EE}" type="presParOf" srcId="{27813C83-32F0-46B0-8A27-CCCAF26F299C}" destId="{D882B1E2-2CB3-4ED5-8B88-F89CC26278A0}" srcOrd="1" destOrd="0" presId="urn:microsoft.com/office/officeart/2005/8/layout/orgChart1"/>
    <dgm:cxn modelId="{FA9B1E1A-47BE-4802-9B47-5F3B835B14DD}" type="presParOf" srcId="{27813C83-32F0-46B0-8A27-CCCAF26F299C}" destId="{0979B02F-7BEE-45E7-BE06-6A1F0372D6EA}" srcOrd="2" destOrd="0" presId="urn:microsoft.com/office/officeart/2005/8/layout/orgChart1"/>
    <dgm:cxn modelId="{C95AE410-C794-469A-A43A-48C408F83414}" type="presParOf" srcId="{C916CAA8-1205-4B0F-9B9B-54F52A1B94F9}" destId="{1291F091-38E4-4163-940D-51418BFC461F}" srcOrd="2" destOrd="0" presId="urn:microsoft.com/office/officeart/2005/8/layout/orgChart1"/>
    <dgm:cxn modelId="{3B9B2427-E919-4576-ACD8-A7FDFAA0B58D}" type="presParOf" srcId="{DBB7ACD4-5365-453D-9FDE-F249AA230F7E}" destId="{30A981D2-58FB-40D8-8752-D99C429C72E1}" srcOrd="10" destOrd="0" presId="urn:microsoft.com/office/officeart/2005/8/layout/orgChart1"/>
    <dgm:cxn modelId="{95F574CB-6064-449B-9FEB-39ECFB118F78}" type="presParOf" srcId="{DBB7ACD4-5365-453D-9FDE-F249AA230F7E}" destId="{8EEE6089-51D7-49B4-BA9E-50C9E5944395}" srcOrd="11" destOrd="0" presId="urn:microsoft.com/office/officeart/2005/8/layout/orgChart1"/>
    <dgm:cxn modelId="{8EC6AF1C-CF56-4230-95AD-43600F26EB73}" type="presParOf" srcId="{8EEE6089-51D7-49B4-BA9E-50C9E5944395}" destId="{994D594D-04FE-4B64-B4CC-125867EE8A4A}" srcOrd="0" destOrd="0" presId="urn:microsoft.com/office/officeart/2005/8/layout/orgChart1"/>
    <dgm:cxn modelId="{1A55E874-2157-4960-9131-4AEBAB40B1A6}" type="presParOf" srcId="{994D594D-04FE-4B64-B4CC-125867EE8A4A}" destId="{6C4DDD43-3536-4AC4-BAB2-AFB40B98E316}" srcOrd="0" destOrd="0" presId="urn:microsoft.com/office/officeart/2005/8/layout/orgChart1"/>
    <dgm:cxn modelId="{A10690A7-9505-41F1-854C-1438AD43FC25}" type="presParOf" srcId="{994D594D-04FE-4B64-B4CC-125867EE8A4A}" destId="{8A59A3A9-1796-4540-B4FF-6969DC8ACCCA}" srcOrd="1" destOrd="0" presId="urn:microsoft.com/office/officeart/2005/8/layout/orgChart1"/>
    <dgm:cxn modelId="{9D289E8C-B149-4CB3-848F-74ACC901FA4B}" type="presParOf" srcId="{8EEE6089-51D7-49B4-BA9E-50C9E5944395}" destId="{8EDB9F84-3B6E-4593-95E4-2617F29984BD}" srcOrd="1" destOrd="0" presId="urn:microsoft.com/office/officeart/2005/8/layout/orgChart1"/>
    <dgm:cxn modelId="{16F858E2-B311-4BFB-B1E8-6952F13308B7}" type="presParOf" srcId="{8EDB9F84-3B6E-4593-95E4-2617F29984BD}" destId="{E9B91E36-532F-44BD-8DEE-D1D0822A2512}" srcOrd="0" destOrd="0" presId="urn:microsoft.com/office/officeart/2005/8/layout/orgChart1"/>
    <dgm:cxn modelId="{6F4FEF9E-1AC4-43B8-9345-514DFCBF00D0}" type="presParOf" srcId="{8EDB9F84-3B6E-4593-95E4-2617F29984BD}" destId="{07DDE89D-6C64-4F84-9446-77AC1394AFDB}" srcOrd="1" destOrd="0" presId="urn:microsoft.com/office/officeart/2005/8/layout/orgChart1"/>
    <dgm:cxn modelId="{6444AAE7-775A-4677-AD4E-D762D1F1BAD2}" type="presParOf" srcId="{07DDE89D-6C64-4F84-9446-77AC1394AFDB}" destId="{58F43C81-0533-4973-B958-7DE0EABC7734}" srcOrd="0" destOrd="0" presId="urn:microsoft.com/office/officeart/2005/8/layout/orgChart1"/>
    <dgm:cxn modelId="{6FCBF792-AAE4-46AD-92F1-FDD473EC9C6C}" type="presParOf" srcId="{58F43C81-0533-4973-B958-7DE0EABC7734}" destId="{BC39C19A-FE28-4A53-ACCB-24E5E8BE4FB6}" srcOrd="0" destOrd="0" presId="urn:microsoft.com/office/officeart/2005/8/layout/orgChart1"/>
    <dgm:cxn modelId="{33DC8849-3145-4887-BF1F-02C56A7A3D76}" type="presParOf" srcId="{58F43C81-0533-4973-B958-7DE0EABC7734}" destId="{8485D1AE-5DD8-4FFD-9725-78156AEC64D3}" srcOrd="1" destOrd="0" presId="urn:microsoft.com/office/officeart/2005/8/layout/orgChart1"/>
    <dgm:cxn modelId="{8444C2EA-8388-4983-9406-FF3DCDF43EC2}" type="presParOf" srcId="{07DDE89D-6C64-4F84-9446-77AC1394AFDB}" destId="{089BD746-C643-4D8B-B124-9CAAD96EA1D5}" srcOrd="1" destOrd="0" presId="urn:microsoft.com/office/officeart/2005/8/layout/orgChart1"/>
    <dgm:cxn modelId="{0D0FC837-28D6-4156-9354-48D8763E8212}" type="presParOf" srcId="{07DDE89D-6C64-4F84-9446-77AC1394AFDB}" destId="{B479872E-F680-4746-8B71-5FA0EC3BA354}" srcOrd="2" destOrd="0" presId="urn:microsoft.com/office/officeart/2005/8/layout/orgChart1"/>
    <dgm:cxn modelId="{75BA787E-F92A-4DC0-883D-D0AC59CD3F9E}" type="presParOf" srcId="{8EDB9F84-3B6E-4593-95E4-2617F29984BD}" destId="{788FB76F-3034-4968-8270-8B58FD569B5C}" srcOrd="2" destOrd="0" presId="urn:microsoft.com/office/officeart/2005/8/layout/orgChart1"/>
    <dgm:cxn modelId="{E318CA20-A75F-4079-BF91-159FDF42BA79}" type="presParOf" srcId="{8EDB9F84-3B6E-4593-95E4-2617F29984BD}" destId="{13BC37DA-D4E1-434E-BCFC-1E1E0E6D1CF7}" srcOrd="3" destOrd="0" presId="urn:microsoft.com/office/officeart/2005/8/layout/orgChart1"/>
    <dgm:cxn modelId="{7A2BD1A0-22B2-4257-AF58-948AAC609554}" type="presParOf" srcId="{13BC37DA-D4E1-434E-BCFC-1E1E0E6D1CF7}" destId="{689E659F-F96D-447E-9B11-CCBC9CD37AC9}" srcOrd="0" destOrd="0" presId="urn:microsoft.com/office/officeart/2005/8/layout/orgChart1"/>
    <dgm:cxn modelId="{C60E612B-A752-4DDA-B66F-5701CC7CB21D}" type="presParOf" srcId="{689E659F-F96D-447E-9B11-CCBC9CD37AC9}" destId="{CBBD4804-EC5E-4D9F-A5EC-7588758A8A38}" srcOrd="0" destOrd="0" presId="urn:microsoft.com/office/officeart/2005/8/layout/orgChart1"/>
    <dgm:cxn modelId="{AB91207C-3AAC-4C1E-96B2-222BC3BB0753}" type="presParOf" srcId="{689E659F-F96D-447E-9B11-CCBC9CD37AC9}" destId="{6B26C0CC-4CAE-4477-8F51-A11FF501DD2A}" srcOrd="1" destOrd="0" presId="urn:microsoft.com/office/officeart/2005/8/layout/orgChart1"/>
    <dgm:cxn modelId="{6856A24C-977D-4991-A9A4-4BFCDCC86116}" type="presParOf" srcId="{13BC37DA-D4E1-434E-BCFC-1E1E0E6D1CF7}" destId="{BDE7315D-F531-4EAF-87A3-2FBCAB36D7FE}" srcOrd="1" destOrd="0" presId="urn:microsoft.com/office/officeart/2005/8/layout/orgChart1"/>
    <dgm:cxn modelId="{5B53E6BD-9213-4345-A90E-03FC45B6ACB6}" type="presParOf" srcId="{13BC37DA-D4E1-434E-BCFC-1E1E0E6D1CF7}" destId="{D7CFA9B1-65FF-4D60-AC5B-041B4F073586}" srcOrd="2" destOrd="0" presId="urn:microsoft.com/office/officeart/2005/8/layout/orgChart1"/>
    <dgm:cxn modelId="{ABED4FBF-B204-4C54-8C73-C9985AF0E6F0}" type="presParOf" srcId="{8EDB9F84-3B6E-4593-95E4-2617F29984BD}" destId="{92056A00-DECB-454B-B1A9-65E446AFFD73}" srcOrd="4" destOrd="0" presId="urn:microsoft.com/office/officeart/2005/8/layout/orgChart1"/>
    <dgm:cxn modelId="{46103399-029E-43B9-AD2A-97BCC9D42814}" type="presParOf" srcId="{8EDB9F84-3B6E-4593-95E4-2617F29984BD}" destId="{3BCDD70D-C5A8-4F60-A415-254CE4BD7BBD}" srcOrd="5" destOrd="0" presId="urn:microsoft.com/office/officeart/2005/8/layout/orgChart1"/>
    <dgm:cxn modelId="{5A7B5EA0-6542-407A-AABD-6460F8025BAA}" type="presParOf" srcId="{3BCDD70D-C5A8-4F60-A415-254CE4BD7BBD}" destId="{2C4983C0-0E9A-4A01-B76B-DB6C58672577}" srcOrd="0" destOrd="0" presId="urn:microsoft.com/office/officeart/2005/8/layout/orgChart1"/>
    <dgm:cxn modelId="{60F62D48-397B-42DB-98D6-72321258330E}" type="presParOf" srcId="{2C4983C0-0E9A-4A01-B76B-DB6C58672577}" destId="{7A94A22C-57E4-4DD3-8444-7FF355FDD674}" srcOrd="0" destOrd="0" presId="urn:microsoft.com/office/officeart/2005/8/layout/orgChart1"/>
    <dgm:cxn modelId="{C84CB27B-4E97-49F5-A888-CAFB68FB6F6A}" type="presParOf" srcId="{2C4983C0-0E9A-4A01-B76B-DB6C58672577}" destId="{3D48B23C-6005-4569-B048-7EC5F2E68195}" srcOrd="1" destOrd="0" presId="urn:microsoft.com/office/officeart/2005/8/layout/orgChart1"/>
    <dgm:cxn modelId="{636972C1-BB89-458D-8ABD-D51AE5274602}" type="presParOf" srcId="{3BCDD70D-C5A8-4F60-A415-254CE4BD7BBD}" destId="{90680B12-0F00-41FE-B80C-612C128CDDB4}" srcOrd="1" destOrd="0" presId="urn:microsoft.com/office/officeart/2005/8/layout/orgChart1"/>
    <dgm:cxn modelId="{3B3DB3D7-5786-4C64-98F5-891BB3CF40C2}" type="presParOf" srcId="{3BCDD70D-C5A8-4F60-A415-254CE4BD7BBD}" destId="{62B6A6F6-AAB7-46F8-B9DE-5555FAEE240E}" srcOrd="2" destOrd="0" presId="urn:microsoft.com/office/officeart/2005/8/layout/orgChart1"/>
    <dgm:cxn modelId="{E0855910-0317-4897-BF07-A552DA6E4BB5}" type="presParOf" srcId="{8EDB9F84-3B6E-4593-95E4-2617F29984BD}" destId="{DDE58BFA-4291-478E-9BF8-EC429209C461}" srcOrd="6" destOrd="0" presId="urn:microsoft.com/office/officeart/2005/8/layout/orgChart1"/>
    <dgm:cxn modelId="{34210088-D81F-4958-9436-63653FF68CE9}" type="presParOf" srcId="{8EDB9F84-3B6E-4593-95E4-2617F29984BD}" destId="{D70204C3-09BA-4864-BAE7-2A532B5542EE}" srcOrd="7" destOrd="0" presId="urn:microsoft.com/office/officeart/2005/8/layout/orgChart1"/>
    <dgm:cxn modelId="{39641CA4-6EE0-43AB-88DA-9D06D169A541}" type="presParOf" srcId="{D70204C3-09BA-4864-BAE7-2A532B5542EE}" destId="{95847800-2408-4F0C-A78D-21F5F9F0FFD4}" srcOrd="0" destOrd="0" presId="urn:microsoft.com/office/officeart/2005/8/layout/orgChart1"/>
    <dgm:cxn modelId="{43D3A2BC-C76D-4B3D-B678-572729089C78}" type="presParOf" srcId="{95847800-2408-4F0C-A78D-21F5F9F0FFD4}" destId="{71A2FD58-D49F-46CA-A9B0-C7585648F105}" srcOrd="0" destOrd="0" presId="urn:microsoft.com/office/officeart/2005/8/layout/orgChart1"/>
    <dgm:cxn modelId="{DEC178F0-2E6C-4083-BD49-97043F878E0F}" type="presParOf" srcId="{95847800-2408-4F0C-A78D-21F5F9F0FFD4}" destId="{DD1C2165-27C9-464B-AC32-57F4CA93DB9A}" srcOrd="1" destOrd="0" presId="urn:microsoft.com/office/officeart/2005/8/layout/orgChart1"/>
    <dgm:cxn modelId="{008D59B2-C6EC-410B-BD12-A21BD1D3232C}" type="presParOf" srcId="{D70204C3-09BA-4864-BAE7-2A532B5542EE}" destId="{530F9DDA-7397-4D0C-8471-4D2A2AD237B1}" srcOrd="1" destOrd="0" presId="urn:microsoft.com/office/officeart/2005/8/layout/orgChart1"/>
    <dgm:cxn modelId="{38F971F1-4826-4C37-A11D-0EBBB88E3307}" type="presParOf" srcId="{D70204C3-09BA-4864-BAE7-2A532B5542EE}" destId="{051746FB-764B-4A00-84AD-CA79966D6F6D}" srcOrd="2" destOrd="0" presId="urn:microsoft.com/office/officeart/2005/8/layout/orgChart1"/>
    <dgm:cxn modelId="{495B0967-EE69-4EE9-83C0-65614E702009}" type="presParOf" srcId="{8EDB9F84-3B6E-4593-95E4-2617F29984BD}" destId="{F8FD56E1-59EE-4AB5-8FA9-43665FD8F439}" srcOrd="8" destOrd="0" presId="urn:microsoft.com/office/officeart/2005/8/layout/orgChart1"/>
    <dgm:cxn modelId="{511DBD1F-D9C3-46D3-B8AB-8EE621144831}" type="presParOf" srcId="{8EDB9F84-3B6E-4593-95E4-2617F29984BD}" destId="{A97249D0-D649-47CC-9642-961C3599A299}" srcOrd="9" destOrd="0" presId="urn:microsoft.com/office/officeart/2005/8/layout/orgChart1"/>
    <dgm:cxn modelId="{10FC1734-D8FC-4356-AFB7-A6C7301E800C}" type="presParOf" srcId="{A97249D0-D649-47CC-9642-961C3599A299}" destId="{7616D294-0EE8-48EC-8B84-B0A0A3005064}" srcOrd="0" destOrd="0" presId="urn:microsoft.com/office/officeart/2005/8/layout/orgChart1"/>
    <dgm:cxn modelId="{432E30C2-FC84-4AFA-9F2D-2F328B596814}" type="presParOf" srcId="{7616D294-0EE8-48EC-8B84-B0A0A3005064}" destId="{7147967C-6529-4AC4-8424-0AD3A63D3FBC}" srcOrd="0" destOrd="0" presId="urn:microsoft.com/office/officeart/2005/8/layout/orgChart1"/>
    <dgm:cxn modelId="{1535A2F8-7D50-426C-848B-CA906CF974DB}" type="presParOf" srcId="{7616D294-0EE8-48EC-8B84-B0A0A3005064}" destId="{629F0C2D-7D6F-4A63-AEF4-13E5D75A40E3}" srcOrd="1" destOrd="0" presId="urn:microsoft.com/office/officeart/2005/8/layout/orgChart1"/>
    <dgm:cxn modelId="{9E5F6001-1CE9-40F5-9278-8DC294C59398}" type="presParOf" srcId="{A97249D0-D649-47CC-9642-961C3599A299}" destId="{5EB3C154-1E5C-4EC8-A2EE-24711DA732AE}" srcOrd="1" destOrd="0" presId="urn:microsoft.com/office/officeart/2005/8/layout/orgChart1"/>
    <dgm:cxn modelId="{991B6A3D-3B42-4034-8730-D49F476F3AD7}" type="presParOf" srcId="{A97249D0-D649-47CC-9642-961C3599A299}" destId="{82571683-CBC6-4126-A0E5-57448AD74EEF}" srcOrd="2" destOrd="0" presId="urn:microsoft.com/office/officeart/2005/8/layout/orgChart1"/>
    <dgm:cxn modelId="{F7A606CA-984D-4E83-85E5-CC3684AF8487}" type="presParOf" srcId="{8EDB9F84-3B6E-4593-95E4-2617F29984BD}" destId="{99E74F4D-D1A5-4C04-8CDA-2FBDCE90D23C}" srcOrd="10" destOrd="0" presId="urn:microsoft.com/office/officeart/2005/8/layout/orgChart1"/>
    <dgm:cxn modelId="{6A7092B1-E17A-4CEB-A0AF-DDF08F23A6B7}" type="presParOf" srcId="{8EDB9F84-3B6E-4593-95E4-2617F29984BD}" destId="{3AE21810-BD92-4490-B823-A9B03AE76771}" srcOrd="11" destOrd="0" presId="urn:microsoft.com/office/officeart/2005/8/layout/orgChart1"/>
    <dgm:cxn modelId="{A1BFAF1E-CCAF-425F-9C1D-CF7579FAA148}" type="presParOf" srcId="{3AE21810-BD92-4490-B823-A9B03AE76771}" destId="{8C2B6B4D-9B99-47C7-AC18-D2EFC31F0DA4}" srcOrd="0" destOrd="0" presId="urn:microsoft.com/office/officeart/2005/8/layout/orgChart1"/>
    <dgm:cxn modelId="{0949DDBE-AB07-4394-BB94-E7F7C3E1AE88}" type="presParOf" srcId="{8C2B6B4D-9B99-47C7-AC18-D2EFC31F0DA4}" destId="{9A9A6EB7-618C-4777-A8F2-99193001DFEC}" srcOrd="0" destOrd="0" presId="urn:microsoft.com/office/officeart/2005/8/layout/orgChart1"/>
    <dgm:cxn modelId="{EB0F25BE-62B2-4512-91CA-C5D576548F0D}" type="presParOf" srcId="{8C2B6B4D-9B99-47C7-AC18-D2EFC31F0DA4}" destId="{5206A754-88AD-4251-84A5-9075B18705BB}" srcOrd="1" destOrd="0" presId="urn:microsoft.com/office/officeart/2005/8/layout/orgChart1"/>
    <dgm:cxn modelId="{7AB0C6AF-9649-4C0B-8AC6-55C482D80900}" type="presParOf" srcId="{3AE21810-BD92-4490-B823-A9B03AE76771}" destId="{DFF289BA-4B10-41EF-9210-0D6B77CCC77F}" srcOrd="1" destOrd="0" presId="urn:microsoft.com/office/officeart/2005/8/layout/orgChart1"/>
    <dgm:cxn modelId="{8DCCF136-6947-44CD-AD9A-F0C3F4F04CFE}" type="presParOf" srcId="{3AE21810-BD92-4490-B823-A9B03AE76771}" destId="{55BA6729-AA68-4B3F-954B-405E0F24BDE6}" srcOrd="2" destOrd="0" presId="urn:microsoft.com/office/officeart/2005/8/layout/orgChart1"/>
    <dgm:cxn modelId="{95C0BAF5-30C1-4367-8E88-4F4EE0338FDB}" type="presParOf" srcId="{8EDB9F84-3B6E-4593-95E4-2617F29984BD}" destId="{91428B32-98D3-4CE7-B496-C5107B9235A0}" srcOrd="12" destOrd="0" presId="urn:microsoft.com/office/officeart/2005/8/layout/orgChart1"/>
    <dgm:cxn modelId="{6753C23B-82A1-4CEB-BCDC-64D2AE1189D4}" type="presParOf" srcId="{8EDB9F84-3B6E-4593-95E4-2617F29984BD}" destId="{CDDABEAB-36A4-41C2-B4B3-2696EE3A3C9E}" srcOrd="13" destOrd="0" presId="urn:microsoft.com/office/officeart/2005/8/layout/orgChart1"/>
    <dgm:cxn modelId="{7D5806E9-C859-4DFC-8C31-CF658D07BDCB}" type="presParOf" srcId="{CDDABEAB-36A4-41C2-B4B3-2696EE3A3C9E}" destId="{84962273-19EA-4DC8-8BA7-A37B406244D2}" srcOrd="0" destOrd="0" presId="urn:microsoft.com/office/officeart/2005/8/layout/orgChart1"/>
    <dgm:cxn modelId="{DB151D16-4609-4BC7-89CF-7A55F2E428B0}" type="presParOf" srcId="{84962273-19EA-4DC8-8BA7-A37B406244D2}" destId="{CAE16C6C-8844-4854-A040-6A92595FB6FF}" srcOrd="0" destOrd="0" presId="urn:microsoft.com/office/officeart/2005/8/layout/orgChart1"/>
    <dgm:cxn modelId="{EFA3A449-106D-4EDF-86A4-FF53C271A5E1}" type="presParOf" srcId="{84962273-19EA-4DC8-8BA7-A37B406244D2}" destId="{61F5AC9A-3F71-48E4-B7A1-5C100E51EAE3}" srcOrd="1" destOrd="0" presId="urn:microsoft.com/office/officeart/2005/8/layout/orgChart1"/>
    <dgm:cxn modelId="{5D83340B-24EA-41FC-A8CB-6888ADC86C9C}" type="presParOf" srcId="{CDDABEAB-36A4-41C2-B4B3-2696EE3A3C9E}" destId="{888D8C8C-2115-4B4F-890C-A846DB857E3A}" srcOrd="1" destOrd="0" presId="urn:microsoft.com/office/officeart/2005/8/layout/orgChart1"/>
    <dgm:cxn modelId="{07FD2E8A-74B8-4293-832F-502C2845420D}" type="presParOf" srcId="{CDDABEAB-36A4-41C2-B4B3-2696EE3A3C9E}" destId="{7180A9E0-DF8D-4AFE-8776-ADE43F8E51CC}" srcOrd="2" destOrd="0" presId="urn:microsoft.com/office/officeart/2005/8/layout/orgChart1"/>
    <dgm:cxn modelId="{340F1D02-292D-449B-AF86-6CA13E5FC27C}" type="presParOf" srcId="{8EEE6089-51D7-49B4-BA9E-50C9E5944395}" destId="{2F8AC481-3B67-44E8-A9B4-927378874DDA}" srcOrd="2" destOrd="0" presId="urn:microsoft.com/office/officeart/2005/8/layout/orgChart1"/>
    <dgm:cxn modelId="{751D1E41-711A-4CC5-911C-334460EB9E50}" type="presParOf" srcId="{DBB7ACD4-5365-453D-9FDE-F249AA230F7E}" destId="{B627DA70-A507-4815-A3EF-6EF25ED7D0B8}" srcOrd="12" destOrd="0" presId="urn:microsoft.com/office/officeart/2005/8/layout/orgChart1"/>
    <dgm:cxn modelId="{C0F1887D-67AA-4537-8973-555B02AF27BC}" type="presParOf" srcId="{DBB7ACD4-5365-453D-9FDE-F249AA230F7E}" destId="{46A9B619-3258-44B8-A84B-5C3A9B9AC059}" srcOrd="13" destOrd="0" presId="urn:microsoft.com/office/officeart/2005/8/layout/orgChart1"/>
    <dgm:cxn modelId="{54C11073-598E-4EF3-AB92-FAFA857F1547}" type="presParOf" srcId="{46A9B619-3258-44B8-A84B-5C3A9B9AC059}" destId="{7E654B5C-7CC5-492E-B6D9-7CEB6E8BCB6C}" srcOrd="0" destOrd="0" presId="urn:microsoft.com/office/officeart/2005/8/layout/orgChart1"/>
    <dgm:cxn modelId="{74FB01F1-40A3-40EC-AD44-5E7DA813AFA9}" type="presParOf" srcId="{7E654B5C-7CC5-492E-B6D9-7CEB6E8BCB6C}" destId="{B529A590-5C9A-4130-ABE9-EE3FF6B67DF1}" srcOrd="0" destOrd="0" presId="urn:microsoft.com/office/officeart/2005/8/layout/orgChart1"/>
    <dgm:cxn modelId="{E5067764-79A6-400B-AF0F-E1F6831044B1}" type="presParOf" srcId="{7E654B5C-7CC5-492E-B6D9-7CEB6E8BCB6C}" destId="{BEC8B0FF-621D-48EA-9C02-199D4455E371}" srcOrd="1" destOrd="0" presId="urn:microsoft.com/office/officeart/2005/8/layout/orgChart1"/>
    <dgm:cxn modelId="{5AB5F201-93AA-4809-93D2-A8444AC5C73F}" type="presParOf" srcId="{46A9B619-3258-44B8-A84B-5C3A9B9AC059}" destId="{4BE6699C-6231-478F-B5E0-6DDBA811CC5B}" srcOrd="1" destOrd="0" presId="urn:microsoft.com/office/officeart/2005/8/layout/orgChart1"/>
    <dgm:cxn modelId="{A1EFA1A8-4E67-4A22-B6A0-FE40AB0D9015}" type="presParOf" srcId="{4BE6699C-6231-478F-B5E0-6DDBA811CC5B}" destId="{AF6D8B58-B060-413A-97E7-BA571AC661CC}" srcOrd="0" destOrd="0" presId="urn:microsoft.com/office/officeart/2005/8/layout/orgChart1"/>
    <dgm:cxn modelId="{F5584162-A0C8-4CD3-A262-6DE4A0FC8371}" type="presParOf" srcId="{4BE6699C-6231-478F-B5E0-6DDBA811CC5B}" destId="{4749B41D-4892-4B49-B57F-C649B18F778B}" srcOrd="1" destOrd="0" presId="urn:microsoft.com/office/officeart/2005/8/layout/orgChart1"/>
    <dgm:cxn modelId="{772AAA14-C927-42E0-8D25-963AC4828239}" type="presParOf" srcId="{4749B41D-4892-4B49-B57F-C649B18F778B}" destId="{E70C3679-A9D7-4405-88A5-164F21E01427}" srcOrd="0" destOrd="0" presId="urn:microsoft.com/office/officeart/2005/8/layout/orgChart1"/>
    <dgm:cxn modelId="{C5E29BE5-2CAF-4E2C-B7EF-C1BC852BAF5C}" type="presParOf" srcId="{E70C3679-A9D7-4405-88A5-164F21E01427}" destId="{5DF094A3-2F18-41CB-8AD8-D94D8782B67B}" srcOrd="0" destOrd="0" presId="urn:microsoft.com/office/officeart/2005/8/layout/orgChart1"/>
    <dgm:cxn modelId="{B86FFC44-0D68-4842-B28E-C423FD7F729F}" type="presParOf" srcId="{E70C3679-A9D7-4405-88A5-164F21E01427}" destId="{C0A00DEA-9AF4-487D-B2A9-EF5419D8A67A}" srcOrd="1" destOrd="0" presId="urn:microsoft.com/office/officeart/2005/8/layout/orgChart1"/>
    <dgm:cxn modelId="{5CC81398-3403-4AAE-A7B7-0DA75A1158A0}" type="presParOf" srcId="{4749B41D-4892-4B49-B57F-C649B18F778B}" destId="{1371EF53-7480-4E8C-A785-93F643C24AB8}" srcOrd="1" destOrd="0" presId="urn:microsoft.com/office/officeart/2005/8/layout/orgChart1"/>
    <dgm:cxn modelId="{FC93637E-79D0-418A-8659-BFA5E94E7E27}" type="presParOf" srcId="{4749B41D-4892-4B49-B57F-C649B18F778B}" destId="{49D30DE0-D298-42FB-BB33-81F6A368BC8B}" srcOrd="2" destOrd="0" presId="urn:microsoft.com/office/officeart/2005/8/layout/orgChart1"/>
    <dgm:cxn modelId="{7B63A48D-E96F-4D30-80B2-23E303C6C8DB}" type="presParOf" srcId="{4BE6699C-6231-478F-B5E0-6DDBA811CC5B}" destId="{B0831E47-5CD9-46B2-ACCF-17723B956648}" srcOrd="2" destOrd="0" presId="urn:microsoft.com/office/officeart/2005/8/layout/orgChart1"/>
    <dgm:cxn modelId="{08513B67-9ECE-4CD5-9D9B-FC7BBA8CEFCF}" type="presParOf" srcId="{4BE6699C-6231-478F-B5E0-6DDBA811CC5B}" destId="{13D76DD4-53F7-492D-83B9-B6AC61A74A09}" srcOrd="3" destOrd="0" presId="urn:microsoft.com/office/officeart/2005/8/layout/orgChart1"/>
    <dgm:cxn modelId="{F5A0AFFF-F011-4888-AAD6-3173D3947404}" type="presParOf" srcId="{13D76DD4-53F7-492D-83B9-B6AC61A74A09}" destId="{DA051FCD-8994-444B-A04A-9E86BE6285D2}" srcOrd="0" destOrd="0" presId="urn:microsoft.com/office/officeart/2005/8/layout/orgChart1"/>
    <dgm:cxn modelId="{A0718440-19D9-4966-8372-E4F08DB3C235}" type="presParOf" srcId="{DA051FCD-8994-444B-A04A-9E86BE6285D2}" destId="{D7E46699-D854-470A-9948-8BBBE4D35C3F}" srcOrd="0" destOrd="0" presId="urn:microsoft.com/office/officeart/2005/8/layout/orgChart1"/>
    <dgm:cxn modelId="{3B8D32B8-52A0-487D-AE9B-F0DC915EABE4}" type="presParOf" srcId="{DA051FCD-8994-444B-A04A-9E86BE6285D2}" destId="{AC8639D7-A7B8-4B12-8414-D4AFD7920B33}" srcOrd="1" destOrd="0" presId="urn:microsoft.com/office/officeart/2005/8/layout/orgChart1"/>
    <dgm:cxn modelId="{B1E76E21-9F18-46BB-9556-47A9F11C2C4A}" type="presParOf" srcId="{13D76DD4-53F7-492D-83B9-B6AC61A74A09}" destId="{3FE80A26-2BBB-4532-AC04-89A6101B596B}" srcOrd="1" destOrd="0" presId="urn:microsoft.com/office/officeart/2005/8/layout/orgChart1"/>
    <dgm:cxn modelId="{7703EC42-7A59-41E2-895D-FE5B30808706}" type="presParOf" srcId="{13D76DD4-53F7-492D-83B9-B6AC61A74A09}" destId="{DE4A1EB1-1790-4644-A25F-99F9ABB55695}" srcOrd="2" destOrd="0" presId="urn:microsoft.com/office/officeart/2005/8/layout/orgChart1"/>
    <dgm:cxn modelId="{C740F1F2-480D-4FB2-B8A2-0DF8B7C5F12A}" type="presParOf" srcId="{4BE6699C-6231-478F-B5E0-6DDBA811CC5B}" destId="{96A3A674-A0D9-448C-9DDA-DB148945BCBE}" srcOrd="4" destOrd="0" presId="urn:microsoft.com/office/officeart/2005/8/layout/orgChart1"/>
    <dgm:cxn modelId="{C81BE914-CFBA-407D-A761-5078D1952DB0}" type="presParOf" srcId="{4BE6699C-6231-478F-B5E0-6DDBA811CC5B}" destId="{C000FA07-4CED-4B4E-B7A6-DBC084CF01DB}" srcOrd="5" destOrd="0" presId="urn:microsoft.com/office/officeart/2005/8/layout/orgChart1"/>
    <dgm:cxn modelId="{5D5F3620-FE7A-48A5-966C-2477148A461B}" type="presParOf" srcId="{C000FA07-4CED-4B4E-B7A6-DBC084CF01DB}" destId="{0A0F7B6D-AF78-4368-8BBE-40E0573469E7}" srcOrd="0" destOrd="0" presId="urn:microsoft.com/office/officeart/2005/8/layout/orgChart1"/>
    <dgm:cxn modelId="{18858678-5BAF-41BD-8C05-F59C3BAE724F}" type="presParOf" srcId="{0A0F7B6D-AF78-4368-8BBE-40E0573469E7}" destId="{C1E309C9-2980-43EE-9997-77391BB5A6A4}" srcOrd="0" destOrd="0" presId="urn:microsoft.com/office/officeart/2005/8/layout/orgChart1"/>
    <dgm:cxn modelId="{C217A4D2-5838-4A1B-BA67-29A2774ACE31}" type="presParOf" srcId="{0A0F7B6D-AF78-4368-8BBE-40E0573469E7}" destId="{F3E5C11D-DD6D-4E8B-9003-559FE33B01C3}" srcOrd="1" destOrd="0" presId="urn:microsoft.com/office/officeart/2005/8/layout/orgChart1"/>
    <dgm:cxn modelId="{435444E9-66E3-42C3-AD9F-ADF5A40DCE1B}" type="presParOf" srcId="{C000FA07-4CED-4B4E-B7A6-DBC084CF01DB}" destId="{592A2B5E-D607-4BD6-AFC2-B3F913DE3C69}" srcOrd="1" destOrd="0" presId="urn:microsoft.com/office/officeart/2005/8/layout/orgChart1"/>
    <dgm:cxn modelId="{BABEE89A-ED65-48A8-BBB0-C19A89C70C6F}" type="presParOf" srcId="{C000FA07-4CED-4B4E-B7A6-DBC084CF01DB}" destId="{33F0265C-97C2-4CAC-B63B-CD56757F8117}" srcOrd="2" destOrd="0" presId="urn:microsoft.com/office/officeart/2005/8/layout/orgChart1"/>
    <dgm:cxn modelId="{4AC065C1-1488-4A96-A0BB-E21B79419EA8}" type="presParOf" srcId="{46A9B619-3258-44B8-A84B-5C3A9B9AC059}" destId="{1D94FC96-BBE2-485F-84CA-10B0756DA445}" srcOrd="2" destOrd="0" presId="urn:microsoft.com/office/officeart/2005/8/layout/orgChart1"/>
    <dgm:cxn modelId="{D4492107-7D98-49FE-87E1-069CFB561DC4}" type="presParOf" srcId="{DBB7ACD4-5365-453D-9FDE-F249AA230F7E}" destId="{96D04E3A-7224-4400-A571-8A3E1F4D7100}" srcOrd="14" destOrd="0" presId="urn:microsoft.com/office/officeart/2005/8/layout/orgChart1"/>
    <dgm:cxn modelId="{6E4D14D7-8567-42CC-B328-B53D497BED77}" type="presParOf" srcId="{DBB7ACD4-5365-453D-9FDE-F249AA230F7E}" destId="{87C161F2-D19B-424C-9371-CC1EAF393912}" srcOrd="15" destOrd="0" presId="urn:microsoft.com/office/officeart/2005/8/layout/orgChart1"/>
    <dgm:cxn modelId="{673CE66E-A35F-42A9-BBA0-A137376E14D5}" type="presParOf" srcId="{87C161F2-D19B-424C-9371-CC1EAF393912}" destId="{2CE0664F-48EF-4D72-8756-AAC27272F274}" srcOrd="0" destOrd="0" presId="urn:microsoft.com/office/officeart/2005/8/layout/orgChart1"/>
    <dgm:cxn modelId="{A106BA1B-E872-4A85-8CF7-4438816ACA11}" type="presParOf" srcId="{2CE0664F-48EF-4D72-8756-AAC27272F274}" destId="{1E262830-4072-4854-9344-BE6A98EF816B}" srcOrd="0" destOrd="0" presId="urn:microsoft.com/office/officeart/2005/8/layout/orgChart1"/>
    <dgm:cxn modelId="{DC56C747-7884-45DF-B422-95C3AF76CBC7}" type="presParOf" srcId="{2CE0664F-48EF-4D72-8756-AAC27272F274}" destId="{60C6E1C8-9DB5-4BEF-8917-A7BE28B92CED}" srcOrd="1" destOrd="0" presId="urn:microsoft.com/office/officeart/2005/8/layout/orgChart1"/>
    <dgm:cxn modelId="{84E09298-054E-459B-B4FA-FC5163E56108}" type="presParOf" srcId="{87C161F2-D19B-424C-9371-CC1EAF393912}" destId="{0769C858-F7A7-47E4-8A13-139BA7219D3A}" srcOrd="1" destOrd="0" presId="urn:microsoft.com/office/officeart/2005/8/layout/orgChart1"/>
    <dgm:cxn modelId="{F189F65C-8EDC-4E6D-81D3-025A139048B7}" type="presParOf" srcId="{0769C858-F7A7-47E4-8A13-139BA7219D3A}" destId="{884B505B-B9DF-47A4-B895-A3C4C8420DF7}" srcOrd="0" destOrd="0" presId="urn:microsoft.com/office/officeart/2005/8/layout/orgChart1"/>
    <dgm:cxn modelId="{C23C1940-460B-4273-9A98-5711170E4305}" type="presParOf" srcId="{0769C858-F7A7-47E4-8A13-139BA7219D3A}" destId="{DC726B9B-BF01-46F6-8B0A-F7B3D64532EF}" srcOrd="1" destOrd="0" presId="urn:microsoft.com/office/officeart/2005/8/layout/orgChart1"/>
    <dgm:cxn modelId="{016B8F7D-A2C9-42DF-8B7E-EF41B08E939E}" type="presParOf" srcId="{DC726B9B-BF01-46F6-8B0A-F7B3D64532EF}" destId="{130EB335-0A1E-4BF2-B564-B745D1AF2DB4}" srcOrd="0" destOrd="0" presId="urn:microsoft.com/office/officeart/2005/8/layout/orgChart1"/>
    <dgm:cxn modelId="{99EDE177-7295-433C-BF2A-B07CB63B1C08}" type="presParOf" srcId="{130EB335-0A1E-4BF2-B564-B745D1AF2DB4}" destId="{2DAEAFCC-12FC-4900-9A5D-32FE3BD4740A}" srcOrd="0" destOrd="0" presId="urn:microsoft.com/office/officeart/2005/8/layout/orgChart1"/>
    <dgm:cxn modelId="{89FE64B1-D9AF-46F1-90D4-0AB9D2660343}" type="presParOf" srcId="{130EB335-0A1E-4BF2-B564-B745D1AF2DB4}" destId="{97230DBC-2F1B-4421-94CE-77BD2614692D}" srcOrd="1" destOrd="0" presId="urn:microsoft.com/office/officeart/2005/8/layout/orgChart1"/>
    <dgm:cxn modelId="{0FCE513A-8B3B-4B9F-82F4-4BA6808636A6}" type="presParOf" srcId="{DC726B9B-BF01-46F6-8B0A-F7B3D64532EF}" destId="{4CE004B3-8E88-431D-BD6E-3E7EC71E0677}" srcOrd="1" destOrd="0" presId="urn:microsoft.com/office/officeart/2005/8/layout/orgChart1"/>
    <dgm:cxn modelId="{2B2BF4B8-58CE-4E8C-A6C2-E3246C90284E}" type="presParOf" srcId="{DC726B9B-BF01-46F6-8B0A-F7B3D64532EF}" destId="{91E1E570-D141-418E-A458-FF6807F210A4}" srcOrd="2" destOrd="0" presId="urn:microsoft.com/office/officeart/2005/8/layout/orgChart1"/>
    <dgm:cxn modelId="{03D17CB4-889E-42AB-8CAB-12C7F7491B84}" type="presParOf" srcId="{0769C858-F7A7-47E4-8A13-139BA7219D3A}" destId="{A649A788-3C17-4267-A7B3-10452031743D}" srcOrd="2" destOrd="0" presId="urn:microsoft.com/office/officeart/2005/8/layout/orgChart1"/>
    <dgm:cxn modelId="{AC3C6B80-BC95-4827-A80F-285DF43DB60F}" type="presParOf" srcId="{0769C858-F7A7-47E4-8A13-139BA7219D3A}" destId="{7C8C07D4-9121-40D1-BAF9-B227D623BB0A}" srcOrd="3" destOrd="0" presId="urn:microsoft.com/office/officeart/2005/8/layout/orgChart1"/>
    <dgm:cxn modelId="{5AE30943-BC62-4206-9605-A31149DDA135}" type="presParOf" srcId="{7C8C07D4-9121-40D1-BAF9-B227D623BB0A}" destId="{3F831D86-74A8-4E22-8881-CF5217AACD8B}" srcOrd="0" destOrd="0" presId="urn:microsoft.com/office/officeart/2005/8/layout/orgChart1"/>
    <dgm:cxn modelId="{C39D76EF-57F9-443A-A375-BE5B49AE6B0F}" type="presParOf" srcId="{3F831D86-74A8-4E22-8881-CF5217AACD8B}" destId="{50734354-DD80-46B8-B1C5-83C5970B3178}" srcOrd="0" destOrd="0" presId="urn:microsoft.com/office/officeart/2005/8/layout/orgChart1"/>
    <dgm:cxn modelId="{C89B6B1D-DDD3-41FC-AD5C-D820792150EF}" type="presParOf" srcId="{3F831D86-74A8-4E22-8881-CF5217AACD8B}" destId="{CDA243F9-FC05-47CD-B25B-61A8E0D1C4B4}" srcOrd="1" destOrd="0" presId="urn:microsoft.com/office/officeart/2005/8/layout/orgChart1"/>
    <dgm:cxn modelId="{1F41F580-5B8A-481A-B87A-B5620D553B0D}" type="presParOf" srcId="{7C8C07D4-9121-40D1-BAF9-B227D623BB0A}" destId="{A9FFAB16-BBE0-4EA7-8F8E-77E777343880}" srcOrd="1" destOrd="0" presId="urn:microsoft.com/office/officeart/2005/8/layout/orgChart1"/>
    <dgm:cxn modelId="{A0009D54-5E6C-4E76-9100-69CA58FAE41B}" type="presParOf" srcId="{7C8C07D4-9121-40D1-BAF9-B227D623BB0A}" destId="{D3D35689-A825-4D51-952B-A11147B300A3}" srcOrd="2" destOrd="0" presId="urn:microsoft.com/office/officeart/2005/8/layout/orgChart1"/>
    <dgm:cxn modelId="{36C96CF7-ABC7-4B11-8240-B4B0D48CF581}" type="presParOf" srcId="{0769C858-F7A7-47E4-8A13-139BA7219D3A}" destId="{06EC7B75-C0A3-43A9-9343-635DCA2F80C2}" srcOrd="4" destOrd="0" presId="urn:microsoft.com/office/officeart/2005/8/layout/orgChart1"/>
    <dgm:cxn modelId="{FDFF7BD2-CD1B-4643-8CF0-2654CEAB21FD}" type="presParOf" srcId="{0769C858-F7A7-47E4-8A13-139BA7219D3A}" destId="{A48BF0F0-D1F6-4774-ADE4-35CEB31FF360}" srcOrd="5" destOrd="0" presId="urn:microsoft.com/office/officeart/2005/8/layout/orgChart1"/>
    <dgm:cxn modelId="{197FF731-295C-4B98-8946-B189406325AE}" type="presParOf" srcId="{A48BF0F0-D1F6-4774-ADE4-35CEB31FF360}" destId="{5F58B701-276E-4D15-A3BE-DA27245D935C}" srcOrd="0" destOrd="0" presId="urn:microsoft.com/office/officeart/2005/8/layout/orgChart1"/>
    <dgm:cxn modelId="{D3700914-48C7-4907-8571-48050843D50F}" type="presParOf" srcId="{5F58B701-276E-4D15-A3BE-DA27245D935C}" destId="{675A1548-DFE0-4683-A46C-B0362EDD09D2}" srcOrd="0" destOrd="0" presId="urn:microsoft.com/office/officeart/2005/8/layout/orgChart1"/>
    <dgm:cxn modelId="{940EA1AC-0E46-47ED-B056-FB533BD12294}" type="presParOf" srcId="{5F58B701-276E-4D15-A3BE-DA27245D935C}" destId="{0C320CF1-5227-4B32-B598-E4BDEC240AC3}" srcOrd="1" destOrd="0" presId="urn:microsoft.com/office/officeart/2005/8/layout/orgChart1"/>
    <dgm:cxn modelId="{F4BFC319-DB38-4E64-B568-22D85B795636}" type="presParOf" srcId="{A48BF0F0-D1F6-4774-ADE4-35CEB31FF360}" destId="{072B43F0-6A94-4725-8D4D-2CD94CA3D33F}" srcOrd="1" destOrd="0" presId="urn:microsoft.com/office/officeart/2005/8/layout/orgChart1"/>
    <dgm:cxn modelId="{448D0DC8-D61A-4279-87FF-A9A0A174A206}" type="presParOf" srcId="{A48BF0F0-D1F6-4774-ADE4-35CEB31FF360}" destId="{4C5DCDB0-EE36-423E-90F3-A6F5048D3F5D}" srcOrd="2" destOrd="0" presId="urn:microsoft.com/office/officeart/2005/8/layout/orgChart1"/>
    <dgm:cxn modelId="{FA4CC5D5-3392-4BE5-9D40-50D810CFC73C}" type="presParOf" srcId="{0769C858-F7A7-47E4-8A13-139BA7219D3A}" destId="{E7AC2763-92B1-4C44-9DD2-9CDE36F1EA4D}" srcOrd="6" destOrd="0" presId="urn:microsoft.com/office/officeart/2005/8/layout/orgChart1"/>
    <dgm:cxn modelId="{B0F50930-708E-4392-B8F4-23008F22AEEA}" type="presParOf" srcId="{0769C858-F7A7-47E4-8A13-139BA7219D3A}" destId="{E6CAABF0-C9C3-4158-B982-EA50D2965568}" srcOrd="7" destOrd="0" presId="urn:microsoft.com/office/officeart/2005/8/layout/orgChart1"/>
    <dgm:cxn modelId="{E129674F-9ADC-4E59-9D65-14AF4EC0096D}" type="presParOf" srcId="{E6CAABF0-C9C3-4158-B982-EA50D2965568}" destId="{31F545C5-CE1F-452A-868E-4EFBEA27175D}" srcOrd="0" destOrd="0" presId="urn:microsoft.com/office/officeart/2005/8/layout/orgChart1"/>
    <dgm:cxn modelId="{1C2A3CE4-5F5F-4D2C-B83F-03624BEB2329}" type="presParOf" srcId="{31F545C5-CE1F-452A-868E-4EFBEA27175D}" destId="{2BE93AED-EB98-4269-ABB3-7C06EA73027E}" srcOrd="0" destOrd="0" presId="urn:microsoft.com/office/officeart/2005/8/layout/orgChart1"/>
    <dgm:cxn modelId="{7648C984-347D-4527-98A5-D0A1D8D4B9F9}" type="presParOf" srcId="{31F545C5-CE1F-452A-868E-4EFBEA27175D}" destId="{2BE676AD-700E-4EDF-87DE-A45F544811DB}" srcOrd="1" destOrd="0" presId="urn:microsoft.com/office/officeart/2005/8/layout/orgChart1"/>
    <dgm:cxn modelId="{3B31DD3A-39D8-45C8-9DA0-F56F14AA0CB9}" type="presParOf" srcId="{E6CAABF0-C9C3-4158-B982-EA50D2965568}" destId="{2D9C11AD-40C3-47C2-8658-7937AF25C735}" srcOrd="1" destOrd="0" presId="urn:microsoft.com/office/officeart/2005/8/layout/orgChart1"/>
    <dgm:cxn modelId="{78B81618-6248-4547-B6A2-69B44300AB2A}" type="presParOf" srcId="{E6CAABF0-C9C3-4158-B982-EA50D2965568}" destId="{DA77BA7B-8DC5-4E42-95F5-82A1675B7230}" srcOrd="2" destOrd="0" presId="urn:microsoft.com/office/officeart/2005/8/layout/orgChart1"/>
    <dgm:cxn modelId="{AFAC432F-9539-46EE-9268-5AC12A821253}" type="presParOf" srcId="{87C161F2-D19B-424C-9371-CC1EAF393912}" destId="{63A4AED3-3056-4D70-9854-013C7D3BB001}" srcOrd="2" destOrd="0" presId="urn:microsoft.com/office/officeart/2005/8/layout/orgChart1"/>
    <dgm:cxn modelId="{F396A16F-1D40-465B-891C-F43B68C21B3F}" type="presParOf" srcId="{DBB7ACD4-5365-453D-9FDE-F249AA230F7E}" destId="{B4F1DBC6-DD02-49BD-8EB5-17FB61C7C6D1}" srcOrd="16" destOrd="0" presId="urn:microsoft.com/office/officeart/2005/8/layout/orgChart1"/>
    <dgm:cxn modelId="{F9CC5A6A-714D-40AB-A771-CF6976F08CFD}" type="presParOf" srcId="{DBB7ACD4-5365-453D-9FDE-F249AA230F7E}" destId="{65AAC299-3BC6-4A64-938A-ED0A35CB36A4}" srcOrd="17" destOrd="0" presId="urn:microsoft.com/office/officeart/2005/8/layout/orgChart1"/>
    <dgm:cxn modelId="{45913B24-75C9-4A9C-8582-52FE16271E32}" type="presParOf" srcId="{65AAC299-3BC6-4A64-938A-ED0A35CB36A4}" destId="{D2FAA8E4-F2FD-4F88-B5E9-1C0F4683614C}" srcOrd="0" destOrd="0" presId="urn:microsoft.com/office/officeart/2005/8/layout/orgChart1"/>
    <dgm:cxn modelId="{B25375E0-F2E1-4EE0-BD5A-8B565B65AA3A}" type="presParOf" srcId="{D2FAA8E4-F2FD-4F88-B5E9-1C0F4683614C}" destId="{6D7DB84D-A73F-4E59-B107-C8840139302E}" srcOrd="0" destOrd="0" presId="urn:microsoft.com/office/officeart/2005/8/layout/orgChart1"/>
    <dgm:cxn modelId="{B45819A7-E663-4C88-934A-F50D3C0A5C9A}" type="presParOf" srcId="{D2FAA8E4-F2FD-4F88-B5E9-1C0F4683614C}" destId="{468EE382-3355-405C-8497-1E545ED61550}" srcOrd="1" destOrd="0" presId="urn:microsoft.com/office/officeart/2005/8/layout/orgChart1"/>
    <dgm:cxn modelId="{AF998698-2319-44EB-9061-E239F0F0F432}" type="presParOf" srcId="{65AAC299-3BC6-4A64-938A-ED0A35CB36A4}" destId="{5F41983D-AFE0-4143-94B2-647D9CCD3D0E}" srcOrd="1" destOrd="0" presId="urn:microsoft.com/office/officeart/2005/8/layout/orgChart1"/>
    <dgm:cxn modelId="{5FF4FABE-7095-4B35-9CAA-EE8AE6D425A5}" type="presParOf" srcId="{5F41983D-AFE0-4143-94B2-647D9CCD3D0E}" destId="{05319FFA-E167-447F-841C-E73CE4DA00F9}" srcOrd="0" destOrd="0" presId="urn:microsoft.com/office/officeart/2005/8/layout/orgChart1"/>
    <dgm:cxn modelId="{EF0A9077-A0A2-4D8F-912E-BB91DC06AC56}" type="presParOf" srcId="{5F41983D-AFE0-4143-94B2-647D9CCD3D0E}" destId="{D8ED3DD9-4193-4B39-A6D0-F22547E990F1}" srcOrd="1" destOrd="0" presId="urn:microsoft.com/office/officeart/2005/8/layout/orgChart1"/>
    <dgm:cxn modelId="{901E771C-ABB6-4C07-B750-070F3EA1424B}" type="presParOf" srcId="{D8ED3DD9-4193-4B39-A6D0-F22547E990F1}" destId="{B94383C8-B8BB-41DC-9CCE-6BD809E03ADC}" srcOrd="0" destOrd="0" presId="urn:microsoft.com/office/officeart/2005/8/layout/orgChart1"/>
    <dgm:cxn modelId="{6A2ED263-AF79-4AB9-94EC-C04D349BC2A6}" type="presParOf" srcId="{B94383C8-B8BB-41DC-9CCE-6BD809E03ADC}" destId="{EB2240BD-CCB6-472F-935E-315001246F6C}" srcOrd="0" destOrd="0" presId="urn:microsoft.com/office/officeart/2005/8/layout/orgChart1"/>
    <dgm:cxn modelId="{23B2694A-2221-45A6-A75A-7BBAE20666DD}" type="presParOf" srcId="{B94383C8-B8BB-41DC-9CCE-6BD809E03ADC}" destId="{8BD66E4A-D242-4663-A0B1-9C78A708C483}" srcOrd="1" destOrd="0" presId="urn:microsoft.com/office/officeart/2005/8/layout/orgChart1"/>
    <dgm:cxn modelId="{CF24D08F-12FA-4C77-B511-F79F63837653}" type="presParOf" srcId="{D8ED3DD9-4193-4B39-A6D0-F22547E990F1}" destId="{9EB113C2-0C71-4183-97E3-5F228B042404}" srcOrd="1" destOrd="0" presId="urn:microsoft.com/office/officeart/2005/8/layout/orgChart1"/>
    <dgm:cxn modelId="{E1BC7AFF-DBB2-423E-865C-2D9B7596259B}" type="presParOf" srcId="{D8ED3DD9-4193-4B39-A6D0-F22547E990F1}" destId="{4053B7D1-0FF1-412C-9C94-B459E34CCB7F}" srcOrd="2" destOrd="0" presId="urn:microsoft.com/office/officeart/2005/8/layout/orgChart1"/>
    <dgm:cxn modelId="{EC96856D-DEC4-47D3-A3B6-651AB1A9A2E6}" type="presParOf" srcId="{65AAC299-3BC6-4A64-938A-ED0A35CB36A4}" destId="{B1700C3F-C50E-4EE7-9463-91212F48E26A}" srcOrd="2" destOrd="0" presId="urn:microsoft.com/office/officeart/2005/8/layout/orgChart1"/>
    <dgm:cxn modelId="{07CF4CDA-5E4B-4DEC-95E3-5D6CB8670220}" type="presParOf" srcId="{77A9BFFC-6BB0-48DC-8A93-CBDB0A903C18}" destId="{D817A7FA-F525-44C8-9E84-2AFFCFD6E8BF}" srcOrd="2" destOrd="0" presId="urn:microsoft.com/office/officeart/2005/8/layout/orgChart1"/>
    <dgm:cxn modelId="{6050CD81-E88C-4EB4-BEB6-886DDF21FB3D}" type="presParOf" srcId="{D817A7FA-F525-44C8-9E84-2AFFCFD6E8BF}" destId="{D35D8E77-A934-4E44-A495-53D9D9A7CCD8}" srcOrd="0" destOrd="0" presId="urn:microsoft.com/office/officeart/2005/8/layout/orgChart1"/>
    <dgm:cxn modelId="{420FE11C-60F0-4C95-BB4B-78530B24C760}" type="presParOf" srcId="{D817A7FA-F525-44C8-9E84-2AFFCFD6E8BF}" destId="{4BCBC21E-1F65-4555-B687-C6EABCF901A5}" srcOrd="1" destOrd="0" presId="urn:microsoft.com/office/officeart/2005/8/layout/orgChart1"/>
    <dgm:cxn modelId="{E681D40C-554B-4EB8-882A-5C89A47D5E04}" type="presParOf" srcId="{4BCBC21E-1F65-4555-B687-C6EABCF901A5}" destId="{5CD8C751-4053-4D8B-BB2D-98360F14F631}" srcOrd="0" destOrd="0" presId="urn:microsoft.com/office/officeart/2005/8/layout/orgChart1"/>
    <dgm:cxn modelId="{E714B4AD-650D-45F9-8D12-190C0A6A5AF2}" type="presParOf" srcId="{5CD8C751-4053-4D8B-BB2D-98360F14F631}" destId="{A339CCE3-0A80-476D-B6D5-B096D7745F8A}" srcOrd="0" destOrd="0" presId="urn:microsoft.com/office/officeart/2005/8/layout/orgChart1"/>
    <dgm:cxn modelId="{7ED152D7-F8DF-4505-9E5D-6DAEBAE4F9D2}" type="presParOf" srcId="{5CD8C751-4053-4D8B-BB2D-98360F14F631}" destId="{45EBAAE1-2BC6-4645-8EED-9DE3EE014EDC}" srcOrd="1" destOrd="0" presId="urn:microsoft.com/office/officeart/2005/8/layout/orgChart1"/>
    <dgm:cxn modelId="{8A4A4296-244E-4A71-BF07-600F21B06146}" type="presParOf" srcId="{4BCBC21E-1F65-4555-B687-C6EABCF901A5}" destId="{F3E301BC-E9A6-4D17-9A37-90DE0BB22DB3}" srcOrd="1" destOrd="0" presId="urn:microsoft.com/office/officeart/2005/8/layout/orgChart1"/>
    <dgm:cxn modelId="{9CE75BAE-C554-4735-84B8-C7F5FC0D33E0}" type="presParOf" srcId="{4BCBC21E-1F65-4555-B687-C6EABCF901A5}" destId="{02EF9DD0-0E2E-41B2-AF4B-8A172D44A51D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D8E77-A934-4E44-A495-53D9D9A7CCD8}">
      <dsp:nvSpPr>
        <dsp:cNvPr id="0" name=""/>
        <dsp:cNvSpPr/>
      </dsp:nvSpPr>
      <dsp:spPr>
        <a:xfrm>
          <a:off x="4327060" y="357981"/>
          <a:ext cx="91440" cy="327991"/>
        </a:xfrm>
        <a:custGeom>
          <a:avLst/>
          <a:gdLst/>
          <a:ahLst/>
          <a:cxnLst/>
          <a:rect l="0" t="0" r="0" b="0"/>
          <a:pathLst>
            <a:path>
              <a:moveTo>
                <a:pt x="120587" y="0"/>
              </a:moveTo>
              <a:lnTo>
                <a:pt x="120587" y="327991"/>
              </a:lnTo>
              <a:lnTo>
                <a:pt x="45720" y="3279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319FFA-E167-447F-841C-E73CE4DA00F9}">
      <dsp:nvSpPr>
        <dsp:cNvPr id="0" name=""/>
        <dsp:cNvSpPr/>
      </dsp:nvSpPr>
      <dsp:spPr>
        <a:xfrm>
          <a:off x="7613477" y="1370476"/>
          <a:ext cx="106953" cy="327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991"/>
              </a:lnTo>
              <a:lnTo>
                <a:pt x="106953" y="3279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1DBC6-DD02-49BD-8EB5-17FB61C7C6D1}">
      <dsp:nvSpPr>
        <dsp:cNvPr id="0" name=""/>
        <dsp:cNvSpPr/>
      </dsp:nvSpPr>
      <dsp:spPr>
        <a:xfrm>
          <a:off x="4447647" y="357981"/>
          <a:ext cx="3451039" cy="655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1115"/>
              </a:lnTo>
              <a:lnTo>
                <a:pt x="3451039" y="581115"/>
              </a:lnTo>
              <a:lnTo>
                <a:pt x="3451039" y="655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AC2763-92B1-4C44-9DD2-9CDE36F1EA4D}">
      <dsp:nvSpPr>
        <dsp:cNvPr id="0" name=""/>
        <dsp:cNvSpPr/>
      </dsp:nvSpPr>
      <dsp:spPr>
        <a:xfrm>
          <a:off x="6750717" y="1370476"/>
          <a:ext cx="106953" cy="184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6734"/>
              </a:lnTo>
              <a:lnTo>
                <a:pt x="106953" y="18467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EC7B75-C0A3-43A9-9343-635DCA2F80C2}">
      <dsp:nvSpPr>
        <dsp:cNvPr id="0" name=""/>
        <dsp:cNvSpPr/>
      </dsp:nvSpPr>
      <dsp:spPr>
        <a:xfrm>
          <a:off x="6750717" y="1370476"/>
          <a:ext cx="106953" cy="1340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0486"/>
              </a:lnTo>
              <a:lnTo>
                <a:pt x="106953" y="13404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9A788-3C17-4267-A7B3-10452031743D}">
      <dsp:nvSpPr>
        <dsp:cNvPr id="0" name=""/>
        <dsp:cNvSpPr/>
      </dsp:nvSpPr>
      <dsp:spPr>
        <a:xfrm>
          <a:off x="6750717" y="1370476"/>
          <a:ext cx="106953" cy="834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4239"/>
              </a:lnTo>
              <a:lnTo>
                <a:pt x="106953" y="8342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B505B-B9DF-47A4-B895-A3C4C8420DF7}">
      <dsp:nvSpPr>
        <dsp:cNvPr id="0" name=""/>
        <dsp:cNvSpPr/>
      </dsp:nvSpPr>
      <dsp:spPr>
        <a:xfrm>
          <a:off x="6750717" y="1370476"/>
          <a:ext cx="106953" cy="327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991"/>
              </a:lnTo>
              <a:lnTo>
                <a:pt x="106953" y="3279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D04E3A-7224-4400-A571-8A3E1F4D7100}">
      <dsp:nvSpPr>
        <dsp:cNvPr id="0" name=""/>
        <dsp:cNvSpPr/>
      </dsp:nvSpPr>
      <dsp:spPr>
        <a:xfrm>
          <a:off x="4447647" y="357981"/>
          <a:ext cx="2588279" cy="655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1115"/>
              </a:lnTo>
              <a:lnTo>
                <a:pt x="2588279" y="581115"/>
              </a:lnTo>
              <a:lnTo>
                <a:pt x="2588279" y="655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A3A674-A0D9-448C-9DDA-DB148945BCBE}">
      <dsp:nvSpPr>
        <dsp:cNvPr id="0" name=""/>
        <dsp:cNvSpPr/>
      </dsp:nvSpPr>
      <dsp:spPr>
        <a:xfrm>
          <a:off x="5887957" y="1370476"/>
          <a:ext cx="106953" cy="1340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0486"/>
              </a:lnTo>
              <a:lnTo>
                <a:pt x="106953" y="13404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831E47-5CD9-46B2-ACCF-17723B956648}">
      <dsp:nvSpPr>
        <dsp:cNvPr id="0" name=""/>
        <dsp:cNvSpPr/>
      </dsp:nvSpPr>
      <dsp:spPr>
        <a:xfrm>
          <a:off x="5887957" y="1370476"/>
          <a:ext cx="106953" cy="834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4239"/>
              </a:lnTo>
              <a:lnTo>
                <a:pt x="106953" y="8342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D8B58-B060-413A-97E7-BA571AC661CC}">
      <dsp:nvSpPr>
        <dsp:cNvPr id="0" name=""/>
        <dsp:cNvSpPr/>
      </dsp:nvSpPr>
      <dsp:spPr>
        <a:xfrm>
          <a:off x="5887957" y="1370476"/>
          <a:ext cx="106953" cy="327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991"/>
              </a:lnTo>
              <a:lnTo>
                <a:pt x="106953" y="3279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7DA70-A507-4815-A3EF-6EF25ED7D0B8}">
      <dsp:nvSpPr>
        <dsp:cNvPr id="0" name=""/>
        <dsp:cNvSpPr/>
      </dsp:nvSpPr>
      <dsp:spPr>
        <a:xfrm>
          <a:off x="4447647" y="357981"/>
          <a:ext cx="1725519" cy="655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1115"/>
              </a:lnTo>
              <a:lnTo>
                <a:pt x="1725519" y="581115"/>
              </a:lnTo>
              <a:lnTo>
                <a:pt x="1725519" y="655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428B32-98D3-4CE7-B496-C5107B9235A0}">
      <dsp:nvSpPr>
        <dsp:cNvPr id="0" name=""/>
        <dsp:cNvSpPr/>
      </dsp:nvSpPr>
      <dsp:spPr>
        <a:xfrm>
          <a:off x="5025197" y="1370476"/>
          <a:ext cx="106953" cy="3365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5477"/>
              </a:lnTo>
              <a:lnTo>
                <a:pt x="106953" y="33654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E74F4D-D1A5-4C04-8CDA-2FBDCE90D23C}">
      <dsp:nvSpPr>
        <dsp:cNvPr id="0" name=""/>
        <dsp:cNvSpPr/>
      </dsp:nvSpPr>
      <dsp:spPr>
        <a:xfrm>
          <a:off x="5025197" y="1370476"/>
          <a:ext cx="106953" cy="2859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9229"/>
              </a:lnTo>
              <a:lnTo>
                <a:pt x="106953" y="28592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D56E1-59EE-4AB5-8FA9-43665FD8F439}">
      <dsp:nvSpPr>
        <dsp:cNvPr id="0" name=""/>
        <dsp:cNvSpPr/>
      </dsp:nvSpPr>
      <dsp:spPr>
        <a:xfrm>
          <a:off x="5025197" y="1370476"/>
          <a:ext cx="106953" cy="2352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2981"/>
              </a:lnTo>
              <a:lnTo>
                <a:pt x="106953" y="23529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E58BFA-4291-478E-9BF8-EC429209C461}">
      <dsp:nvSpPr>
        <dsp:cNvPr id="0" name=""/>
        <dsp:cNvSpPr/>
      </dsp:nvSpPr>
      <dsp:spPr>
        <a:xfrm>
          <a:off x="5025197" y="1370476"/>
          <a:ext cx="106953" cy="184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6734"/>
              </a:lnTo>
              <a:lnTo>
                <a:pt x="106953" y="18467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056A00-DECB-454B-B1A9-65E446AFFD73}">
      <dsp:nvSpPr>
        <dsp:cNvPr id="0" name=""/>
        <dsp:cNvSpPr/>
      </dsp:nvSpPr>
      <dsp:spPr>
        <a:xfrm>
          <a:off x="5025197" y="1370476"/>
          <a:ext cx="106953" cy="1340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0486"/>
              </a:lnTo>
              <a:lnTo>
                <a:pt x="106953" y="13404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8FB76F-3034-4968-8270-8B58FD569B5C}">
      <dsp:nvSpPr>
        <dsp:cNvPr id="0" name=""/>
        <dsp:cNvSpPr/>
      </dsp:nvSpPr>
      <dsp:spPr>
        <a:xfrm>
          <a:off x="5025197" y="1370476"/>
          <a:ext cx="106953" cy="834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4239"/>
              </a:lnTo>
              <a:lnTo>
                <a:pt x="106953" y="8342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91E36-532F-44BD-8DEE-D1D0822A2512}">
      <dsp:nvSpPr>
        <dsp:cNvPr id="0" name=""/>
        <dsp:cNvSpPr/>
      </dsp:nvSpPr>
      <dsp:spPr>
        <a:xfrm>
          <a:off x="5025197" y="1370476"/>
          <a:ext cx="106953" cy="327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991"/>
              </a:lnTo>
              <a:lnTo>
                <a:pt x="106953" y="3279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981D2-58FB-40D8-8752-D99C429C72E1}">
      <dsp:nvSpPr>
        <dsp:cNvPr id="0" name=""/>
        <dsp:cNvSpPr/>
      </dsp:nvSpPr>
      <dsp:spPr>
        <a:xfrm>
          <a:off x="4447647" y="357981"/>
          <a:ext cx="862759" cy="655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1115"/>
              </a:lnTo>
              <a:lnTo>
                <a:pt x="862759" y="581115"/>
              </a:lnTo>
              <a:lnTo>
                <a:pt x="862759" y="655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DEB1F9-80DD-40FB-85C0-7A86AA1B9988}">
      <dsp:nvSpPr>
        <dsp:cNvPr id="0" name=""/>
        <dsp:cNvSpPr/>
      </dsp:nvSpPr>
      <dsp:spPr>
        <a:xfrm>
          <a:off x="4162437" y="1370476"/>
          <a:ext cx="106953" cy="184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6734"/>
              </a:lnTo>
              <a:lnTo>
                <a:pt x="106953" y="18467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02DCE-A232-44AB-B1DB-2D7166E94C0D}">
      <dsp:nvSpPr>
        <dsp:cNvPr id="0" name=""/>
        <dsp:cNvSpPr/>
      </dsp:nvSpPr>
      <dsp:spPr>
        <a:xfrm>
          <a:off x="4162437" y="1370476"/>
          <a:ext cx="106953" cy="1340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0486"/>
              </a:lnTo>
              <a:lnTo>
                <a:pt x="106953" y="13404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D7BA5-5229-4678-A019-3642F4041CE2}">
      <dsp:nvSpPr>
        <dsp:cNvPr id="0" name=""/>
        <dsp:cNvSpPr/>
      </dsp:nvSpPr>
      <dsp:spPr>
        <a:xfrm>
          <a:off x="4162437" y="1370476"/>
          <a:ext cx="106953" cy="834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4239"/>
              </a:lnTo>
              <a:lnTo>
                <a:pt x="106953" y="8342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D2AC0-7B91-4AEE-B26D-3935CACEC963}">
      <dsp:nvSpPr>
        <dsp:cNvPr id="0" name=""/>
        <dsp:cNvSpPr/>
      </dsp:nvSpPr>
      <dsp:spPr>
        <a:xfrm>
          <a:off x="4162437" y="1370476"/>
          <a:ext cx="106953" cy="327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991"/>
              </a:lnTo>
              <a:lnTo>
                <a:pt x="106953" y="3279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96C6D7-4944-4140-9C7C-A2B535637482}">
      <dsp:nvSpPr>
        <dsp:cNvPr id="0" name=""/>
        <dsp:cNvSpPr/>
      </dsp:nvSpPr>
      <dsp:spPr>
        <a:xfrm>
          <a:off x="4401927" y="357981"/>
          <a:ext cx="91440" cy="6559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5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208EE-8661-4485-9C55-5E3DBF214E3A}">
      <dsp:nvSpPr>
        <dsp:cNvPr id="0" name=""/>
        <dsp:cNvSpPr/>
      </dsp:nvSpPr>
      <dsp:spPr>
        <a:xfrm>
          <a:off x="3299677" y="1370476"/>
          <a:ext cx="106953" cy="834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4239"/>
              </a:lnTo>
              <a:lnTo>
                <a:pt x="106953" y="8342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0C3C2-C71D-4576-925D-57F5EF169688}">
      <dsp:nvSpPr>
        <dsp:cNvPr id="0" name=""/>
        <dsp:cNvSpPr/>
      </dsp:nvSpPr>
      <dsp:spPr>
        <a:xfrm>
          <a:off x="3299677" y="1370476"/>
          <a:ext cx="106953" cy="327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991"/>
              </a:lnTo>
              <a:lnTo>
                <a:pt x="106953" y="3279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E202CC-BDF2-408F-B71F-661E41C81F89}">
      <dsp:nvSpPr>
        <dsp:cNvPr id="0" name=""/>
        <dsp:cNvSpPr/>
      </dsp:nvSpPr>
      <dsp:spPr>
        <a:xfrm>
          <a:off x="3584887" y="357981"/>
          <a:ext cx="862759" cy="655982"/>
        </a:xfrm>
        <a:custGeom>
          <a:avLst/>
          <a:gdLst/>
          <a:ahLst/>
          <a:cxnLst/>
          <a:rect l="0" t="0" r="0" b="0"/>
          <a:pathLst>
            <a:path>
              <a:moveTo>
                <a:pt x="862759" y="0"/>
              </a:moveTo>
              <a:lnTo>
                <a:pt x="862759" y="581115"/>
              </a:lnTo>
              <a:lnTo>
                <a:pt x="0" y="581115"/>
              </a:lnTo>
              <a:lnTo>
                <a:pt x="0" y="655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E9D29-1FF4-4394-ACAE-A860494650C1}">
      <dsp:nvSpPr>
        <dsp:cNvPr id="0" name=""/>
        <dsp:cNvSpPr/>
      </dsp:nvSpPr>
      <dsp:spPr>
        <a:xfrm>
          <a:off x="2436917" y="1370476"/>
          <a:ext cx="106953" cy="1340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0486"/>
              </a:lnTo>
              <a:lnTo>
                <a:pt x="106953" y="13404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723CA-A050-4554-97FF-154E1F8CC930}">
      <dsp:nvSpPr>
        <dsp:cNvPr id="0" name=""/>
        <dsp:cNvSpPr/>
      </dsp:nvSpPr>
      <dsp:spPr>
        <a:xfrm>
          <a:off x="2436917" y="1370476"/>
          <a:ext cx="106953" cy="834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4239"/>
              </a:lnTo>
              <a:lnTo>
                <a:pt x="106953" y="8342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82D0F3-0E86-4A62-AF7F-B76F03DB1AA4}">
      <dsp:nvSpPr>
        <dsp:cNvPr id="0" name=""/>
        <dsp:cNvSpPr/>
      </dsp:nvSpPr>
      <dsp:spPr>
        <a:xfrm>
          <a:off x="2436917" y="1370476"/>
          <a:ext cx="106953" cy="327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991"/>
              </a:lnTo>
              <a:lnTo>
                <a:pt x="106953" y="3279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0AD39-3BDE-4564-AC75-1CCC101A2BFA}">
      <dsp:nvSpPr>
        <dsp:cNvPr id="0" name=""/>
        <dsp:cNvSpPr/>
      </dsp:nvSpPr>
      <dsp:spPr>
        <a:xfrm>
          <a:off x="2722127" y="357981"/>
          <a:ext cx="1725519" cy="655982"/>
        </a:xfrm>
        <a:custGeom>
          <a:avLst/>
          <a:gdLst/>
          <a:ahLst/>
          <a:cxnLst/>
          <a:rect l="0" t="0" r="0" b="0"/>
          <a:pathLst>
            <a:path>
              <a:moveTo>
                <a:pt x="1725519" y="0"/>
              </a:moveTo>
              <a:lnTo>
                <a:pt x="1725519" y="581115"/>
              </a:lnTo>
              <a:lnTo>
                <a:pt x="0" y="581115"/>
              </a:lnTo>
              <a:lnTo>
                <a:pt x="0" y="655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22FB9-6396-4064-99B3-925323B182A1}">
      <dsp:nvSpPr>
        <dsp:cNvPr id="0" name=""/>
        <dsp:cNvSpPr/>
      </dsp:nvSpPr>
      <dsp:spPr>
        <a:xfrm>
          <a:off x="1574157" y="1370476"/>
          <a:ext cx="106953" cy="1340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0486"/>
              </a:lnTo>
              <a:lnTo>
                <a:pt x="106953" y="13404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1523A-70C5-4D3E-84B5-465ECBB8B400}">
      <dsp:nvSpPr>
        <dsp:cNvPr id="0" name=""/>
        <dsp:cNvSpPr/>
      </dsp:nvSpPr>
      <dsp:spPr>
        <a:xfrm>
          <a:off x="1574157" y="1370476"/>
          <a:ext cx="106953" cy="834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4239"/>
              </a:lnTo>
              <a:lnTo>
                <a:pt x="106953" y="8342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C12062-8008-4AFA-A790-D7D79A4DBB21}">
      <dsp:nvSpPr>
        <dsp:cNvPr id="0" name=""/>
        <dsp:cNvSpPr/>
      </dsp:nvSpPr>
      <dsp:spPr>
        <a:xfrm>
          <a:off x="1574157" y="1370476"/>
          <a:ext cx="106953" cy="327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991"/>
              </a:lnTo>
              <a:lnTo>
                <a:pt x="106953" y="3279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E5E129-F3FB-4E5F-B65E-FAFDAC0D7BF6}">
      <dsp:nvSpPr>
        <dsp:cNvPr id="0" name=""/>
        <dsp:cNvSpPr/>
      </dsp:nvSpPr>
      <dsp:spPr>
        <a:xfrm>
          <a:off x="1859367" y="357981"/>
          <a:ext cx="2588279" cy="655982"/>
        </a:xfrm>
        <a:custGeom>
          <a:avLst/>
          <a:gdLst/>
          <a:ahLst/>
          <a:cxnLst/>
          <a:rect l="0" t="0" r="0" b="0"/>
          <a:pathLst>
            <a:path>
              <a:moveTo>
                <a:pt x="2588279" y="0"/>
              </a:moveTo>
              <a:lnTo>
                <a:pt x="2588279" y="581115"/>
              </a:lnTo>
              <a:lnTo>
                <a:pt x="0" y="581115"/>
              </a:lnTo>
              <a:lnTo>
                <a:pt x="0" y="655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D7A56A-B10A-41D1-A612-6EAD9860604C}">
      <dsp:nvSpPr>
        <dsp:cNvPr id="0" name=""/>
        <dsp:cNvSpPr/>
      </dsp:nvSpPr>
      <dsp:spPr>
        <a:xfrm>
          <a:off x="711397" y="1370476"/>
          <a:ext cx="106953" cy="184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6734"/>
              </a:lnTo>
              <a:lnTo>
                <a:pt x="106953" y="18467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E7A98-103D-4510-9E5C-7C01F079760C}">
      <dsp:nvSpPr>
        <dsp:cNvPr id="0" name=""/>
        <dsp:cNvSpPr/>
      </dsp:nvSpPr>
      <dsp:spPr>
        <a:xfrm>
          <a:off x="711397" y="1370476"/>
          <a:ext cx="106953" cy="1340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0486"/>
              </a:lnTo>
              <a:lnTo>
                <a:pt x="106953" y="13404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35417-CCE0-4E3C-823B-74A16C5A839C}">
      <dsp:nvSpPr>
        <dsp:cNvPr id="0" name=""/>
        <dsp:cNvSpPr/>
      </dsp:nvSpPr>
      <dsp:spPr>
        <a:xfrm>
          <a:off x="711397" y="1370476"/>
          <a:ext cx="106953" cy="834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4239"/>
              </a:lnTo>
              <a:lnTo>
                <a:pt x="106953" y="8342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DA30F-B3B5-4440-BBFF-0F72D3024044}">
      <dsp:nvSpPr>
        <dsp:cNvPr id="0" name=""/>
        <dsp:cNvSpPr/>
      </dsp:nvSpPr>
      <dsp:spPr>
        <a:xfrm>
          <a:off x="711397" y="1370476"/>
          <a:ext cx="106953" cy="327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991"/>
              </a:lnTo>
              <a:lnTo>
                <a:pt x="106953" y="3279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628CE-0ED2-48FC-8779-D40D0F766896}">
      <dsp:nvSpPr>
        <dsp:cNvPr id="0" name=""/>
        <dsp:cNvSpPr/>
      </dsp:nvSpPr>
      <dsp:spPr>
        <a:xfrm>
          <a:off x="996607" y="357981"/>
          <a:ext cx="3451039" cy="655982"/>
        </a:xfrm>
        <a:custGeom>
          <a:avLst/>
          <a:gdLst/>
          <a:ahLst/>
          <a:cxnLst/>
          <a:rect l="0" t="0" r="0" b="0"/>
          <a:pathLst>
            <a:path>
              <a:moveTo>
                <a:pt x="3451039" y="0"/>
              </a:moveTo>
              <a:lnTo>
                <a:pt x="3451039" y="581115"/>
              </a:lnTo>
              <a:lnTo>
                <a:pt x="0" y="581115"/>
              </a:lnTo>
              <a:lnTo>
                <a:pt x="0" y="655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25A887-6A95-4E08-A8CE-C487602F0684}">
      <dsp:nvSpPr>
        <dsp:cNvPr id="0" name=""/>
        <dsp:cNvSpPr/>
      </dsp:nvSpPr>
      <dsp:spPr>
        <a:xfrm>
          <a:off x="4091135" y="1469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Operations Department</a:t>
          </a:r>
        </a:p>
      </dsp:txBody>
      <dsp:txXfrm>
        <a:off x="4091135" y="1469"/>
        <a:ext cx="713024" cy="356512"/>
      </dsp:txXfrm>
    </dsp:sp>
    <dsp:sp modelId="{CAFF82DC-6F8D-40E4-B570-78B0A21A62E1}">
      <dsp:nvSpPr>
        <dsp:cNvPr id="0" name=""/>
        <dsp:cNvSpPr/>
      </dsp:nvSpPr>
      <dsp:spPr>
        <a:xfrm>
          <a:off x="640095" y="1013964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Building</a:t>
          </a:r>
        </a:p>
      </dsp:txBody>
      <dsp:txXfrm>
        <a:off x="640095" y="1013964"/>
        <a:ext cx="713024" cy="356512"/>
      </dsp:txXfrm>
    </dsp:sp>
    <dsp:sp modelId="{465C9363-0221-4CFE-B17B-44521ABEF539}">
      <dsp:nvSpPr>
        <dsp:cNvPr id="0" name=""/>
        <dsp:cNvSpPr/>
      </dsp:nvSpPr>
      <dsp:spPr>
        <a:xfrm>
          <a:off x="818351" y="1520211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Enforcement</a:t>
          </a:r>
        </a:p>
      </dsp:txBody>
      <dsp:txXfrm>
        <a:off x="818351" y="1520211"/>
        <a:ext cx="713024" cy="356512"/>
      </dsp:txXfrm>
    </dsp:sp>
    <dsp:sp modelId="{CC86024B-D744-4AC3-BA21-2D2C8300EB4C}">
      <dsp:nvSpPr>
        <dsp:cNvPr id="0" name=""/>
        <dsp:cNvSpPr/>
      </dsp:nvSpPr>
      <dsp:spPr>
        <a:xfrm>
          <a:off x="818351" y="2026459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Inspections</a:t>
          </a:r>
          <a:endParaRPr lang="en-US" sz="800" kern="1200" dirty="0"/>
        </a:p>
      </dsp:txBody>
      <dsp:txXfrm>
        <a:off x="818351" y="2026459"/>
        <a:ext cx="713024" cy="356512"/>
      </dsp:txXfrm>
    </dsp:sp>
    <dsp:sp modelId="{3892A0F7-D3AE-462C-B4C2-88563F34D3D1}">
      <dsp:nvSpPr>
        <dsp:cNvPr id="0" name=""/>
        <dsp:cNvSpPr/>
      </dsp:nvSpPr>
      <dsp:spPr>
        <a:xfrm>
          <a:off x="818351" y="2532707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Permitting</a:t>
          </a:r>
        </a:p>
      </dsp:txBody>
      <dsp:txXfrm>
        <a:off x="818351" y="2532707"/>
        <a:ext cx="713024" cy="356512"/>
      </dsp:txXfrm>
    </dsp:sp>
    <dsp:sp modelId="{6C07DF68-7B15-43E1-8E9F-53469D9CA414}">
      <dsp:nvSpPr>
        <dsp:cNvPr id="0" name=""/>
        <dsp:cNvSpPr/>
      </dsp:nvSpPr>
      <dsp:spPr>
        <a:xfrm>
          <a:off x="818351" y="3038954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Anti-Blight</a:t>
          </a:r>
        </a:p>
      </dsp:txBody>
      <dsp:txXfrm>
        <a:off x="818351" y="3038954"/>
        <a:ext cx="713024" cy="356512"/>
      </dsp:txXfrm>
    </dsp:sp>
    <dsp:sp modelId="{715D203E-94DB-4AFE-B553-77C1C1477F53}">
      <dsp:nvSpPr>
        <dsp:cNvPr id="0" name=""/>
        <dsp:cNvSpPr/>
      </dsp:nvSpPr>
      <dsp:spPr>
        <a:xfrm>
          <a:off x="1502855" y="1013964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Engineering</a:t>
          </a:r>
        </a:p>
      </dsp:txBody>
      <dsp:txXfrm>
        <a:off x="1502855" y="1013964"/>
        <a:ext cx="713024" cy="356512"/>
      </dsp:txXfrm>
    </dsp:sp>
    <dsp:sp modelId="{D53B4A27-5097-47FF-ACCE-99A53029C0E4}">
      <dsp:nvSpPr>
        <dsp:cNvPr id="0" name=""/>
        <dsp:cNvSpPr/>
      </dsp:nvSpPr>
      <dsp:spPr>
        <a:xfrm>
          <a:off x="1681111" y="1520211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Administrative</a:t>
          </a:r>
        </a:p>
      </dsp:txBody>
      <dsp:txXfrm>
        <a:off x="1681111" y="1520211"/>
        <a:ext cx="713024" cy="356512"/>
      </dsp:txXfrm>
    </dsp:sp>
    <dsp:sp modelId="{F621BE4B-4800-4546-A8E3-0937F1A48300}">
      <dsp:nvSpPr>
        <dsp:cNvPr id="0" name=""/>
        <dsp:cNvSpPr/>
      </dsp:nvSpPr>
      <dsp:spPr>
        <a:xfrm>
          <a:off x="1681111" y="2026459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Construction Management</a:t>
          </a:r>
        </a:p>
      </dsp:txBody>
      <dsp:txXfrm>
        <a:off x="1681111" y="2026459"/>
        <a:ext cx="713024" cy="356512"/>
      </dsp:txXfrm>
    </dsp:sp>
    <dsp:sp modelId="{5DA8A0E2-53AB-4157-9809-6E0C89D5C470}">
      <dsp:nvSpPr>
        <dsp:cNvPr id="0" name=""/>
        <dsp:cNvSpPr/>
      </dsp:nvSpPr>
      <dsp:spPr>
        <a:xfrm>
          <a:off x="1681111" y="2532707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Planning</a:t>
          </a:r>
        </a:p>
      </dsp:txBody>
      <dsp:txXfrm>
        <a:off x="1681111" y="2532707"/>
        <a:ext cx="713024" cy="356512"/>
      </dsp:txXfrm>
    </dsp:sp>
    <dsp:sp modelId="{BC1D7E25-29B0-4533-B94A-9E495B569A33}">
      <dsp:nvSpPr>
        <dsp:cNvPr id="0" name=""/>
        <dsp:cNvSpPr/>
      </dsp:nvSpPr>
      <dsp:spPr>
        <a:xfrm>
          <a:off x="2365615" y="1013964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Facilities</a:t>
          </a:r>
        </a:p>
      </dsp:txBody>
      <dsp:txXfrm>
        <a:off x="2365615" y="1013964"/>
        <a:ext cx="713024" cy="356512"/>
      </dsp:txXfrm>
    </dsp:sp>
    <dsp:sp modelId="{A94C090F-EAC9-4E10-8BEF-1BCABFE5E139}">
      <dsp:nvSpPr>
        <dsp:cNvPr id="0" name=""/>
        <dsp:cNvSpPr/>
      </dsp:nvSpPr>
      <dsp:spPr>
        <a:xfrm>
          <a:off x="2543871" y="1520211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City Managed Buildings</a:t>
          </a:r>
        </a:p>
      </dsp:txBody>
      <dsp:txXfrm>
        <a:off x="2543871" y="1520211"/>
        <a:ext cx="713024" cy="356512"/>
      </dsp:txXfrm>
    </dsp:sp>
    <dsp:sp modelId="{5A2AE1CA-476F-44FE-81B6-72EAF7A6D9EA}">
      <dsp:nvSpPr>
        <dsp:cNvPr id="0" name=""/>
        <dsp:cNvSpPr/>
      </dsp:nvSpPr>
      <dsp:spPr>
        <a:xfrm>
          <a:off x="2543871" y="2026459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Leased Building</a:t>
          </a:r>
        </a:p>
      </dsp:txBody>
      <dsp:txXfrm>
        <a:off x="2543871" y="2026459"/>
        <a:ext cx="713024" cy="356512"/>
      </dsp:txXfrm>
    </dsp:sp>
    <dsp:sp modelId="{9108CF05-8F48-4F4B-A95B-7936D2438ABE}">
      <dsp:nvSpPr>
        <dsp:cNvPr id="0" name=""/>
        <dsp:cNvSpPr/>
      </dsp:nvSpPr>
      <dsp:spPr>
        <a:xfrm>
          <a:off x="2543871" y="2532707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Sustainability</a:t>
          </a:r>
        </a:p>
      </dsp:txBody>
      <dsp:txXfrm>
        <a:off x="2543871" y="2532707"/>
        <a:ext cx="713024" cy="356512"/>
      </dsp:txXfrm>
    </dsp:sp>
    <dsp:sp modelId="{25EF7656-B6D4-4AA2-BAC7-D783D9ECACEE}">
      <dsp:nvSpPr>
        <dsp:cNvPr id="0" name=""/>
        <dsp:cNvSpPr/>
      </dsp:nvSpPr>
      <dsp:spPr>
        <a:xfrm>
          <a:off x="3228375" y="1013964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Highways</a:t>
          </a:r>
          <a:endParaRPr lang="en-US" sz="800" kern="1200" dirty="0"/>
        </a:p>
      </dsp:txBody>
      <dsp:txXfrm>
        <a:off x="3228375" y="1013964"/>
        <a:ext cx="713024" cy="356512"/>
      </dsp:txXfrm>
    </dsp:sp>
    <dsp:sp modelId="{DFD34AE9-858C-4D74-9082-A78555D9A4ED}">
      <dsp:nvSpPr>
        <dsp:cNvPr id="0" name=""/>
        <dsp:cNvSpPr/>
      </dsp:nvSpPr>
      <dsp:spPr>
        <a:xfrm>
          <a:off x="3406631" y="1520211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Road Maintenance</a:t>
          </a:r>
        </a:p>
      </dsp:txBody>
      <dsp:txXfrm>
        <a:off x="3406631" y="1520211"/>
        <a:ext cx="713024" cy="356512"/>
      </dsp:txXfrm>
    </dsp:sp>
    <dsp:sp modelId="{26693D34-4F6B-4785-B0A5-D984DD7FD004}">
      <dsp:nvSpPr>
        <dsp:cNvPr id="0" name=""/>
        <dsp:cNvSpPr/>
      </dsp:nvSpPr>
      <dsp:spPr>
        <a:xfrm>
          <a:off x="3406631" y="2026459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Stormwater</a:t>
          </a:r>
        </a:p>
      </dsp:txBody>
      <dsp:txXfrm>
        <a:off x="3406631" y="2026459"/>
        <a:ext cx="713024" cy="356512"/>
      </dsp:txXfrm>
    </dsp:sp>
    <dsp:sp modelId="{E78EEB74-DDB0-4F79-B102-6D4EA5900A66}">
      <dsp:nvSpPr>
        <dsp:cNvPr id="0" name=""/>
        <dsp:cNvSpPr/>
      </dsp:nvSpPr>
      <dsp:spPr>
        <a:xfrm>
          <a:off x="4091135" y="1013964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Land Use</a:t>
          </a:r>
        </a:p>
      </dsp:txBody>
      <dsp:txXfrm>
        <a:off x="4091135" y="1013964"/>
        <a:ext cx="713024" cy="356512"/>
      </dsp:txXfrm>
    </dsp:sp>
    <dsp:sp modelId="{9FB6C6DC-CAC3-48DA-A1F5-1B39B281E838}">
      <dsp:nvSpPr>
        <dsp:cNvPr id="0" name=""/>
        <dsp:cNvSpPr/>
      </dsp:nvSpPr>
      <dsp:spPr>
        <a:xfrm>
          <a:off x="4269391" y="1520211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Housing</a:t>
          </a:r>
        </a:p>
      </dsp:txBody>
      <dsp:txXfrm>
        <a:off x="4269391" y="1520211"/>
        <a:ext cx="713024" cy="356512"/>
      </dsp:txXfrm>
    </dsp:sp>
    <dsp:sp modelId="{9555159D-FD07-4893-905B-B15D9E4595CC}">
      <dsp:nvSpPr>
        <dsp:cNvPr id="0" name=""/>
        <dsp:cNvSpPr/>
      </dsp:nvSpPr>
      <dsp:spPr>
        <a:xfrm>
          <a:off x="4269391" y="2026459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EPB</a:t>
          </a:r>
        </a:p>
      </dsp:txBody>
      <dsp:txXfrm>
        <a:off x="4269391" y="2026459"/>
        <a:ext cx="713024" cy="356512"/>
      </dsp:txXfrm>
    </dsp:sp>
    <dsp:sp modelId="{6F810F6F-4A99-4B78-8964-A5F0212DBD80}">
      <dsp:nvSpPr>
        <dsp:cNvPr id="0" name=""/>
        <dsp:cNvSpPr/>
      </dsp:nvSpPr>
      <dsp:spPr>
        <a:xfrm>
          <a:off x="4269391" y="2532707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Planning</a:t>
          </a:r>
        </a:p>
      </dsp:txBody>
      <dsp:txXfrm>
        <a:off x="4269391" y="2532707"/>
        <a:ext cx="713024" cy="356512"/>
      </dsp:txXfrm>
    </dsp:sp>
    <dsp:sp modelId="{AA3F26F8-C7E6-43F1-91CD-344FA061711E}">
      <dsp:nvSpPr>
        <dsp:cNvPr id="0" name=""/>
        <dsp:cNvSpPr/>
      </dsp:nvSpPr>
      <dsp:spPr>
        <a:xfrm>
          <a:off x="4269391" y="3038954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Zoning</a:t>
          </a:r>
        </a:p>
      </dsp:txBody>
      <dsp:txXfrm>
        <a:off x="4269391" y="3038954"/>
        <a:ext cx="713024" cy="356512"/>
      </dsp:txXfrm>
    </dsp:sp>
    <dsp:sp modelId="{6C4DDD43-3536-4AC4-BAB2-AFB40B98E316}">
      <dsp:nvSpPr>
        <dsp:cNvPr id="0" name=""/>
        <dsp:cNvSpPr/>
      </dsp:nvSpPr>
      <dsp:spPr>
        <a:xfrm>
          <a:off x="4953895" y="1013964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Parks &amp; Recreation</a:t>
          </a:r>
        </a:p>
      </dsp:txBody>
      <dsp:txXfrm>
        <a:off x="4953895" y="1013964"/>
        <a:ext cx="713024" cy="356512"/>
      </dsp:txXfrm>
    </dsp:sp>
    <dsp:sp modelId="{BC39C19A-FE28-4A53-ACCB-24E5E8BE4FB6}">
      <dsp:nvSpPr>
        <dsp:cNvPr id="0" name=""/>
        <dsp:cNvSpPr/>
      </dsp:nvSpPr>
      <dsp:spPr>
        <a:xfrm>
          <a:off x="5132151" y="1520211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Enforcement</a:t>
          </a:r>
        </a:p>
      </dsp:txBody>
      <dsp:txXfrm>
        <a:off x="5132151" y="1520211"/>
        <a:ext cx="713024" cy="356512"/>
      </dsp:txXfrm>
    </dsp:sp>
    <dsp:sp modelId="{CBBD4804-EC5E-4D9F-A5EC-7588758A8A38}">
      <dsp:nvSpPr>
        <dsp:cNvPr id="0" name=""/>
        <dsp:cNvSpPr/>
      </dsp:nvSpPr>
      <dsp:spPr>
        <a:xfrm>
          <a:off x="5132151" y="2026459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Forestry</a:t>
          </a:r>
        </a:p>
      </dsp:txBody>
      <dsp:txXfrm>
        <a:off x="5132151" y="2026459"/>
        <a:ext cx="713024" cy="356512"/>
      </dsp:txXfrm>
    </dsp:sp>
    <dsp:sp modelId="{7A94A22C-57E4-4DD3-8444-7FF355FDD674}">
      <dsp:nvSpPr>
        <dsp:cNvPr id="0" name=""/>
        <dsp:cNvSpPr/>
      </dsp:nvSpPr>
      <dsp:spPr>
        <a:xfrm>
          <a:off x="5132151" y="2532707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Marinas</a:t>
          </a:r>
        </a:p>
      </dsp:txBody>
      <dsp:txXfrm>
        <a:off x="5132151" y="2532707"/>
        <a:ext cx="713024" cy="356512"/>
      </dsp:txXfrm>
    </dsp:sp>
    <dsp:sp modelId="{71A2FD58-D49F-46CA-A9B0-C7585648F105}">
      <dsp:nvSpPr>
        <dsp:cNvPr id="0" name=""/>
        <dsp:cNvSpPr/>
      </dsp:nvSpPr>
      <dsp:spPr>
        <a:xfrm>
          <a:off x="5132151" y="3038954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Park Maintenance</a:t>
          </a:r>
        </a:p>
      </dsp:txBody>
      <dsp:txXfrm>
        <a:off x="5132151" y="3038954"/>
        <a:ext cx="713024" cy="356512"/>
      </dsp:txXfrm>
    </dsp:sp>
    <dsp:sp modelId="{7147967C-6529-4AC4-8424-0AD3A63D3FBC}">
      <dsp:nvSpPr>
        <dsp:cNvPr id="0" name=""/>
        <dsp:cNvSpPr/>
      </dsp:nvSpPr>
      <dsp:spPr>
        <a:xfrm>
          <a:off x="5132151" y="3545202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Leisure Services</a:t>
          </a:r>
        </a:p>
      </dsp:txBody>
      <dsp:txXfrm>
        <a:off x="5132151" y="3545202"/>
        <a:ext cx="713024" cy="356512"/>
      </dsp:txXfrm>
    </dsp:sp>
    <dsp:sp modelId="{9A9A6EB7-618C-4777-A8F2-99193001DFEC}">
      <dsp:nvSpPr>
        <dsp:cNvPr id="0" name=""/>
        <dsp:cNvSpPr/>
      </dsp:nvSpPr>
      <dsp:spPr>
        <a:xfrm>
          <a:off x="5132151" y="4051449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TC Rink</a:t>
          </a:r>
        </a:p>
      </dsp:txBody>
      <dsp:txXfrm>
        <a:off x="5132151" y="4051449"/>
        <a:ext cx="713024" cy="356512"/>
      </dsp:txXfrm>
    </dsp:sp>
    <dsp:sp modelId="{CAE16C6C-8844-4854-A040-6A92595FB6FF}">
      <dsp:nvSpPr>
        <dsp:cNvPr id="0" name=""/>
        <dsp:cNvSpPr/>
      </dsp:nvSpPr>
      <dsp:spPr>
        <a:xfrm>
          <a:off x="5132151" y="4557697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EG Brennan Golf</a:t>
          </a:r>
        </a:p>
      </dsp:txBody>
      <dsp:txXfrm>
        <a:off x="5132151" y="4557697"/>
        <a:ext cx="713024" cy="356512"/>
      </dsp:txXfrm>
    </dsp:sp>
    <dsp:sp modelId="{B529A590-5C9A-4130-ABE9-EE3FF6B67DF1}">
      <dsp:nvSpPr>
        <dsp:cNvPr id="0" name=""/>
        <dsp:cNvSpPr/>
      </dsp:nvSpPr>
      <dsp:spPr>
        <a:xfrm>
          <a:off x="5816655" y="1013964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Solid Waste</a:t>
          </a:r>
        </a:p>
      </dsp:txBody>
      <dsp:txXfrm>
        <a:off x="5816655" y="1013964"/>
        <a:ext cx="713024" cy="356512"/>
      </dsp:txXfrm>
    </dsp:sp>
    <dsp:sp modelId="{5DF094A3-2F18-41CB-8AD8-D94D8782B67B}">
      <dsp:nvSpPr>
        <dsp:cNvPr id="0" name=""/>
        <dsp:cNvSpPr/>
      </dsp:nvSpPr>
      <dsp:spPr>
        <a:xfrm>
          <a:off x="5994911" y="1520211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Collection</a:t>
          </a:r>
        </a:p>
      </dsp:txBody>
      <dsp:txXfrm>
        <a:off x="5994911" y="1520211"/>
        <a:ext cx="713024" cy="356512"/>
      </dsp:txXfrm>
    </dsp:sp>
    <dsp:sp modelId="{D7E46699-D854-470A-9948-8BBBE4D35C3F}">
      <dsp:nvSpPr>
        <dsp:cNvPr id="0" name=""/>
        <dsp:cNvSpPr/>
      </dsp:nvSpPr>
      <dsp:spPr>
        <a:xfrm>
          <a:off x="5994911" y="2026459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Haulaway</a:t>
          </a:r>
          <a:endParaRPr lang="en-US" sz="800" kern="1200" dirty="0"/>
        </a:p>
      </dsp:txBody>
      <dsp:txXfrm>
        <a:off x="5994911" y="2026459"/>
        <a:ext cx="713024" cy="356512"/>
      </dsp:txXfrm>
    </dsp:sp>
    <dsp:sp modelId="{C1E309C9-2980-43EE-9997-77391BB5A6A4}">
      <dsp:nvSpPr>
        <dsp:cNvPr id="0" name=""/>
        <dsp:cNvSpPr/>
      </dsp:nvSpPr>
      <dsp:spPr>
        <a:xfrm>
          <a:off x="5994911" y="2532707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Recycling</a:t>
          </a:r>
        </a:p>
      </dsp:txBody>
      <dsp:txXfrm>
        <a:off x="5994911" y="2532707"/>
        <a:ext cx="713024" cy="356512"/>
      </dsp:txXfrm>
    </dsp:sp>
    <dsp:sp modelId="{1E262830-4072-4854-9344-BE6A98EF816B}">
      <dsp:nvSpPr>
        <dsp:cNvPr id="0" name=""/>
        <dsp:cNvSpPr/>
      </dsp:nvSpPr>
      <dsp:spPr>
        <a:xfrm>
          <a:off x="6679415" y="1013964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Transportation, Traffic, &amp; Parking</a:t>
          </a:r>
        </a:p>
      </dsp:txBody>
      <dsp:txXfrm>
        <a:off x="6679415" y="1013964"/>
        <a:ext cx="713024" cy="356512"/>
      </dsp:txXfrm>
    </dsp:sp>
    <dsp:sp modelId="{2DAEAFCC-12FC-4900-9A5D-32FE3BD4740A}">
      <dsp:nvSpPr>
        <dsp:cNvPr id="0" name=""/>
        <dsp:cNvSpPr/>
      </dsp:nvSpPr>
      <dsp:spPr>
        <a:xfrm>
          <a:off x="6857671" y="1520211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Parking Ops.</a:t>
          </a:r>
        </a:p>
      </dsp:txBody>
      <dsp:txXfrm>
        <a:off x="6857671" y="1520211"/>
        <a:ext cx="713024" cy="356512"/>
      </dsp:txXfrm>
    </dsp:sp>
    <dsp:sp modelId="{50734354-DD80-46B8-B1C5-83C5970B3178}">
      <dsp:nvSpPr>
        <dsp:cNvPr id="0" name=""/>
        <dsp:cNvSpPr/>
      </dsp:nvSpPr>
      <dsp:spPr>
        <a:xfrm>
          <a:off x="6857671" y="2026459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Planning</a:t>
          </a:r>
          <a:endParaRPr lang="en-US" sz="800" kern="1200" dirty="0"/>
        </a:p>
      </dsp:txBody>
      <dsp:txXfrm>
        <a:off x="6857671" y="2026459"/>
        <a:ext cx="713024" cy="356512"/>
      </dsp:txXfrm>
    </dsp:sp>
    <dsp:sp modelId="{675A1548-DFE0-4683-A46C-B0362EDD09D2}">
      <dsp:nvSpPr>
        <dsp:cNvPr id="0" name=""/>
        <dsp:cNvSpPr/>
      </dsp:nvSpPr>
      <dsp:spPr>
        <a:xfrm>
          <a:off x="6857671" y="2532707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Signs &amp; Lines</a:t>
          </a:r>
        </a:p>
      </dsp:txBody>
      <dsp:txXfrm>
        <a:off x="6857671" y="2532707"/>
        <a:ext cx="713024" cy="356512"/>
      </dsp:txXfrm>
    </dsp:sp>
    <dsp:sp modelId="{2BE93AED-EB98-4269-ABB3-7C06EA73027E}">
      <dsp:nvSpPr>
        <dsp:cNvPr id="0" name=""/>
        <dsp:cNvSpPr/>
      </dsp:nvSpPr>
      <dsp:spPr>
        <a:xfrm>
          <a:off x="6857671" y="3038954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Signal</a:t>
          </a:r>
        </a:p>
      </dsp:txBody>
      <dsp:txXfrm>
        <a:off x="6857671" y="3038954"/>
        <a:ext cx="713024" cy="356512"/>
      </dsp:txXfrm>
    </dsp:sp>
    <dsp:sp modelId="{6D7DB84D-A73F-4E59-B107-C8840139302E}">
      <dsp:nvSpPr>
        <dsp:cNvPr id="0" name=""/>
        <dsp:cNvSpPr/>
      </dsp:nvSpPr>
      <dsp:spPr>
        <a:xfrm>
          <a:off x="7542175" y="1013964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Vehicle Maintenance</a:t>
          </a:r>
        </a:p>
      </dsp:txBody>
      <dsp:txXfrm>
        <a:off x="7542175" y="1013964"/>
        <a:ext cx="713024" cy="356512"/>
      </dsp:txXfrm>
    </dsp:sp>
    <dsp:sp modelId="{EB2240BD-CCB6-472F-935E-315001246F6C}">
      <dsp:nvSpPr>
        <dsp:cNvPr id="0" name=""/>
        <dsp:cNvSpPr/>
      </dsp:nvSpPr>
      <dsp:spPr>
        <a:xfrm>
          <a:off x="7720431" y="1520211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City Fleet</a:t>
          </a:r>
        </a:p>
      </dsp:txBody>
      <dsp:txXfrm>
        <a:off x="7720431" y="1520211"/>
        <a:ext cx="713024" cy="356512"/>
      </dsp:txXfrm>
    </dsp:sp>
    <dsp:sp modelId="{A339CCE3-0A80-476D-B6D5-B096D7745F8A}">
      <dsp:nvSpPr>
        <dsp:cNvPr id="0" name=""/>
        <dsp:cNvSpPr/>
      </dsp:nvSpPr>
      <dsp:spPr>
        <a:xfrm>
          <a:off x="3659755" y="507716"/>
          <a:ext cx="713024" cy="356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Operations Administration</a:t>
          </a:r>
        </a:p>
      </dsp:txBody>
      <dsp:txXfrm>
        <a:off x="3659755" y="507716"/>
        <a:ext cx="713024" cy="356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830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42684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830" y="8842684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593" eaLnBrk="1" hangingPunct="1">
              <a:defRPr kumimoji="1" sz="1200">
                <a:latin typeface="Arial Black" pitchFamily="34" charset="0"/>
              </a:defRPr>
            </a:lvl1pPr>
          </a:lstStyle>
          <a:p>
            <a:fld id="{342263C6-7E49-494E-A759-35C0EFEA31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83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ctr" anchorCtr="0" compatLnSpc="1">
            <a:prstTxWarp prst="textNoShape">
              <a:avLst/>
            </a:prstTxWarp>
          </a:bodyPr>
          <a:lstStyle>
            <a:lvl1pPr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436" y="0"/>
            <a:ext cx="3043664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235" tIns="46617" rIns="93235" bIns="46617" numCol="1" anchor="ctr" anchorCtr="0" compatLnSpc="1">
            <a:prstTxWarp prst="textNoShape">
              <a:avLst/>
            </a:prstTxWarp>
          </a:bodyPr>
          <a:lstStyle>
            <a:lvl1pPr algn="r"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1" y="4422147"/>
            <a:ext cx="5151560" cy="4188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44287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436" y="8844287"/>
            <a:ext cx="3043664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593">
              <a:defRPr sz="1200">
                <a:latin typeface="Arial Black" pitchFamily="34" charset="0"/>
              </a:defRPr>
            </a:lvl1pPr>
          </a:lstStyle>
          <a:p>
            <a:fld id="{26FEBCC3-C707-49FC-8BCC-9CF4552027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DD6-E68C-4F7C-AF23-735217335D9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12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0CE1-866A-4BD4-ACD1-A60431EE72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615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F03A-583D-4A9B-999F-74DA13C958E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88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923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3D5B-07E7-4F0E-BCB2-32B96E85206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61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185-4B3A-4B3C-B1A3-48131BA4B7C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536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5048-FC03-4291-928B-BDB9F655CF7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124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5582-20C7-4B36-B562-5BE424F710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88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443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2F6-7821-4653-A61A-EEA69F8A5E0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039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6EF-D364-49C2-8EF9-0228E40A8C9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584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2963-3AE2-4712-B816-981AE9D7052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43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DA79FF-DEFD-63B8-B7B8-7129E460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22" y="1012536"/>
            <a:ext cx="4368421" cy="5540664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200" b="1" dirty="0"/>
              <a:t>Operations Administration</a:t>
            </a: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r>
              <a:rPr lang="en-US" sz="3200" dirty="0"/>
              <a:t>Matthew Quiñones</a:t>
            </a:r>
            <a:br>
              <a:rPr lang="en-US" sz="3200" b="1" dirty="0"/>
            </a:br>
            <a:r>
              <a:rPr lang="en-US" sz="3200" b="1" dirty="0"/>
              <a:t>Director of Operations</a:t>
            </a:r>
            <a:br>
              <a:rPr lang="en-US" sz="2800" b="1" dirty="0"/>
            </a:br>
            <a:r>
              <a:rPr lang="en-US" sz="2800" dirty="0"/>
              <a:t>mquinones@stamfordct.gov</a:t>
            </a:r>
            <a:br>
              <a:rPr lang="en-US" sz="28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4200" dirty="0"/>
            </a:br>
            <a:endParaRPr lang="en-US" sz="42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3051498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2708597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91305" y="401193"/>
            <a:ext cx="3853890" cy="3051499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90DC7-8EEC-D76C-8311-057BFAF7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2FDC3A4-3ECB-4CC5-8031-F712224A9F4A}" type="slidenum">
              <a:rPr lang="en-US" altLang="en-US" sz="1000">
                <a:solidFill>
                  <a:srgbClr val="FFFFFF"/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1</a:t>
            </a:fld>
            <a:endParaRPr lang="en-US" altLang="en-US" sz="1000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6D154C58-F695-7F23-7FC2-21E4534973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941" y="1269402"/>
            <a:ext cx="3567121" cy="4319189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5963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57640B6-E4FA-F800-5BE3-72C336C2CE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8799291"/>
              </p:ext>
            </p:extLst>
          </p:nvPr>
        </p:nvGraphicFramePr>
        <p:xfrm>
          <a:off x="35224" y="971160"/>
          <a:ext cx="9073552" cy="4915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Content Placeholder 4">
            <a:extLst>
              <a:ext uri="{FF2B5EF4-FFF2-40B4-BE49-F238E27FC236}">
                <a16:creationId xmlns:a16="http://schemas.microsoft.com/office/drawing/2014/main" id="{31382D65-9359-AD42-4CEE-DCCB14C6511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152400"/>
            <a:ext cx="493691" cy="597778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8787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72590A8-B39D-8D75-3409-A4E9958C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3500" i="1" dirty="0">
                <a:solidFill>
                  <a:srgbClr val="FFFFFF"/>
                </a:solidFill>
              </a:rPr>
              <a:t>Board of Finance – PPT Requirements </a:t>
            </a:r>
            <a:br>
              <a:rPr lang="en-US" sz="3500" dirty="0">
                <a:solidFill>
                  <a:srgbClr val="FFFFFF"/>
                </a:solidFill>
              </a:rPr>
            </a:br>
            <a:endParaRPr lang="en-US" sz="35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049" y="2701476"/>
            <a:ext cx="7358795" cy="4626864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en-US" sz="2100" b="1" i="1" dirty="0"/>
          </a:p>
          <a:p>
            <a:pPr marL="457200" lvl="1" indent="0">
              <a:buClr>
                <a:schemeClr val="bg2">
                  <a:lumMod val="75000"/>
                </a:schemeClr>
              </a:buClr>
              <a:buSzPct val="145000"/>
              <a:buNone/>
            </a:pPr>
            <a:endParaRPr lang="en-US" sz="2100" dirty="0"/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2100" dirty="0"/>
              <a:t>Centralize Special Events Budget and Business Process</a:t>
            </a:r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2100" dirty="0"/>
              <a:t>Centralize PPE, OSHA Safety Equipment, and Uniform Allowances</a:t>
            </a:r>
          </a:p>
          <a:p>
            <a:pPr lvl="2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1700" dirty="0"/>
              <a:t>Establish standard for ordering aligned with OSHA mandates and labor contract obligations</a:t>
            </a:r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2100" dirty="0"/>
              <a:t>Reduced Department budget request by $2,668,786</a:t>
            </a:r>
          </a:p>
          <a:p>
            <a:pPr lvl="2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1700" dirty="0"/>
              <a:t>Represents a 5% cut from requested amount </a:t>
            </a:r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2100" dirty="0"/>
              <a:t>Launch Route Optimization and City-wide GPS project</a:t>
            </a:r>
          </a:p>
          <a:p>
            <a:pPr lvl="2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1700" dirty="0"/>
              <a:t>Reduced department OT request &gt;$50K </a:t>
            </a:r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2100" dirty="0"/>
              <a:t>Reorganized Recreation Program to offer transparent comparison of expense v. revenue</a:t>
            </a:r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2100" dirty="0"/>
              <a:t>Propose Park Enforcement Partnerships and Solutions</a:t>
            </a:r>
          </a:p>
          <a:p>
            <a:pPr lvl="2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1700" dirty="0"/>
              <a:t>Requesting funds to increase number of Park Police Officers and raise wages and Part time Enforcement Officers/ Park Rangers</a:t>
            </a:r>
          </a:p>
          <a:p>
            <a:pPr lvl="2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1700" dirty="0"/>
              <a:t>Request Construction Manager</a:t>
            </a:r>
          </a:p>
          <a:p>
            <a:pPr lvl="2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1700" dirty="0"/>
              <a:t>Request HVAC Tech</a:t>
            </a:r>
          </a:p>
          <a:p>
            <a:pPr marL="914400" lvl="2" indent="0">
              <a:buClr>
                <a:schemeClr val="bg2">
                  <a:lumMod val="75000"/>
                </a:schemeClr>
              </a:buClr>
              <a:buSzPct val="145000"/>
              <a:buNone/>
            </a:pPr>
            <a:endParaRPr lang="en-US" sz="1700" dirty="0"/>
          </a:p>
          <a:p>
            <a:pPr marL="914400" lvl="2" indent="0">
              <a:buClr>
                <a:schemeClr val="bg2">
                  <a:lumMod val="75000"/>
                </a:schemeClr>
              </a:buClr>
              <a:buSzPct val="145000"/>
              <a:buNone/>
            </a:pPr>
            <a:endParaRPr lang="en-US" sz="1700" dirty="0"/>
          </a:p>
          <a:p>
            <a:pPr marL="914400" lvl="2" indent="0">
              <a:buClr>
                <a:schemeClr val="bg2">
                  <a:lumMod val="75000"/>
                </a:schemeClr>
              </a:buClr>
              <a:buSzPct val="145000"/>
              <a:buNone/>
            </a:pPr>
            <a:endParaRPr lang="en-US" sz="1700" dirty="0"/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endParaRPr lang="en-US" sz="2100" dirty="0"/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endParaRPr lang="en-US" sz="2100" dirty="0"/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endParaRPr lang="en-US" sz="21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1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z="900"/>
              <a:pPr>
                <a:spcAft>
                  <a:spcPts val="600"/>
                </a:spcAft>
              </a:pPr>
              <a:t>3</a:t>
            </a:fld>
            <a:endParaRPr lang="en-US" altLang="en-US" sz="9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C6E529C-7A38-634D-859D-6EBCC91BB5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2899" y="269712"/>
            <a:ext cx="493819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440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2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24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983E90-249D-F8AF-526C-ACA97E869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380" y="155293"/>
            <a:ext cx="7980565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5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OPERATIONS ADMINISTRATION</a:t>
            </a:r>
          </a:p>
        </p:txBody>
      </p:sp>
      <p:grpSp>
        <p:nvGrpSpPr>
          <p:cNvPr id="39" name="Group 26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257560" y="0"/>
            <a:ext cx="1886211" cy="2174333"/>
            <a:chOff x="-305" y="-4155"/>
            <a:chExt cx="2514948" cy="2174333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28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228" y="4322879"/>
            <a:ext cx="2533818" cy="2535121"/>
            <a:chOff x="-305" y="-1"/>
            <a:chExt cx="3832880" cy="2876136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5F09E-F95E-3CC3-F678-88F847DDF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72FDC3A4-3ECB-4CC5-8031-F712224A9F4A}" type="slidenum">
              <a:rPr lang="en-US" altLang="en-US" smtClean="0"/>
              <a:pPr defTabSz="914400">
                <a:spcAft>
                  <a:spcPts val="600"/>
                </a:spcAft>
              </a:pPr>
              <a:t>4</a:t>
            </a:fld>
            <a:endParaRPr lang="en-US" alt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0655642-C2B6-BE5B-2911-58F1EDB290BE}"/>
              </a:ext>
            </a:extLst>
          </p:cNvPr>
          <p:cNvGrpSpPr/>
          <p:nvPr/>
        </p:nvGrpSpPr>
        <p:grpSpPr>
          <a:xfrm>
            <a:off x="152400" y="1771866"/>
            <a:ext cx="6078918" cy="3542496"/>
            <a:chOff x="54847" y="1454890"/>
            <a:chExt cx="6240388" cy="386823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29A3C10-7357-49DB-9695-58C4B9E2A3AF}"/>
                </a:ext>
              </a:extLst>
            </p:cNvPr>
            <p:cNvSpPr/>
            <p:nvPr/>
          </p:nvSpPr>
          <p:spPr>
            <a:xfrm>
              <a:off x="2751528" y="1454890"/>
              <a:ext cx="3543707" cy="875480"/>
            </a:xfrm>
            <a:prstGeom prst="rect">
              <a:avLst/>
            </a:prstGeom>
            <a:solidFill>
              <a:srgbClr val="4472C4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>
                  <a:ea typeface="+mn-lt"/>
                  <a:cs typeface="+mn-lt"/>
                </a:rPr>
                <a:t>Operations Administration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F88ED79-D7CD-416E-9843-0F7FFBCF339A}"/>
                </a:ext>
              </a:extLst>
            </p:cNvPr>
            <p:cNvSpPr/>
            <p:nvPr/>
          </p:nvSpPr>
          <p:spPr>
            <a:xfrm rot="5400000" flipH="1">
              <a:off x="2523867" y="3410797"/>
              <a:ext cx="45719" cy="7282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F6DEC1A-0E40-4375-8446-9EF3CEDEF1CA}"/>
                </a:ext>
              </a:extLst>
            </p:cNvPr>
            <p:cNvSpPr/>
            <p:nvPr/>
          </p:nvSpPr>
          <p:spPr>
            <a:xfrm>
              <a:off x="4454804" y="2330370"/>
              <a:ext cx="45719" cy="12439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5961585-F47B-4637-8050-29DDC9247FE8}"/>
                </a:ext>
              </a:extLst>
            </p:cNvPr>
            <p:cNvSpPr/>
            <p:nvPr/>
          </p:nvSpPr>
          <p:spPr>
            <a:xfrm>
              <a:off x="1038130" y="3985849"/>
              <a:ext cx="45719" cy="7834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91E1E04-4567-40E1-9BA5-AF6A9D4CF2E6}"/>
                </a:ext>
              </a:extLst>
            </p:cNvPr>
            <p:cNvSpPr/>
            <p:nvPr/>
          </p:nvSpPr>
          <p:spPr>
            <a:xfrm rot="10800000">
              <a:off x="4438604" y="3975523"/>
              <a:ext cx="45719" cy="8427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9A6F304-B41D-439C-8A1E-0870B7AF4864}"/>
                </a:ext>
              </a:extLst>
            </p:cNvPr>
            <p:cNvSpPr/>
            <p:nvPr/>
          </p:nvSpPr>
          <p:spPr>
            <a:xfrm>
              <a:off x="2834168" y="3391177"/>
              <a:ext cx="3384391" cy="783459"/>
            </a:xfrm>
            <a:prstGeom prst="rect">
              <a:avLst/>
            </a:prstGeom>
            <a:solidFill>
              <a:srgbClr val="4472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>
                  <a:ea typeface="+mn-lt"/>
                  <a:cs typeface="+mn-lt"/>
                </a:rPr>
                <a:t>Director of Operations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7C40709-2125-4082-98DC-F75E4324A18E}"/>
                </a:ext>
              </a:extLst>
            </p:cNvPr>
            <p:cNvSpPr/>
            <p:nvPr/>
          </p:nvSpPr>
          <p:spPr>
            <a:xfrm>
              <a:off x="2910844" y="4820633"/>
              <a:ext cx="3225077" cy="401215"/>
            </a:xfrm>
            <a:prstGeom prst="rect">
              <a:avLst/>
            </a:prstGeom>
            <a:solidFill>
              <a:srgbClr val="4472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ea typeface="+mn-lt"/>
                  <a:cs typeface="+mn-lt"/>
                </a:rPr>
                <a:t>Deputy Director of Operations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14A60F4-561B-4B43-9ECF-029A237EE413}"/>
                </a:ext>
              </a:extLst>
            </p:cNvPr>
            <p:cNvSpPr/>
            <p:nvPr/>
          </p:nvSpPr>
          <p:spPr>
            <a:xfrm>
              <a:off x="83836" y="3462959"/>
              <a:ext cx="2129670" cy="536102"/>
            </a:xfrm>
            <a:prstGeom prst="rect">
              <a:avLst/>
            </a:prstGeom>
            <a:solidFill>
              <a:srgbClr val="4472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ea typeface="+mn-lt"/>
                  <a:cs typeface="+mn-lt"/>
                </a:rPr>
                <a:t>Administrative Assistant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CAD3D0F-CD34-4F8A-8AA9-C166F41E030B}"/>
                </a:ext>
              </a:extLst>
            </p:cNvPr>
            <p:cNvSpPr/>
            <p:nvPr/>
          </p:nvSpPr>
          <p:spPr>
            <a:xfrm>
              <a:off x="54847" y="4787020"/>
              <a:ext cx="2129670" cy="536103"/>
            </a:xfrm>
            <a:prstGeom prst="rect">
              <a:avLst/>
            </a:prstGeom>
            <a:solidFill>
              <a:srgbClr val="4472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ea typeface="+mn-lt"/>
                  <a:cs typeface="+mn-lt"/>
                </a:rPr>
                <a:t>Administrative Coordinator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1EA1B771-23FE-5321-A532-6AF9084A1C40}"/>
              </a:ext>
            </a:extLst>
          </p:cNvPr>
          <p:cNvSpPr/>
          <p:nvPr/>
        </p:nvSpPr>
        <p:spPr>
          <a:xfrm rot="5400000" flipH="1">
            <a:off x="6490387" y="3549148"/>
            <a:ext cx="41869" cy="709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10120F-63FE-37C5-4518-8E6E06B759CE}"/>
              </a:ext>
            </a:extLst>
          </p:cNvPr>
          <p:cNvSpPr/>
          <p:nvPr/>
        </p:nvSpPr>
        <p:spPr>
          <a:xfrm>
            <a:off x="6866017" y="3637430"/>
            <a:ext cx="2074565" cy="490958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ea typeface="+mn-lt"/>
                <a:cs typeface="+mn-lt"/>
              </a:rPr>
              <a:t>School Construction</a:t>
            </a:r>
          </a:p>
          <a:p>
            <a:pPr algn="ctr"/>
            <a:r>
              <a:rPr lang="en-US" sz="1600" dirty="0">
                <a:ea typeface="+mn-lt"/>
                <a:cs typeface="+mn-lt"/>
              </a:rPr>
              <a:t>Director</a:t>
            </a:r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FD878F31-3043-AEAE-AD75-E825D2AFE6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152400"/>
            <a:ext cx="493691" cy="597778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999690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9144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341640" y="-1720"/>
            <a:ext cx="881253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4540" y="-1291"/>
            <a:ext cx="2706134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3923854" y="1402819"/>
            <a:ext cx="4967533" cy="3741293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983E90-249D-F8AF-526C-ACA97E869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0148" y="818984"/>
            <a:ext cx="4947184" cy="32685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Department of Operations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735" y="4480038"/>
            <a:ext cx="9134528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EC6D72-B166-B668-7CC8-1D0FE7E0B122}"/>
              </a:ext>
            </a:extLst>
          </p:cNvPr>
          <p:cNvSpPr txBox="1"/>
          <p:nvPr/>
        </p:nvSpPr>
        <p:spPr>
          <a:xfrm>
            <a:off x="1448905" y="4797188"/>
            <a:ext cx="4538427" cy="1241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 defTabSz="914400">
              <a:lnSpc>
                <a:spcPct val="90000"/>
              </a:lnSpc>
              <a:spcBef>
                <a:spcPts val="1000"/>
              </a:spcBef>
            </a:pPr>
            <a:r>
              <a:rPr 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Q&amp;A 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368117" y="2081692"/>
            <a:ext cx="6857572" cy="269419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5F09E-F95E-3CC3-F678-88F847DDF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72FDC3A4-3ECB-4CC5-8031-F712224A9F4A}" type="slidenum">
              <a:rPr lang="en-US" altLang="en-US" sz="1000">
                <a:solidFill>
                  <a:srgbClr val="FFFFFF"/>
                </a:solidFill>
              </a:rPr>
              <a:pPr defTabSz="914400">
                <a:spcAft>
                  <a:spcPts val="600"/>
                </a:spcAft>
              </a:pPr>
              <a:t>5</a:t>
            </a:fld>
            <a:endParaRPr lang="en-US" altLang="en-US" sz="1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5198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23540</TotalTime>
  <Words>228</Words>
  <Application>Microsoft Office PowerPoint</Application>
  <PresentationFormat>On-screen Show (4:3)</PresentationFormat>
  <Paragraphs>77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Wingdings</vt:lpstr>
      <vt:lpstr>Office Theme</vt:lpstr>
      <vt:lpstr>Operations Administration    Matthew Quiñones Director of Operations mquinones@stamfordct.gov    </vt:lpstr>
      <vt:lpstr>PowerPoint Presentation</vt:lpstr>
      <vt:lpstr> Board of Finance – PPT Requirements  </vt:lpstr>
      <vt:lpstr>OPERATIONS ADMINISTRATION</vt:lpstr>
      <vt:lpstr>Department of Operations</vt:lpstr>
    </vt:vector>
  </TitlesOfParts>
  <Company>City of Stamford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2014-15 Highlights    FY 2015-16 Outlook</dc:title>
  <dc:creator>Dr. Elda Sinani</dc:creator>
  <cp:lastModifiedBy>Carpanzano, Josephine</cp:lastModifiedBy>
  <cp:revision>114</cp:revision>
  <cp:lastPrinted>2018-02-23T19:05:57Z</cp:lastPrinted>
  <dcterms:created xsi:type="dcterms:W3CDTF">2015-07-08T22:36:06Z</dcterms:created>
  <dcterms:modified xsi:type="dcterms:W3CDTF">2024-03-19T14:15:20Z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TC060891601033</vt:lpwstr>
  </property>
</Properties>
</file>