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7" r:id="rId1"/>
  </p:sldMasterIdLst>
  <p:notesMasterIdLst>
    <p:notesMasterId r:id="rId8"/>
  </p:notesMasterIdLst>
  <p:handoutMasterIdLst>
    <p:handoutMasterId r:id="rId9"/>
  </p:handoutMasterIdLst>
  <p:sldIdLst>
    <p:sldId id="279" r:id="rId2"/>
    <p:sldId id="286" r:id="rId3"/>
    <p:sldId id="290" r:id="rId4"/>
    <p:sldId id="285" r:id="rId5"/>
    <p:sldId id="289" r:id="rId6"/>
    <p:sldId id="627" r:id="rId7"/>
  </p:sldIdLst>
  <p:sldSz cx="9144000" cy="6858000" type="screen4x3"/>
  <p:notesSz cx="7023100" cy="9309100"/>
  <p:custDataLst>
    <p:tags r:id="rId1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208" userDrawn="1">
          <p15:clr>
            <a:srgbClr val="A4A3A4"/>
          </p15:clr>
        </p15:guide>
        <p15:guide id="3" orient="horz" pos="2932" userDrawn="1">
          <p15:clr>
            <a:srgbClr val="A4A3A4"/>
          </p15:clr>
        </p15:guide>
        <p15:guide id="4"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08B8"/>
    <a:srgbClr val="FFFFCC"/>
    <a:srgbClr val="D3E8C6"/>
    <a:srgbClr val="FF3300"/>
    <a:srgbClr val="B1A9CF"/>
    <a:srgbClr val="FFFF99"/>
    <a:srgbClr val="6600FF"/>
    <a:srgbClr val="009999"/>
    <a:srgbClr val="FF6633"/>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86" autoAdjust="0"/>
    <p:restoredTop sz="93482" autoAdjust="0"/>
  </p:normalViewPr>
  <p:slideViewPr>
    <p:cSldViewPr>
      <p:cViewPr varScale="1">
        <p:scale>
          <a:sx n="59" d="100"/>
          <a:sy n="59" d="100"/>
        </p:scale>
        <p:origin x="960" y="76"/>
      </p:cViewPr>
      <p:guideLst>
        <p:guide orient="horz" pos="2160"/>
        <p:guide pos="2880"/>
      </p:guideLst>
    </p:cSldViewPr>
  </p:slideViewPr>
  <p:outlineViewPr>
    <p:cViewPr>
      <p:scale>
        <a:sx n="33" d="100"/>
        <a:sy n="33" d="100"/>
      </p:scale>
      <p:origin x="0" y="0"/>
    </p:cViewPr>
  </p:outlineViewPr>
  <p:notesTextViewPr>
    <p:cViewPr>
      <p:scale>
        <a:sx n="153" d="100"/>
        <a:sy n="153" d="100"/>
      </p:scale>
      <p:origin x="0" y="0"/>
    </p:cViewPr>
  </p:notesTextViewPr>
  <p:notesViewPr>
    <p:cSldViewPr>
      <p:cViewPr varScale="1">
        <p:scale>
          <a:sx n="48" d="100"/>
          <a:sy n="48" d="100"/>
        </p:scale>
        <p:origin x="-1950" y="-90"/>
      </p:cViewPr>
      <p:guideLst>
        <p:guide orient="horz" pos="2909"/>
        <p:guide pos="2208"/>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1E5E71-4259-47CB-B8A8-63CA73AD4D06}"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lang="en-US"/>
        </a:p>
      </dgm:t>
    </dgm:pt>
    <dgm:pt modelId="{4EA81DA5-EE32-4EE8-B510-A2E43A6242D2}">
      <dgm:prSet phldrT="[Text]" custT="1"/>
      <dgm:spPr>
        <a:solidFill>
          <a:srgbClr val="FFFFCC"/>
        </a:solidFill>
      </dgm:spPr>
      <dgm:t>
        <a:bodyPr/>
        <a:lstStyle/>
        <a:p>
          <a:r>
            <a:rPr lang="en-US" sz="1800" dirty="0"/>
            <a:t>City Engineer</a:t>
          </a:r>
        </a:p>
      </dgm:t>
    </dgm:pt>
    <dgm:pt modelId="{39B447CE-82BA-457C-BBE6-6FEB37C8FAA3}" type="parTrans" cxnId="{2FC3E2FF-05CB-4EFA-9C11-B908A7ACF329}">
      <dgm:prSet/>
      <dgm:spPr/>
      <dgm:t>
        <a:bodyPr/>
        <a:lstStyle/>
        <a:p>
          <a:endParaRPr lang="en-US"/>
        </a:p>
      </dgm:t>
    </dgm:pt>
    <dgm:pt modelId="{4BADCBAA-7967-4FB4-9FFD-1A733BF0C9EE}" type="sibTrans" cxnId="{2FC3E2FF-05CB-4EFA-9C11-B908A7ACF329}">
      <dgm:prSet/>
      <dgm:spPr/>
      <dgm:t>
        <a:bodyPr/>
        <a:lstStyle/>
        <a:p>
          <a:endParaRPr lang="en-US"/>
        </a:p>
      </dgm:t>
    </dgm:pt>
    <dgm:pt modelId="{DD2631A9-FEB1-4435-A78F-909125F869DB}">
      <dgm:prSet phldrT="[Text]" custT="1"/>
      <dgm:spPr>
        <a:solidFill>
          <a:srgbClr val="B1A9CF"/>
        </a:solidFill>
      </dgm:spPr>
      <dgm:t>
        <a:bodyPr/>
        <a:lstStyle/>
        <a:p>
          <a:r>
            <a:rPr lang="en-US" sz="1400" dirty="0"/>
            <a:t>Construction Management</a:t>
          </a:r>
        </a:p>
        <a:p>
          <a:r>
            <a:rPr lang="en-US" sz="1400" dirty="0"/>
            <a:t>2201</a:t>
          </a:r>
        </a:p>
      </dgm:t>
    </dgm:pt>
    <dgm:pt modelId="{B58E3AFD-9A83-4E6F-9940-EFB571385600}" type="parTrans" cxnId="{9DE470CE-DDBB-4F97-9B86-6DDE75EBD0C5}">
      <dgm:prSet/>
      <dgm:spPr/>
      <dgm:t>
        <a:bodyPr/>
        <a:lstStyle/>
        <a:p>
          <a:endParaRPr lang="en-US" sz="3200"/>
        </a:p>
      </dgm:t>
    </dgm:pt>
    <dgm:pt modelId="{464ADABC-E250-4DEE-87D9-8E0053EFC913}" type="sibTrans" cxnId="{9DE470CE-DDBB-4F97-9B86-6DDE75EBD0C5}">
      <dgm:prSet/>
      <dgm:spPr/>
      <dgm:t>
        <a:bodyPr/>
        <a:lstStyle/>
        <a:p>
          <a:endParaRPr lang="en-US"/>
        </a:p>
      </dgm:t>
    </dgm:pt>
    <dgm:pt modelId="{1F29F1FD-ECA1-42B2-8675-EFC4499830E3}">
      <dgm:prSet phldrT="[Text]" custT="1"/>
      <dgm:spPr>
        <a:solidFill>
          <a:srgbClr val="B1A9CF"/>
        </a:solidFill>
      </dgm:spPr>
      <dgm:t>
        <a:bodyPr/>
        <a:lstStyle/>
        <a:p>
          <a:r>
            <a:rPr lang="en-US" sz="1400" dirty="0"/>
            <a:t>Engineering Administration</a:t>
          </a:r>
        </a:p>
        <a:p>
          <a:r>
            <a:rPr lang="en-US" sz="1400" dirty="0"/>
            <a:t>2200</a:t>
          </a:r>
        </a:p>
      </dgm:t>
    </dgm:pt>
    <dgm:pt modelId="{B0727C57-89B2-4C48-9C0C-D21447C9AD9C}" type="parTrans" cxnId="{15A10B0B-6945-4A11-81B0-BA6BAA2CFF2C}">
      <dgm:prSet/>
      <dgm:spPr/>
      <dgm:t>
        <a:bodyPr/>
        <a:lstStyle/>
        <a:p>
          <a:endParaRPr lang="en-US" sz="3200"/>
        </a:p>
      </dgm:t>
    </dgm:pt>
    <dgm:pt modelId="{4165C576-0F3B-4BE2-96EB-507DF4CA28B8}" type="sibTrans" cxnId="{15A10B0B-6945-4A11-81B0-BA6BAA2CFF2C}">
      <dgm:prSet/>
      <dgm:spPr/>
      <dgm:t>
        <a:bodyPr/>
        <a:lstStyle/>
        <a:p>
          <a:endParaRPr lang="en-US"/>
        </a:p>
      </dgm:t>
    </dgm:pt>
    <dgm:pt modelId="{0BFB3AE5-C55D-43B0-B632-2AABAC9E3DF3}">
      <dgm:prSet phldrT="[Text]" custT="1"/>
      <dgm:spPr>
        <a:solidFill>
          <a:srgbClr val="B1A9CF"/>
        </a:solidFill>
      </dgm:spPr>
      <dgm:t>
        <a:bodyPr/>
        <a:lstStyle/>
        <a:p>
          <a:r>
            <a:rPr lang="en-US" sz="1400" dirty="0"/>
            <a:t>Regulatory Compliance</a:t>
          </a:r>
        </a:p>
        <a:p>
          <a:r>
            <a:rPr lang="en-US" sz="1400" dirty="0"/>
            <a:t>2202</a:t>
          </a:r>
        </a:p>
      </dgm:t>
    </dgm:pt>
    <dgm:pt modelId="{2E35461D-FB5E-4E8B-8336-8C809D9596A9}" type="parTrans" cxnId="{4C363516-EA29-4ED3-89D1-74BFCB190726}">
      <dgm:prSet/>
      <dgm:spPr/>
      <dgm:t>
        <a:bodyPr/>
        <a:lstStyle/>
        <a:p>
          <a:endParaRPr lang="en-US" sz="3200"/>
        </a:p>
      </dgm:t>
    </dgm:pt>
    <dgm:pt modelId="{3B644DBA-BC6D-4BE2-B77F-F568A3FC6DD7}" type="sibTrans" cxnId="{4C363516-EA29-4ED3-89D1-74BFCB190726}">
      <dgm:prSet/>
      <dgm:spPr/>
      <dgm:t>
        <a:bodyPr/>
        <a:lstStyle/>
        <a:p>
          <a:endParaRPr lang="en-US"/>
        </a:p>
      </dgm:t>
    </dgm:pt>
    <dgm:pt modelId="{E8FE74AB-1648-4FED-A8A2-5D672F5BE868}">
      <dgm:prSet phldrT="[Text]" custT="1"/>
      <dgm:spPr>
        <a:solidFill>
          <a:srgbClr val="FFFFCC"/>
        </a:solidFill>
      </dgm:spPr>
      <dgm:t>
        <a:bodyPr/>
        <a:lstStyle/>
        <a:p>
          <a:r>
            <a:rPr lang="en-US" sz="1100" dirty="0"/>
            <a:t>Sr. Construction Manager</a:t>
          </a:r>
        </a:p>
      </dgm:t>
    </dgm:pt>
    <dgm:pt modelId="{73E84C8A-7586-4564-8689-BF3E02AB8C6C}" type="parTrans" cxnId="{F2455124-DC1B-4470-B77B-D636A64E7F2A}">
      <dgm:prSet/>
      <dgm:spPr/>
      <dgm:t>
        <a:bodyPr/>
        <a:lstStyle/>
        <a:p>
          <a:endParaRPr lang="en-US" sz="3200"/>
        </a:p>
      </dgm:t>
    </dgm:pt>
    <dgm:pt modelId="{BC09CEBD-4FF0-4364-907F-28A0314C627A}" type="sibTrans" cxnId="{F2455124-DC1B-4470-B77B-D636A64E7F2A}">
      <dgm:prSet/>
      <dgm:spPr/>
      <dgm:t>
        <a:bodyPr/>
        <a:lstStyle/>
        <a:p>
          <a:endParaRPr lang="en-US"/>
        </a:p>
      </dgm:t>
    </dgm:pt>
    <dgm:pt modelId="{A6B4C1CF-12CB-4E6E-8A3D-06F1AA25ACC9}">
      <dgm:prSet phldrT="[Text]" custT="1"/>
      <dgm:spPr>
        <a:solidFill>
          <a:srgbClr val="FFFFCC"/>
        </a:solidFill>
      </dgm:spPr>
      <dgm:t>
        <a:bodyPr/>
        <a:lstStyle/>
        <a:p>
          <a:r>
            <a:rPr lang="en-US" sz="1100" dirty="0"/>
            <a:t>Construction Manager (3)</a:t>
          </a:r>
        </a:p>
      </dgm:t>
    </dgm:pt>
    <dgm:pt modelId="{0DC9FAD4-D4C4-4094-B082-C6F06D7A98E8}" type="parTrans" cxnId="{04E7C2AB-0CA8-421C-989E-86CCCFF4BD29}">
      <dgm:prSet/>
      <dgm:spPr/>
      <dgm:t>
        <a:bodyPr/>
        <a:lstStyle/>
        <a:p>
          <a:endParaRPr lang="en-US" sz="3200"/>
        </a:p>
      </dgm:t>
    </dgm:pt>
    <dgm:pt modelId="{A006A9D9-57C5-48D2-A971-7F6955BCF5B0}" type="sibTrans" cxnId="{04E7C2AB-0CA8-421C-989E-86CCCFF4BD29}">
      <dgm:prSet/>
      <dgm:spPr/>
      <dgm:t>
        <a:bodyPr/>
        <a:lstStyle/>
        <a:p>
          <a:endParaRPr lang="en-US"/>
        </a:p>
      </dgm:t>
    </dgm:pt>
    <dgm:pt modelId="{A32348D1-E6D7-438F-9DB2-EADEB2479FC8}">
      <dgm:prSet phldrT="[Text]" custT="1"/>
      <dgm:spPr>
        <a:solidFill>
          <a:srgbClr val="FFFFCC"/>
        </a:solidFill>
      </dgm:spPr>
      <dgm:t>
        <a:bodyPr/>
        <a:lstStyle/>
        <a:p>
          <a:r>
            <a:rPr lang="en-US" sz="1100" dirty="0"/>
            <a:t>Building Systems Engineer</a:t>
          </a:r>
        </a:p>
      </dgm:t>
    </dgm:pt>
    <dgm:pt modelId="{6F69BBD3-A8B8-4EDC-B678-4B95C40A6C09}" type="parTrans" cxnId="{42995916-EC83-4BB3-9C7F-AB2F33A3D999}">
      <dgm:prSet/>
      <dgm:spPr/>
      <dgm:t>
        <a:bodyPr/>
        <a:lstStyle/>
        <a:p>
          <a:endParaRPr lang="en-US" sz="3200"/>
        </a:p>
      </dgm:t>
    </dgm:pt>
    <dgm:pt modelId="{C19E2D0D-25B2-4E4B-9E85-94D7D7B94049}" type="sibTrans" cxnId="{42995916-EC83-4BB3-9C7F-AB2F33A3D999}">
      <dgm:prSet/>
      <dgm:spPr/>
      <dgm:t>
        <a:bodyPr/>
        <a:lstStyle/>
        <a:p>
          <a:endParaRPr lang="en-US"/>
        </a:p>
      </dgm:t>
    </dgm:pt>
    <dgm:pt modelId="{AA886773-D660-49EB-B7B3-16BFA77100A3}">
      <dgm:prSet phldrT="[Text]" custT="1"/>
      <dgm:spPr>
        <a:solidFill>
          <a:srgbClr val="FFFFCC"/>
        </a:solidFill>
      </dgm:spPr>
      <dgm:t>
        <a:bodyPr/>
        <a:lstStyle/>
        <a:p>
          <a:r>
            <a:rPr lang="en-US" sz="1100" dirty="0"/>
            <a:t>Staff Engineer</a:t>
          </a:r>
        </a:p>
      </dgm:t>
    </dgm:pt>
    <dgm:pt modelId="{71B8DD0E-97A0-45D7-B41B-0EFA7E71669A}" type="parTrans" cxnId="{5933C501-7F6D-47F7-BAEB-ED05C46DC060}">
      <dgm:prSet/>
      <dgm:spPr/>
      <dgm:t>
        <a:bodyPr/>
        <a:lstStyle/>
        <a:p>
          <a:endParaRPr lang="en-US" sz="3200"/>
        </a:p>
      </dgm:t>
    </dgm:pt>
    <dgm:pt modelId="{FF0063A4-8D31-4A97-AB87-0BE5FC69C26B}" type="sibTrans" cxnId="{5933C501-7F6D-47F7-BAEB-ED05C46DC060}">
      <dgm:prSet/>
      <dgm:spPr/>
      <dgm:t>
        <a:bodyPr/>
        <a:lstStyle/>
        <a:p>
          <a:endParaRPr lang="en-US"/>
        </a:p>
      </dgm:t>
    </dgm:pt>
    <dgm:pt modelId="{8192E7A2-789F-4CAF-BDA6-81C7EF1725FE}">
      <dgm:prSet phldrT="[Text]" custT="1"/>
      <dgm:spPr>
        <a:solidFill>
          <a:srgbClr val="FFFFCC"/>
        </a:solidFill>
      </dgm:spPr>
      <dgm:t>
        <a:bodyPr/>
        <a:lstStyle/>
        <a:p>
          <a:r>
            <a:rPr lang="en-US" sz="1100" dirty="0"/>
            <a:t>Ops. Program Specialist II</a:t>
          </a:r>
        </a:p>
      </dgm:t>
    </dgm:pt>
    <dgm:pt modelId="{7816AB11-70A7-475D-843A-05411DEBE777}" type="parTrans" cxnId="{4C8643A6-D57A-461F-B3E0-C782EB6101FD}">
      <dgm:prSet/>
      <dgm:spPr/>
      <dgm:t>
        <a:bodyPr/>
        <a:lstStyle/>
        <a:p>
          <a:endParaRPr lang="en-US" sz="3200"/>
        </a:p>
      </dgm:t>
    </dgm:pt>
    <dgm:pt modelId="{F7DA8BFB-A986-45ED-AA05-5C04F1659DA8}" type="sibTrans" cxnId="{4C8643A6-D57A-461F-B3E0-C782EB6101FD}">
      <dgm:prSet/>
      <dgm:spPr/>
      <dgm:t>
        <a:bodyPr/>
        <a:lstStyle/>
        <a:p>
          <a:endParaRPr lang="en-US"/>
        </a:p>
      </dgm:t>
    </dgm:pt>
    <dgm:pt modelId="{B17975FC-4BEB-4F3A-B523-DA810F7A7221}">
      <dgm:prSet phldrT="[Text]" custT="1"/>
      <dgm:spPr>
        <a:solidFill>
          <a:srgbClr val="FFFFCC"/>
        </a:solidFill>
      </dgm:spPr>
      <dgm:t>
        <a:bodyPr/>
        <a:lstStyle/>
        <a:p>
          <a:r>
            <a:rPr lang="en-US" sz="1100" dirty="0"/>
            <a:t>Energy &amp; Sustainability Engineer </a:t>
          </a:r>
        </a:p>
      </dgm:t>
    </dgm:pt>
    <dgm:pt modelId="{6FF3E4BB-B434-4629-859A-9B9B6B5C6C31}" type="parTrans" cxnId="{B3F54ADD-979E-4E7D-A9E2-81FAAF4085D2}">
      <dgm:prSet/>
      <dgm:spPr/>
      <dgm:t>
        <a:bodyPr/>
        <a:lstStyle/>
        <a:p>
          <a:endParaRPr lang="en-US" sz="3200"/>
        </a:p>
      </dgm:t>
    </dgm:pt>
    <dgm:pt modelId="{8BFEEEB2-7E05-40C7-8F80-54C09A2865AC}" type="sibTrans" cxnId="{B3F54ADD-979E-4E7D-A9E2-81FAAF4085D2}">
      <dgm:prSet/>
      <dgm:spPr/>
      <dgm:t>
        <a:bodyPr/>
        <a:lstStyle/>
        <a:p>
          <a:endParaRPr lang="en-US"/>
        </a:p>
      </dgm:t>
    </dgm:pt>
    <dgm:pt modelId="{5206D889-FB6D-4D34-8FEE-077620E791DE}">
      <dgm:prSet phldrT="[Text]" custT="1"/>
      <dgm:spPr>
        <a:solidFill>
          <a:srgbClr val="FFFFCC"/>
        </a:solidFill>
      </dgm:spPr>
      <dgm:t>
        <a:bodyPr/>
        <a:lstStyle/>
        <a:p>
          <a:r>
            <a:rPr lang="en-US" sz="1100" dirty="0"/>
            <a:t>Coordinator of Inspection and Plan Review (2)</a:t>
          </a:r>
        </a:p>
      </dgm:t>
    </dgm:pt>
    <dgm:pt modelId="{5BA2BB0D-0B90-4B3B-8001-EFA2C4A7137C}" type="parTrans" cxnId="{94FA8CB7-302F-44C1-AF2B-1E4D129AD2F1}">
      <dgm:prSet/>
      <dgm:spPr/>
      <dgm:t>
        <a:bodyPr/>
        <a:lstStyle/>
        <a:p>
          <a:endParaRPr lang="en-US" sz="3200"/>
        </a:p>
      </dgm:t>
    </dgm:pt>
    <dgm:pt modelId="{9CC825C4-3905-4DA1-895A-2F79EBF5D6A5}" type="sibTrans" cxnId="{94FA8CB7-302F-44C1-AF2B-1E4D129AD2F1}">
      <dgm:prSet/>
      <dgm:spPr/>
      <dgm:t>
        <a:bodyPr/>
        <a:lstStyle/>
        <a:p>
          <a:endParaRPr lang="en-US"/>
        </a:p>
      </dgm:t>
    </dgm:pt>
    <dgm:pt modelId="{051CB0EF-24B5-4E0C-920F-D01FC3B62C72}">
      <dgm:prSet phldrT="[Text]" custT="1"/>
      <dgm:spPr>
        <a:solidFill>
          <a:srgbClr val="FFFFCC"/>
        </a:solidFill>
      </dgm:spPr>
      <dgm:t>
        <a:bodyPr/>
        <a:lstStyle/>
        <a:p>
          <a:r>
            <a:rPr lang="en-US" sz="1100" dirty="0"/>
            <a:t>Associate Engineer</a:t>
          </a:r>
        </a:p>
      </dgm:t>
    </dgm:pt>
    <dgm:pt modelId="{69EFF5DE-497D-434E-AD7C-F4DEEF5A552B}" type="parTrans" cxnId="{5F603D66-C1E2-42BB-AE0F-6D4A45131350}">
      <dgm:prSet/>
      <dgm:spPr/>
      <dgm:t>
        <a:bodyPr/>
        <a:lstStyle/>
        <a:p>
          <a:endParaRPr lang="en-US" sz="3200"/>
        </a:p>
      </dgm:t>
    </dgm:pt>
    <dgm:pt modelId="{09DF65A9-D3DD-427F-AFBD-2E78D58FC64B}" type="sibTrans" cxnId="{5F603D66-C1E2-42BB-AE0F-6D4A45131350}">
      <dgm:prSet/>
      <dgm:spPr/>
      <dgm:t>
        <a:bodyPr/>
        <a:lstStyle/>
        <a:p>
          <a:endParaRPr lang="en-US"/>
        </a:p>
      </dgm:t>
    </dgm:pt>
    <dgm:pt modelId="{5A63B43A-12E1-4B59-8059-CF6D013C2414}">
      <dgm:prSet phldrT="[Text]" custT="1"/>
      <dgm:spPr>
        <a:solidFill>
          <a:schemeClr val="accent2">
            <a:lumMod val="20000"/>
            <a:lumOff val="80000"/>
          </a:schemeClr>
        </a:solidFill>
      </dgm:spPr>
      <dgm:t>
        <a:bodyPr/>
        <a:lstStyle/>
        <a:p>
          <a:r>
            <a:rPr lang="en-US" sz="1100" dirty="0"/>
            <a:t> * SUT Project Coordinator</a:t>
          </a:r>
        </a:p>
      </dgm:t>
    </dgm:pt>
    <dgm:pt modelId="{BB883974-F1A0-45AF-8D1C-ACC26F6091F6}" type="parTrans" cxnId="{7ACD5CA0-3B7F-40B0-B92E-807956F7AF87}">
      <dgm:prSet/>
      <dgm:spPr/>
      <dgm:t>
        <a:bodyPr/>
        <a:lstStyle/>
        <a:p>
          <a:endParaRPr lang="en-US" sz="3200"/>
        </a:p>
      </dgm:t>
    </dgm:pt>
    <dgm:pt modelId="{D4F52149-A506-4DDC-B4D6-2999AC71737B}" type="sibTrans" cxnId="{7ACD5CA0-3B7F-40B0-B92E-807956F7AF87}">
      <dgm:prSet/>
      <dgm:spPr/>
      <dgm:t>
        <a:bodyPr/>
        <a:lstStyle/>
        <a:p>
          <a:endParaRPr lang="en-US"/>
        </a:p>
      </dgm:t>
    </dgm:pt>
    <dgm:pt modelId="{F662A59D-1D1D-4FA8-A96A-5B4419E24CFE}">
      <dgm:prSet phldrT="[Text]" custT="1"/>
      <dgm:spPr>
        <a:solidFill>
          <a:schemeClr val="accent2">
            <a:lumMod val="20000"/>
            <a:lumOff val="80000"/>
          </a:schemeClr>
        </a:solidFill>
      </dgm:spPr>
      <dgm:t>
        <a:bodyPr/>
        <a:lstStyle/>
        <a:p>
          <a:r>
            <a:rPr lang="en-US" sz="1100" dirty="0"/>
            <a:t> * Clerk of Works (7)</a:t>
          </a:r>
        </a:p>
      </dgm:t>
    </dgm:pt>
    <dgm:pt modelId="{27E1C0BB-8B98-44AC-8E7B-2709C97288CD}" type="parTrans" cxnId="{0F9FD50E-3DE9-4FBA-9438-1FE15B1FA3F2}">
      <dgm:prSet/>
      <dgm:spPr/>
      <dgm:t>
        <a:bodyPr/>
        <a:lstStyle/>
        <a:p>
          <a:endParaRPr lang="en-US" sz="3200"/>
        </a:p>
      </dgm:t>
    </dgm:pt>
    <dgm:pt modelId="{1719DC6D-0B27-43F1-A81A-2431F0CC9A73}" type="sibTrans" cxnId="{0F9FD50E-3DE9-4FBA-9438-1FE15B1FA3F2}">
      <dgm:prSet/>
      <dgm:spPr/>
      <dgm:t>
        <a:bodyPr/>
        <a:lstStyle/>
        <a:p>
          <a:endParaRPr lang="en-US"/>
        </a:p>
      </dgm:t>
    </dgm:pt>
    <dgm:pt modelId="{448B6FD9-D7B3-485E-94A9-21F389F95086}">
      <dgm:prSet phldrT="[Text]" custT="1"/>
      <dgm:spPr>
        <a:solidFill>
          <a:schemeClr val="accent2">
            <a:lumMod val="20000"/>
            <a:lumOff val="80000"/>
          </a:schemeClr>
        </a:solidFill>
      </dgm:spPr>
      <dgm:t>
        <a:bodyPr/>
        <a:lstStyle/>
        <a:p>
          <a:r>
            <a:rPr lang="en-US" sz="1100" dirty="0"/>
            <a:t>   * Contracted Position paid under capital project</a:t>
          </a:r>
        </a:p>
      </dgm:t>
    </dgm:pt>
    <dgm:pt modelId="{931BE764-843E-4E8F-A21E-B8FB82D91813}" type="parTrans" cxnId="{1F9810DE-47E7-4FC1-9161-1359EA929FF1}">
      <dgm:prSet/>
      <dgm:spPr/>
      <dgm:t>
        <a:bodyPr/>
        <a:lstStyle/>
        <a:p>
          <a:endParaRPr lang="en-US"/>
        </a:p>
      </dgm:t>
    </dgm:pt>
    <dgm:pt modelId="{8F2C60B5-C290-4F49-A683-4679217DAE56}" type="sibTrans" cxnId="{1F9810DE-47E7-4FC1-9161-1359EA929FF1}">
      <dgm:prSet/>
      <dgm:spPr/>
      <dgm:t>
        <a:bodyPr/>
        <a:lstStyle/>
        <a:p>
          <a:endParaRPr lang="en-US"/>
        </a:p>
      </dgm:t>
    </dgm:pt>
    <dgm:pt modelId="{947D2621-92C7-4A88-9883-1FA5CEF59425}" type="asst">
      <dgm:prSet phldrT="[Text]"/>
      <dgm:spPr>
        <a:solidFill>
          <a:srgbClr val="FFFFCC"/>
        </a:solidFill>
      </dgm:spPr>
      <dgm:t>
        <a:bodyPr/>
        <a:lstStyle/>
        <a:p>
          <a:r>
            <a:rPr lang="en-US" dirty="0"/>
            <a:t>Technical Management Analyst</a:t>
          </a:r>
        </a:p>
      </dgm:t>
    </dgm:pt>
    <dgm:pt modelId="{66ECE37D-0A14-4112-AA2D-DDD94B5245DF}" type="parTrans" cxnId="{524F89A4-CAC2-4B1E-A454-775DB7E7131E}">
      <dgm:prSet/>
      <dgm:spPr/>
      <dgm:t>
        <a:bodyPr/>
        <a:lstStyle/>
        <a:p>
          <a:endParaRPr lang="en-US"/>
        </a:p>
      </dgm:t>
    </dgm:pt>
    <dgm:pt modelId="{86F02186-7EC0-4F52-948B-DE48D2626AB7}" type="sibTrans" cxnId="{524F89A4-CAC2-4B1E-A454-775DB7E7131E}">
      <dgm:prSet/>
      <dgm:spPr/>
      <dgm:t>
        <a:bodyPr/>
        <a:lstStyle/>
        <a:p>
          <a:endParaRPr lang="en-US"/>
        </a:p>
      </dgm:t>
    </dgm:pt>
    <dgm:pt modelId="{0A2120AE-8FA4-4520-9FE9-513333F18E62}">
      <dgm:prSet phldrT="[Text]" custT="1"/>
      <dgm:spPr>
        <a:solidFill>
          <a:srgbClr val="FFFFCC"/>
        </a:solidFill>
      </dgm:spPr>
      <dgm:t>
        <a:bodyPr/>
        <a:lstStyle/>
        <a:p>
          <a:r>
            <a:rPr lang="en-US" sz="1100" dirty="0"/>
            <a:t>Associate Engineer</a:t>
          </a:r>
        </a:p>
      </dgm:t>
    </dgm:pt>
    <dgm:pt modelId="{640BFDAB-CA0B-49CE-896D-90D76DF8D1AB}" type="parTrans" cxnId="{DE5BA594-58B9-4F11-9B6C-615008EA65F3}">
      <dgm:prSet/>
      <dgm:spPr/>
      <dgm:t>
        <a:bodyPr/>
        <a:lstStyle/>
        <a:p>
          <a:endParaRPr lang="en-US"/>
        </a:p>
      </dgm:t>
    </dgm:pt>
    <dgm:pt modelId="{3F4DD9E7-10A6-415F-A837-92B8B9421EF6}" type="sibTrans" cxnId="{DE5BA594-58B9-4F11-9B6C-615008EA65F3}">
      <dgm:prSet/>
      <dgm:spPr/>
      <dgm:t>
        <a:bodyPr/>
        <a:lstStyle/>
        <a:p>
          <a:endParaRPr lang="en-US"/>
        </a:p>
      </dgm:t>
    </dgm:pt>
    <dgm:pt modelId="{67672D71-57D6-46C8-BEFB-3B979635996C}">
      <dgm:prSet phldrT="[Text]" custT="1"/>
      <dgm:spPr>
        <a:solidFill>
          <a:srgbClr val="FFFFCC"/>
        </a:solidFill>
      </dgm:spPr>
      <dgm:t>
        <a:bodyPr/>
        <a:lstStyle/>
        <a:p>
          <a:r>
            <a:rPr lang="en-US" sz="1100" dirty="0"/>
            <a:t>Permit Clerk</a:t>
          </a:r>
        </a:p>
      </dgm:t>
    </dgm:pt>
    <dgm:pt modelId="{C166751D-499C-4F7C-A969-7C4F7AE45DC9}" type="parTrans" cxnId="{9C0DA816-4C87-4D1A-B5AB-AC2DB4585125}">
      <dgm:prSet/>
      <dgm:spPr/>
      <dgm:t>
        <a:bodyPr/>
        <a:lstStyle/>
        <a:p>
          <a:endParaRPr lang="en-US"/>
        </a:p>
      </dgm:t>
    </dgm:pt>
    <dgm:pt modelId="{78BBD916-3DFA-4BD5-A616-1560CF6877F4}" type="sibTrans" cxnId="{9C0DA816-4C87-4D1A-B5AB-AC2DB4585125}">
      <dgm:prSet/>
      <dgm:spPr/>
      <dgm:t>
        <a:bodyPr/>
        <a:lstStyle/>
        <a:p>
          <a:endParaRPr lang="en-US"/>
        </a:p>
      </dgm:t>
    </dgm:pt>
    <dgm:pt modelId="{F31310B4-EA0B-48B0-A210-8F1A50C7450E}">
      <dgm:prSet phldrT="[Text]" custT="1"/>
      <dgm:spPr>
        <a:solidFill>
          <a:schemeClr val="accent6">
            <a:lumMod val="20000"/>
            <a:lumOff val="80000"/>
          </a:schemeClr>
        </a:solidFill>
      </dgm:spPr>
      <dgm:t>
        <a:bodyPr/>
        <a:lstStyle/>
        <a:p>
          <a:r>
            <a:rPr lang="en-US" sz="1100" dirty="0"/>
            <a:t>Construction Manager (1)</a:t>
          </a:r>
        </a:p>
      </dgm:t>
    </dgm:pt>
    <dgm:pt modelId="{613B879B-ACE9-4D40-A437-F65A237D866E}" type="parTrans" cxnId="{FF7F8542-70C9-4930-8E29-8A958DB153AA}">
      <dgm:prSet/>
      <dgm:spPr/>
      <dgm:t>
        <a:bodyPr/>
        <a:lstStyle/>
        <a:p>
          <a:endParaRPr lang="en-US"/>
        </a:p>
      </dgm:t>
    </dgm:pt>
    <dgm:pt modelId="{904B486C-E2C4-4FB9-99C0-BD17E8AE21D4}" type="sibTrans" cxnId="{FF7F8542-70C9-4930-8E29-8A958DB153AA}">
      <dgm:prSet/>
      <dgm:spPr/>
      <dgm:t>
        <a:bodyPr/>
        <a:lstStyle/>
        <a:p>
          <a:endParaRPr lang="en-US"/>
        </a:p>
      </dgm:t>
    </dgm:pt>
    <dgm:pt modelId="{2705F1BF-8A46-4931-B8CF-7B80FAB29BC9}" type="pres">
      <dgm:prSet presAssocID="{6F1E5E71-4259-47CB-B8A8-63CA73AD4D06}" presName="hierChild1" presStyleCnt="0">
        <dgm:presLayoutVars>
          <dgm:orgChart val="1"/>
          <dgm:chPref val="1"/>
          <dgm:dir/>
          <dgm:animOne val="branch"/>
          <dgm:animLvl val="lvl"/>
          <dgm:resizeHandles/>
        </dgm:presLayoutVars>
      </dgm:prSet>
      <dgm:spPr/>
    </dgm:pt>
    <dgm:pt modelId="{7ED0E901-4ABF-4D53-8279-AB1B39F1312D}" type="pres">
      <dgm:prSet presAssocID="{4EA81DA5-EE32-4EE8-B510-A2E43A6242D2}" presName="hierRoot1" presStyleCnt="0">
        <dgm:presLayoutVars>
          <dgm:hierBranch val="init"/>
        </dgm:presLayoutVars>
      </dgm:prSet>
      <dgm:spPr/>
    </dgm:pt>
    <dgm:pt modelId="{CC89DE05-120E-441E-A630-6367AE098523}" type="pres">
      <dgm:prSet presAssocID="{4EA81DA5-EE32-4EE8-B510-A2E43A6242D2}" presName="rootComposite1" presStyleCnt="0"/>
      <dgm:spPr/>
    </dgm:pt>
    <dgm:pt modelId="{3492FE3C-84BA-4F07-8ED8-0BE6F9EC2A5C}" type="pres">
      <dgm:prSet presAssocID="{4EA81DA5-EE32-4EE8-B510-A2E43A6242D2}" presName="rootText1" presStyleLbl="node0" presStyleIdx="0" presStyleCnt="2" custScaleX="329306">
        <dgm:presLayoutVars>
          <dgm:chPref val="3"/>
        </dgm:presLayoutVars>
      </dgm:prSet>
      <dgm:spPr/>
    </dgm:pt>
    <dgm:pt modelId="{30E817B7-4F1D-4074-B237-8BAD9C1C3910}" type="pres">
      <dgm:prSet presAssocID="{4EA81DA5-EE32-4EE8-B510-A2E43A6242D2}" presName="rootConnector1" presStyleLbl="node1" presStyleIdx="0" presStyleCnt="0"/>
      <dgm:spPr/>
    </dgm:pt>
    <dgm:pt modelId="{2AC954B3-6F0C-4374-83E1-C7ACD7A4C419}" type="pres">
      <dgm:prSet presAssocID="{4EA81DA5-EE32-4EE8-B510-A2E43A6242D2}" presName="hierChild2" presStyleCnt="0"/>
      <dgm:spPr/>
    </dgm:pt>
    <dgm:pt modelId="{98D82E13-F2FA-4388-A440-64C34F7116F7}" type="pres">
      <dgm:prSet presAssocID="{B58E3AFD-9A83-4E6F-9940-EFB571385600}" presName="Name37" presStyleLbl="parChTrans1D2" presStyleIdx="0" presStyleCnt="4"/>
      <dgm:spPr/>
    </dgm:pt>
    <dgm:pt modelId="{C533BB4B-8C85-456E-B456-1ECC488120E2}" type="pres">
      <dgm:prSet presAssocID="{DD2631A9-FEB1-4435-A78F-909125F869DB}" presName="hierRoot2" presStyleCnt="0">
        <dgm:presLayoutVars>
          <dgm:hierBranch val="init"/>
        </dgm:presLayoutVars>
      </dgm:prSet>
      <dgm:spPr/>
    </dgm:pt>
    <dgm:pt modelId="{70BE90F4-E7E6-4E5F-8961-20789C0646B6}" type="pres">
      <dgm:prSet presAssocID="{DD2631A9-FEB1-4435-A78F-909125F869DB}" presName="rootComposite" presStyleCnt="0"/>
      <dgm:spPr/>
    </dgm:pt>
    <dgm:pt modelId="{195B3ACE-3280-4CFF-8FAA-E3613B3B56B6}" type="pres">
      <dgm:prSet presAssocID="{DD2631A9-FEB1-4435-A78F-909125F869DB}" presName="rootText" presStyleLbl="node2" presStyleIdx="0" presStyleCnt="3" custScaleX="287518" custScaleY="143883">
        <dgm:presLayoutVars>
          <dgm:chPref val="3"/>
        </dgm:presLayoutVars>
      </dgm:prSet>
      <dgm:spPr/>
    </dgm:pt>
    <dgm:pt modelId="{BF541177-CDE3-4409-A086-A22BCAEA1268}" type="pres">
      <dgm:prSet presAssocID="{DD2631A9-FEB1-4435-A78F-909125F869DB}" presName="rootConnector" presStyleLbl="node2" presStyleIdx="0" presStyleCnt="3"/>
      <dgm:spPr/>
    </dgm:pt>
    <dgm:pt modelId="{9A3A5FAB-D730-4965-9BBF-B749D83D7832}" type="pres">
      <dgm:prSet presAssocID="{DD2631A9-FEB1-4435-A78F-909125F869DB}" presName="hierChild4" presStyleCnt="0"/>
      <dgm:spPr/>
    </dgm:pt>
    <dgm:pt modelId="{450CC820-D799-4295-8B5E-C3453D432921}" type="pres">
      <dgm:prSet presAssocID="{73E84C8A-7586-4564-8689-BF3E02AB8C6C}" presName="Name37" presStyleLbl="parChTrans1D3" presStyleIdx="0" presStyleCnt="13"/>
      <dgm:spPr/>
    </dgm:pt>
    <dgm:pt modelId="{6F5EAB14-7474-4A1E-9140-CEC0B077B17C}" type="pres">
      <dgm:prSet presAssocID="{E8FE74AB-1648-4FED-A8A2-5D672F5BE868}" presName="hierRoot2" presStyleCnt="0">
        <dgm:presLayoutVars>
          <dgm:hierBranch val="init"/>
        </dgm:presLayoutVars>
      </dgm:prSet>
      <dgm:spPr/>
    </dgm:pt>
    <dgm:pt modelId="{1D0F32C1-E9E8-461B-AE3A-13D8436DF481}" type="pres">
      <dgm:prSet presAssocID="{E8FE74AB-1648-4FED-A8A2-5D672F5BE868}" presName="rootComposite" presStyleCnt="0"/>
      <dgm:spPr/>
    </dgm:pt>
    <dgm:pt modelId="{6C9FDDD6-1A41-4E1C-88E3-8EFD0F58ADF2}" type="pres">
      <dgm:prSet presAssocID="{E8FE74AB-1648-4FED-A8A2-5D672F5BE868}" presName="rootText" presStyleLbl="node3" presStyleIdx="0" presStyleCnt="13" custScaleX="226135">
        <dgm:presLayoutVars>
          <dgm:chPref val="3"/>
        </dgm:presLayoutVars>
      </dgm:prSet>
      <dgm:spPr/>
    </dgm:pt>
    <dgm:pt modelId="{7A5BD528-99DB-4D57-A8A5-272116F5FE9C}" type="pres">
      <dgm:prSet presAssocID="{E8FE74AB-1648-4FED-A8A2-5D672F5BE868}" presName="rootConnector" presStyleLbl="node3" presStyleIdx="0" presStyleCnt="13"/>
      <dgm:spPr/>
    </dgm:pt>
    <dgm:pt modelId="{AB4DB221-075E-4590-B985-8D4D104690AE}" type="pres">
      <dgm:prSet presAssocID="{E8FE74AB-1648-4FED-A8A2-5D672F5BE868}" presName="hierChild4" presStyleCnt="0"/>
      <dgm:spPr/>
    </dgm:pt>
    <dgm:pt modelId="{2D7C7167-2AF4-49DD-B532-BFCE4560ED80}" type="pres">
      <dgm:prSet presAssocID="{E8FE74AB-1648-4FED-A8A2-5D672F5BE868}" presName="hierChild5" presStyleCnt="0"/>
      <dgm:spPr/>
    </dgm:pt>
    <dgm:pt modelId="{8C39539B-2A47-47D3-B2AB-A031391CF270}" type="pres">
      <dgm:prSet presAssocID="{0DC9FAD4-D4C4-4094-B082-C6F06D7A98E8}" presName="Name37" presStyleLbl="parChTrans1D3" presStyleIdx="1" presStyleCnt="13"/>
      <dgm:spPr/>
    </dgm:pt>
    <dgm:pt modelId="{F8F64422-EEC6-4997-BECD-DF946DF075B1}" type="pres">
      <dgm:prSet presAssocID="{A6B4C1CF-12CB-4E6E-8A3D-06F1AA25ACC9}" presName="hierRoot2" presStyleCnt="0">
        <dgm:presLayoutVars>
          <dgm:hierBranch val="init"/>
        </dgm:presLayoutVars>
      </dgm:prSet>
      <dgm:spPr/>
    </dgm:pt>
    <dgm:pt modelId="{8C5D3BA1-2C75-4029-A91E-DEAC5AB1ED83}" type="pres">
      <dgm:prSet presAssocID="{A6B4C1CF-12CB-4E6E-8A3D-06F1AA25ACC9}" presName="rootComposite" presStyleCnt="0"/>
      <dgm:spPr/>
    </dgm:pt>
    <dgm:pt modelId="{DA86824C-7658-47D1-90D7-C15BE58C2134}" type="pres">
      <dgm:prSet presAssocID="{A6B4C1CF-12CB-4E6E-8A3D-06F1AA25ACC9}" presName="rootText" presStyleLbl="node3" presStyleIdx="1" presStyleCnt="13" custScaleX="226135">
        <dgm:presLayoutVars>
          <dgm:chPref val="3"/>
        </dgm:presLayoutVars>
      </dgm:prSet>
      <dgm:spPr/>
    </dgm:pt>
    <dgm:pt modelId="{38BD18D0-878E-41BC-8714-11C2453BCF16}" type="pres">
      <dgm:prSet presAssocID="{A6B4C1CF-12CB-4E6E-8A3D-06F1AA25ACC9}" presName="rootConnector" presStyleLbl="node3" presStyleIdx="1" presStyleCnt="13"/>
      <dgm:spPr/>
    </dgm:pt>
    <dgm:pt modelId="{EA234561-72C1-4951-9C61-9DF6650D7D60}" type="pres">
      <dgm:prSet presAssocID="{A6B4C1CF-12CB-4E6E-8A3D-06F1AA25ACC9}" presName="hierChild4" presStyleCnt="0"/>
      <dgm:spPr/>
    </dgm:pt>
    <dgm:pt modelId="{34C898E0-52C8-4693-B6A1-09CE26F9738B}" type="pres">
      <dgm:prSet presAssocID="{A6B4C1CF-12CB-4E6E-8A3D-06F1AA25ACC9}" presName="hierChild5" presStyleCnt="0"/>
      <dgm:spPr/>
    </dgm:pt>
    <dgm:pt modelId="{B3BEC873-9F3B-46F5-90BF-333F690CC572}" type="pres">
      <dgm:prSet presAssocID="{613B879B-ACE9-4D40-A437-F65A237D866E}" presName="Name37" presStyleLbl="parChTrans1D3" presStyleIdx="2" presStyleCnt="13"/>
      <dgm:spPr/>
    </dgm:pt>
    <dgm:pt modelId="{8B2AA712-1F1A-4AF2-AEAC-422E23430F44}" type="pres">
      <dgm:prSet presAssocID="{F31310B4-EA0B-48B0-A210-8F1A50C7450E}" presName="hierRoot2" presStyleCnt="0">
        <dgm:presLayoutVars>
          <dgm:hierBranch val="init"/>
        </dgm:presLayoutVars>
      </dgm:prSet>
      <dgm:spPr/>
    </dgm:pt>
    <dgm:pt modelId="{FDC5651A-9996-4E6C-8104-72187E63D4D9}" type="pres">
      <dgm:prSet presAssocID="{F31310B4-EA0B-48B0-A210-8F1A50C7450E}" presName="rootComposite" presStyleCnt="0"/>
      <dgm:spPr/>
    </dgm:pt>
    <dgm:pt modelId="{1F3010DA-D0C6-4D30-BD51-9C93070190AE}" type="pres">
      <dgm:prSet presAssocID="{F31310B4-EA0B-48B0-A210-8F1A50C7450E}" presName="rootText" presStyleLbl="node3" presStyleIdx="2" presStyleCnt="13" custScaleX="226135">
        <dgm:presLayoutVars>
          <dgm:chPref val="3"/>
        </dgm:presLayoutVars>
      </dgm:prSet>
      <dgm:spPr/>
    </dgm:pt>
    <dgm:pt modelId="{D0B031DB-CABC-44FC-826C-C882FB6A5A0D}" type="pres">
      <dgm:prSet presAssocID="{F31310B4-EA0B-48B0-A210-8F1A50C7450E}" presName="rootConnector" presStyleLbl="node3" presStyleIdx="2" presStyleCnt="13"/>
      <dgm:spPr/>
    </dgm:pt>
    <dgm:pt modelId="{210AE6AA-CD05-4B5E-97A3-7C698F85AF84}" type="pres">
      <dgm:prSet presAssocID="{F31310B4-EA0B-48B0-A210-8F1A50C7450E}" presName="hierChild4" presStyleCnt="0"/>
      <dgm:spPr/>
    </dgm:pt>
    <dgm:pt modelId="{42CF580C-677C-410F-B0DB-5CF90A50C392}" type="pres">
      <dgm:prSet presAssocID="{F31310B4-EA0B-48B0-A210-8F1A50C7450E}" presName="hierChild5" presStyleCnt="0"/>
      <dgm:spPr/>
    </dgm:pt>
    <dgm:pt modelId="{8D9CE13D-0A15-4FAF-9CD3-1DC76F6F8DF1}" type="pres">
      <dgm:prSet presAssocID="{6F69BBD3-A8B8-4EDC-B678-4B95C40A6C09}" presName="Name37" presStyleLbl="parChTrans1D3" presStyleIdx="3" presStyleCnt="13"/>
      <dgm:spPr/>
    </dgm:pt>
    <dgm:pt modelId="{7A98702E-8966-45B9-AA5E-29F625170B17}" type="pres">
      <dgm:prSet presAssocID="{A32348D1-E6D7-438F-9DB2-EADEB2479FC8}" presName="hierRoot2" presStyleCnt="0">
        <dgm:presLayoutVars>
          <dgm:hierBranch val="init"/>
        </dgm:presLayoutVars>
      </dgm:prSet>
      <dgm:spPr/>
    </dgm:pt>
    <dgm:pt modelId="{55E2CAF1-FA36-4DE7-BBEB-09630A493384}" type="pres">
      <dgm:prSet presAssocID="{A32348D1-E6D7-438F-9DB2-EADEB2479FC8}" presName="rootComposite" presStyleCnt="0"/>
      <dgm:spPr/>
    </dgm:pt>
    <dgm:pt modelId="{D70A7EBA-1310-4695-A163-85F224862CF7}" type="pres">
      <dgm:prSet presAssocID="{A32348D1-E6D7-438F-9DB2-EADEB2479FC8}" presName="rootText" presStyleLbl="node3" presStyleIdx="3" presStyleCnt="13" custScaleX="226135">
        <dgm:presLayoutVars>
          <dgm:chPref val="3"/>
        </dgm:presLayoutVars>
      </dgm:prSet>
      <dgm:spPr/>
    </dgm:pt>
    <dgm:pt modelId="{1D3B7453-8BE5-4DD7-861A-ED203F163349}" type="pres">
      <dgm:prSet presAssocID="{A32348D1-E6D7-438F-9DB2-EADEB2479FC8}" presName="rootConnector" presStyleLbl="node3" presStyleIdx="3" presStyleCnt="13"/>
      <dgm:spPr/>
    </dgm:pt>
    <dgm:pt modelId="{6A19298A-B023-4FDD-90F4-8B06EB59D8E1}" type="pres">
      <dgm:prSet presAssocID="{A32348D1-E6D7-438F-9DB2-EADEB2479FC8}" presName="hierChild4" presStyleCnt="0"/>
      <dgm:spPr/>
    </dgm:pt>
    <dgm:pt modelId="{1BFBA133-AF8D-42FE-A33D-B18E73A5F82C}" type="pres">
      <dgm:prSet presAssocID="{A32348D1-E6D7-438F-9DB2-EADEB2479FC8}" presName="hierChild5" presStyleCnt="0"/>
      <dgm:spPr/>
    </dgm:pt>
    <dgm:pt modelId="{AE405301-4EF7-47A8-B12A-C6386ED1D2CC}" type="pres">
      <dgm:prSet presAssocID="{71B8DD0E-97A0-45D7-B41B-0EFA7E71669A}" presName="Name37" presStyleLbl="parChTrans1D3" presStyleIdx="4" presStyleCnt="13"/>
      <dgm:spPr/>
    </dgm:pt>
    <dgm:pt modelId="{293522A4-0B95-4F3B-9782-5B73F22F3904}" type="pres">
      <dgm:prSet presAssocID="{AA886773-D660-49EB-B7B3-16BFA77100A3}" presName="hierRoot2" presStyleCnt="0">
        <dgm:presLayoutVars>
          <dgm:hierBranch val="init"/>
        </dgm:presLayoutVars>
      </dgm:prSet>
      <dgm:spPr/>
    </dgm:pt>
    <dgm:pt modelId="{13FF661A-0BEC-4481-B683-B11DF14AC3E7}" type="pres">
      <dgm:prSet presAssocID="{AA886773-D660-49EB-B7B3-16BFA77100A3}" presName="rootComposite" presStyleCnt="0"/>
      <dgm:spPr/>
    </dgm:pt>
    <dgm:pt modelId="{5DB448BE-3457-4856-A951-06A1EFC94F17}" type="pres">
      <dgm:prSet presAssocID="{AA886773-D660-49EB-B7B3-16BFA77100A3}" presName="rootText" presStyleLbl="node3" presStyleIdx="4" presStyleCnt="13" custScaleX="226135">
        <dgm:presLayoutVars>
          <dgm:chPref val="3"/>
        </dgm:presLayoutVars>
      </dgm:prSet>
      <dgm:spPr/>
    </dgm:pt>
    <dgm:pt modelId="{50065A69-84EF-4316-BD9A-49F648C0CBEB}" type="pres">
      <dgm:prSet presAssocID="{AA886773-D660-49EB-B7B3-16BFA77100A3}" presName="rootConnector" presStyleLbl="node3" presStyleIdx="4" presStyleCnt="13"/>
      <dgm:spPr/>
    </dgm:pt>
    <dgm:pt modelId="{4E12655F-BE09-4743-A6F5-31A0129D5AA4}" type="pres">
      <dgm:prSet presAssocID="{AA886773-D660-49EB-B7B3-16BFA77100A3}" presName="hierChild4" presStyleCnt="0"/>
      <dgm:spPr/>
    </dgm:pt>
    <dgm:pt modelId="{5DF5DC5E-E14F-48CF-A237-81D3361F5BBC}" type="pres">
      <dgm:prSet presAssocID="{AA886773-D660-49EB-B7B3-16BFA77100A3}" presName="hierChild5" presStyleCnt="0"/>
      <dgm:spPr/>
    </dgm:pt>
    <dgm:pt modelId="{5EF09195-3574-4611-B11A-E2DC1A307F9A}" type="pres">
      <dgm:prSet presAssocID="{7816AB11-70A7-475D-843A-05411DEBE777}" presName="Name37" presStyleLbl="parChTrans1D3" presStyleIdx="5" presStyleCnt="13"/>
      <dgm:spPr/>
    </dgm:pt>
    <dgm:pt modelId="{4D43FDBF-6AF0-49D6-99AE-B7B6A91B4E29}" type="pres">
      <dgm:prSet presAssocID="{8192E7A2-789F-4CAF-BDA6-81C7EF1725FE}" presName="hierRoot2" presStyleCnt="0">
        <dgm:presLayoutVars>
          <dgm:hierBranch val="init"/>
        </dgm:presLayoutVars>
      </dgm:prSet>
      <dgm:spPr/>
    </dgm:pt>
    <dgm:pt modelId="{EBEF310F-C864-433B-80E3-29765F5BA441}" type="pres">
      <dgm:prSet presAssocID="{8192E7A2-789F-4CAF-BDA6-81C7EF1725FE}" presName="rootComposite" presStyleCnt="0"/>
      <dgm:spPr/>
    </dgm:pt>
    <dgm:pt modelId="{293E95BA-07DB-4D0E-86C9-E2165FFB8858}" type="pres">
      <dgm:prSet presAssocID="{8192E7A2-789F-4CAF-BDA6-81C7EF1725FE}" presName="rootText" presStyleLbl="node3" presStyleIdx="5" presStyleCnt="13" custScaleX="223428">
        <dgm:presLayoutVars>
          <dgm:chPref val="3"/>
        </dgm:presLayoutVars>
      </dgm:prSet>
      <dgm:spPr/>
    </dgm:pt>
    <dgm:pt modelId="{5A36E257-B87A-43D1-BDAA-099FBBC95DD1}" type="pres">
      <dgm:prSet presAssocID="{8192E7A2-789F-4CAF-BDA6-81C7EF1725FE}" presName="rootConnector" presStyleLbl="node3" presStyleIdx="5" presStyleCnt="13"/>
      <dgm:spPr/>
    </dgm:pt>
    <dgm:pt modelId="{0B5770AE-2BA5-4228-BBC0-18118A3AA526}" type="pres">
      <dgm:prSet presAssocID="{8192E7A2-789F-4CAF-BDA6-81C7EF1725FE}" presName="hierChild4" presStyleCnt="0"/>
      <dgm:spPr/>
    </dgm:pt>
    <dgm:pt modelId="{A947C4B4-2243-4DEE-B6F2-50E503E9BEBF}" type="pres">
      <dgm:prSet presAssocID="{8192E7A2-789F-4CAF-BDA6-81C7EF1725FE}" presName="hierChild5" presStyleCnt="0"/>
      <dgm:spPr/>
    </dgm:pt>
    <dgm:pt modelId="{4BDE0D8D-C86D-4995-966B-EDBCE6CAA972}" type="pres">
      <dgm:prSet presAssocID="{BB883974-F1A0-45AF-8D1C-ACC26F6091F6}" presName="Name37" presStyleLbl="parChTrans1D3" presStyleIdx="6" presStyleCnt="13"/>
      <dgm:spPr/>
    </dgm:pt>
    <dgm:pt modelId="{047E3980-39BF-4623-9825-D8308C7B24F4}" type="pres">
      <dgm:prSet presAssocID="{5A63B43A-12E1-4B59-8059-CF6D013C2414}" presName="hierRoot2" presStyleCnt="0">
        <dgm:presLayoutVars>
          <dgm:hierBranch val="init"/>
        </dgm:presLayoutVars>
      </dgm:prSet>
      <dgm:spPr/>
    </dgm:pt>
    <dgm:pt modelId="{99A5A5B0-8001-437D-8CE7-CD06DA7302AB}" type="pres">
      <dgm:prSet presAssocID="{5A63B43A-12E1-4B59-8059-CF6D013C2414}" presName="rootComposite" presStyleCnt="0"/>
      <dgm:spPr/>
    </dgm:pt>
    <dgm:pt modelId="{E9A50156-4333-452D-991B-BCA188311A45}" type="pres">
      <dgm:prSet presAssocID="{5A63B43A-12E1-4B59-8059-CF6D013C2414}" presName="rootText" presStyleLbl="node3" presStyleIdx="6" presStyleCnt="13" custScaleX="226943">
        <dgm:presLayoutVars>
          <dgm:chPref val="3"/>
        </dgm:presLayoutVars>
      </dgm:prSet>
      <dgm:spPr/>
    </dgm:pt>
    <dgm:pt modelId="{9F5DDD62-962B-4BE7-8C37-869AF3BF29F4}" type="pres">
      <dgm:prSet presAssocID="{5A63B43A-12E1-4B59-8059-CF6D013C2414}" presName="rootConnector" presStyleLbl="node3" presStyleIdx="6" presStyleCnt="13"/>
      <dgm:spPr/>
    </dgm:pt>
    <dgm:pt modelId="{7BDD76C4-E418-434E-B3FC-860E8294EC3E}" type="pres">
      <dgm:prSet presAssocID="{5A63B43A-12E1-4B59-8059-CF6D013C2414}" presName="hierChild4" presStyleCnt="0"/>
      <dgm:spPr/>
    </dgm:pt>
    <dgm:pt modelId="{63E5A400-6C82-4169-B56F-D43304BCB07E}" type="pres">
      <dgm:prSet presAssocID="{5A63B43A-12E1-4B59-8059-CF6D013C2414}" presName="hierChild5" presStyleCnt="0"/>
      <dgm:spPr/>
    </dgm:pt>
    <dgm:pt modelId="{4BAE79F4-0276-480A-AD2E-0CD508A161CA}" type="pres">
      <dgm:prSet presAssocID="{27E1C0BB-8B98-44AC-8E7B-2709C97288CD}" presName="Name37" presStyleLbl="parChTrans1D3" presStyleIdx="7" presStyleCnt="13"/>
      <dgm:spPr/>
    </dgm:pt>
    <dgm:pt modelId="{8305EB8D-B6D3-4BAD-AEE5-5036C47C37C4}" type="pres">
      <dgm:prSet presAssocID="{F662A59D-1D1D-4FA8-A96A-5B4419E24CFE}" presName="hierRoot2" presStyleCnt="0">
        <dgm:presLayoutVars>
          <dgm:hierBranch val="init"/>
        </dgm:presLayoutVars>
      </dgm:prSet>
      <dgm:spPr/>
    </dgm:pt>
    <dgm:pt modelId="{ECAA4228-D43C-49F0-8F3F-25E2E9EA70F6}" type="pres">
      <dgm:prSet presAssocID="{F662A59D-1D1D-4FA8-A96A-5B4419E24CFE}" presName="rootComposite" presStyleCnt="0"/>
      <dgm:spPr/>
    </dgm:pt>
    <dgm:pt modelId="{C4652F0E-DF8D-4000-BB3E-96494B62FDE8}" type="pres">
      <dgm:prSet presAssocID="{F662A59D-1D1D-4FA8-A96A-5B4419E24CFE}" presName="rootText" presStyleLbl="node3" presStyleIdx="7" presStyleCnt="13" custScaleX="226942">
        <dgm:presLayoutVars>
          <dgm:chPref val="3"/>
        </dgm:presLayoutVars>
      </dgm:prSet>
      <dgm:spPr/>
    </dgm:pt>
    <dgm:pt modelId="{71AE371C-40EC-4D89-B206-E798E07B941C}" type="pres">
      <dgm:prSet presAssocID="{F662A59D-1D1D-4FA8-A96A-5B4419E24CFE}" presName="rootConnector" presStyleLbl="node3" presStyleIdx="7" presStyleCnt="13"/>
      <dgm:spPr/>
    </dgm:pt>
    <dgm:pt modelId="{841E5295-9EB5-4191-BDE0-BEF821EA80CE}" type="pres">
      <dgm:prSet presAssocID="{F662A59D-1D1D-4FA8-A96A-5B4419E24CFE}" presName="hierChild4" presStyleCnt="0"/>
      <dgm:spPr/>
    </dgm:pt>
    <dgm:pt modelId="{FF82E465-F786-4A65-9867-23F7D1E41955}" type="pres">
      <dgm:prSet presAssocID="{F662A59D-1D1D-4FA8-A96A-5B4419E24CFE}" presName="hierChild5" presStyleCnt="0"/>
      <dgm:spPr/>
    </dgm:pt>
    <dgm:pt modelId="{53106C15-3A85-415F-9A9A-902D98565DA1}" type="pres">
      <dgm:prSet presAssocID="{DD2631A9-FEB1-4435-A78F-909125F869DB}" presName="hierChild5" presStyleCnt="0"/>
      <dgm:spPr/>
    </dgm:pt>
    <dgm:pt modelId="{49852A06-D8CE-4E7D-96E8-AB517351F7D4}" type="pres">
      <dgm:prSet presAssocID="{B0727C57-89B2-4C48-9C0C-D21447C9AD9C}" presName="Name37" presStyleLbl="parChTrans1D2" presStyleIdx="1" presStyleCnt="4"/>
      <dgm:spPr/>
    </dgm:pt>
    <dgm:pt modelId="{C00F874E-16EA-4F39-955B-867B0648E089}" type="pres">
      <dgm:prSet presAssocID="{1F29F1FD-ECA1-42B2-8675-EFC4499830E3}" presName="hierRoot2" presStyleCnt="0">
        <dgm:presLayoutVars>
          <dgm:hierBranch val="init"/>
        </dgm:presLayoutVars>
      </dgm:prSet>
      <dgm:spPr/>
    </dgm:pt>
    <dgm:pt modelId="{28972BBF-ED1E-4C1B-B205-00F7BAA85757}" type="pres">
      <dgm:prSet presAssocID="{1F29F1FD-ECA1-42B2-8675-EFC4499830E3}" presName="rootComposite" presStyleCnt="0"/>
      <dgm:spPr/>
    </dgm:pt>
    <dgm:pt modelId="{A59F4B4A-17A3-4AE3-ABF9-FE06D18C5A2C}" type="pres">
      <dgm:prSet presAssocID="{1F29F1FD-ECA1-42B2-8675-EFC4499830E3}" presName="rootText" presStyleLbl="node2" presStyleIdx="1" presStyleCnt="3" custScaleX="304916" custScaleY="143883">
        <dgm:presLayoutVars>
          <dgm:chPref val="3"/>
        </dgm:presLayoutVars>
      </dgm:prSet>
      <dgm:spPr/>
    </dgm:pt>
    <dgm:pt modelId="{198A7D69-6E67-46A1-9055-B3A842A9B6BC}" type="pres">
      <dgm:prSet presAssocID="{1F29F1FD-ECA1-42B2-8675-EFC4499830E3}" presName="rootConnector" presStyleLbl="node2" presStyleIdx="1" presStyleCnt="3"/>
      <dgm:spPr/>
    </dgm:pt>
    <dgm:pt modelId="{A2760F93-50C6-478B-B3FA-928459B561A0}" type="pres">
      <dgm:prSet presAssocID="{1F29F1FD-ECA1-42B2-8675-EFC4499830E3}" presName="hierChild4" presStyleCnt="0"/>
      <dgm:spPr/>
    </dgm:pt>
    <dgm:pt modelId="{0328A9E2-574A-40DE-8492-42AED75DE1F9}" type="pres">
      <dgm:prSet presAssocID="{6FF3E4BB-B434-4629-859A-9B9B6B5C6C31}" presName="Name37" presStyleLbl="parChTrans1D3" presStyleIdx="8" presStyleCnt="13"/>
      <dgm:spPr/>
    </dgm:pt>
    <dgm:pt modelId="{1F5AE65C-68C1-48ED-AAB1-A5BAF51CA31A}" type="pres">
      <dgm:prSet presAssocID="{B17975FC-4BEB-4F3A-B523-DA810F7A7221}" presName="hierRoot2" presStyleCnt="0">
        <dgm:presLayoutVars>
          <dgm:hierBranch val="init"/>
        </dgm:presLayoutVars>
      </dgm:prSet>
      <dgm:spPr/>
    </dgm:pt>
    <dgm:pt modelId="{F6BA8BB0-DEAB-407B-9B52-E0380441E74C}" type="pres">
      <dgm:prSet presAssocID="{B17975FC-4BEB-4F3A-B523-DA810F7A7221}" presName="rootComposite" presStyleCnt="0"/>
      <dgm:spPr/>
    </dgm:pt>
    <dgm:pt modelId="{E6DA0456-CD8D-42FD-AE78-3C1DFDA40704}" type="pres">
      <dgm:prSet presAssocID="{B17975FC-4BEB-4F3A-B523-DA810F7A7221}" presName="rootText" presStyleLbl="node3" presStyleIdx="8" presStyleCnt="13" custScaleX="230035">
        <dgm:presLayoutVars>
          <dgm:chPref val="3"/>
        </dgm:presLayoutVars>
      </dgm:prSet>
      <dgm:spPr/>
    </dgm:pt>
    <dgm:pt modelId="{DE9AACC3-ABE2-4246-A02F-1D1356D3C205}" type="pres">
      <dgm:prSet presAssocID="{B17975FC-4BEB-4F3A-B523-DA810F7A7221}" presName="rootConnector" presStyleLbl="node3" presStyleIdx="8" presStyleCnt="13"/>
      <dgm:spPr/>
    </dgm:pt>
    <dgm:pt modelId="{71BB91C4-174D-48C6-AE39-1B31850F1FA6}" type="pres">
      <dgm:prSet presAssocID="{B17975FC-4BEB-4F3A-B523-DA810F7A7221}" presName="hierChild4" presStyleCnt="0"/>
      <dgm:spPr/>
    </dgm:pt>
    <dgm:pt modelId="{62727402-DB9A-4C1E-9EFD-71FD32AB6EB0}" type="pres">
      <dgm:prSet presAssocID="{B17975FC-4BEB-4F3A-B523-DA810F7A7221}" presName="hierChild5" presStyleCnt="0"/>
      <dgm:spPr/>
    </dgm:pt>
    <dgm:pt modelId="{3088C82F-58CE-4346-B6F8-0743D3250EF6}" type="pres">
      <dgm:prSet presAssocID="{640BFDAB-CA0B-49CE-896D-90D76DF8D1AB}" presName="Name37" presStyleLbl="parChTrans1D3" presStyleIdx="9" presStyleCnt="13"/>
      <dgm:spPr/>
    </dgm:pt>
    <dgm:pt modelId="{0F0F81B4-6D72-43FA-B692-0CD9AF5ED562}" type="pres">
      <dgm:prSet presAssocID="{0A2120AE-8FA4-4520-9FE9-513333F18E62}" presName="hierRoot2" presStyleCnt="0">
        <dgm:presLayoutVars>
          <dgm:hierBranch val="init"/>
        </dgm:presLayoutVars>
      </dgm:prSet>
      <dgm:spPr/>
    </dgm:pt>
    <dgm:pt modelId="{DAEEA7D2-66E9-455A-9C5A-9F3FC8CCB990}" type="pres">
      <dgm:prSet presAssocID="{0A2120AE-8FA4-4520-9FE9-513333F18E62}" presName="rootComposite" presStyleCnt="0"/>
      <dgm:spPr/>
    </dgm:pt>
    <dgm:pt modelId="{AE8B741A-384B-48DF-9755-1C0FD9EEEEFC}" type="pres">
      <dgm:prSet presAssocID="{0A2120AE-8FA4-4520-9FE9-513333F18E62}" presName="rootText" presStyleLbl="node3" presStyleIdx="9" presStyleCnt="13" custScaleX="215480">
        <dgm:presLayoutVars>
          <dgm:chPref val="3"/>
        </dgm:presLayoutVars>
      </dgm:prSet>
      <dgm:spPr/>
    </dgm:pt>
    <dgm:pt modelId="{AA327FAB-DDC9-4CB9-B810-A4E1B5BCA3D5}" type="pres">
      <dgm:prSet presAssocID="{0A2120AE-8FA4-4520-9FE9-513333F18E62}" presName="rootConnector" presStyleLbl="node3" presStyleIdx="9" presStyleCnt="13"/>
      <dgm:spPr/>
    </dgm:pt>
    <dgm:pt modelId="{A0ED82AE-38A7-4FF0-867F-56A9B0B61E1B}" type="pres">
      <dgm:prSet presAssocID="{0A2120AE-8FA4-4520-9FE9-513333F18E62}" presName="hierChild4" presStyleCnt="0"/>
      <dgm:spPr/>
    </dgm:pt>
    <dgm:pt modelId="{2B38D40A-CDE1-4BD1-8CCE-F5FF8035CF47}" type="pres">
      <dgm:prSet presAssocID="{0A2120AE-8FA4-4520-9FE9-513333F18E62}" presName="hierChild5" presStyleCnt="0"/>
      <dgm:spPr/>
    </dgm:pt>
    <dgm:pt modelId="{10FE0A28-D2A1-4D0E-BB5E-252D2D292282}" type="pres">
      <dgm:prSet presAssocID="{C166751D-499C-4F7C-A969-7C4F7AE45DC9}" presName="Name37" presStyleLbl="parChTrans1D3" presStyleIdx="10" presStyleCnt="13"/>
      <dgm:spPr/>
    </dgm:pt>
    <dgm:pt modelId="{73A8CB0F-E5BD-4F9D-AF04-D303276DB750}" type="pres">
      <dgm:prSet presAssocID="{67672D71-57D6-46C8-BEFB-3B979635996C}" presName="hierRoot2" presStyleCnt="0">
        <dgm:presLayoutVars>
          <dgm:hierBranch val="init"/>
        </dgm:presLayoutVars>
      </dgm:prSet>
      <dgm:spPr/>
    </dgm:pt>
    <dgm:pt modelId="{C341B7C1-3208-4996-A979-CE826ED429B3}" type="pres">
      <dgm:prSet presAssocID="{67672D71-57D6-46C8-BEFB-3B979635996C}" presName="rootComposite" presStyleCnt="0"/>
      <dgm:spPr/>
    </dgm:pt>
    <dgm:pt modelId="{9F39FF56-1670-405D-A092-F9A0209B6BF6}" type="pres">
      <dgm:prSet presAssocID="{67672D71-57D6-46C8-BEFB-3B979635996C}" presName="rootText" presStyleLbl="node3" presStyleIdx="10" presStyleCnt="13" custScaleX="220778">
        <dgm:presLayoutVars>
          <dgm:chPref val="3"/>
        </dgm:presLayoutVars>
      </dgm:prSet>
      <dgm:spPr/>
    </dgm:pt>
    <dgm:pt modelId="{B9F30491-7C0B-4F16-AC87-58C6354E775B}" type="pres">
      <dgm:prSet presAssocID="{67672D71-57D6-46C8-BEFB-3B979635996C}" presName="rootConnector" presStyleLbl="node3" presStyleIdx="10" presStyleCnt="13"/>
      <dgm:spPr/>
    </dgm:pt>
    <dgm:pt modelId="{1E248B5F-F662-4E66-8DB7-C4A81891C7BF}" type="pres">
      <dgm:prSet presAssocID="{67672D71-57D6-46C8-BEFB-3B979635996C}" presName="hierChild4" presStyleCnt="0"/>
      <dgm:spPr/>
    </dgm:pt>
    <dgm:pt modelId="{7B030E63-8A88-456E-BE0D-C91F3FF978F0}" type="pres">
      <dgm:prSet presAssocID="{67672D71-57D6-46C8-BEFB-3B979635996C}" presName="hierChild5" presStyleCnt="0"/>
      <dgm:spPr/>
    </dgm:pt>
    <dgm:pt modelId="{95B6DC63-9C6E-4EC5-B6D2-5C3E01ED54DE}" type="pres">
      <dgm:prSet presAssocID="{1F29F1FD-ECA1-42B2-8675-EFC4499830E3}" presName="hierChild5" presStyleCnt="0"/>
      <dgm:spPr/>
    </dgm:pt>
    <dgm:pt modelId="{4BB273CE-2C46-4B62-919F-19240CA635F4}" type="pres">
      <dgm:prSet presAssocID="{2E35461D-FB5E-4E8B-8336-8C809D9596A9}" presName="Name37" presStyleLbl="parChTrans1D2" presStyleIdx="2" presStyleCnt="4"/>
      <dgm:spPr/>
    </dgm:pt>
    <dgm:pt modelId="{65E10B58-33C7-4CEA-A024-0DBD6735AA8F}" type="pres">
      <dgm:prSet presAssocID="{0BFB3AE5-C55D-43B0-B632-2AABAC9E3DF3}" presName="hierRoot2" presStyleCnt="0">
        <dgm:presLayoutVars>
          <dgm:hierBranch val="init"/>
        </dgm:presLayoutVars>
      </dgm:prSet>
      <dgm:spPr/>
    </dgm:pt>
    <dgm:pt modelId="{04473D07-EF50-419C-90BE-0C75250A0F75}" type="pres">
      <dgm:prSet presAssocID="{0BFB3AE5-C55D-43B0-B632-2AABAC9E3DF3}" presName="rootComposite" presStyleCnt="0"/>
      <dgm:spPr/>
    </dgm:pt>
    <dgm:pt modelId="{B5912164-7164-4CE5-845B-BA7D9100F90A}" type="pres">
      <dgm:prSet presAssocID="{0BFB3AE5-C55D-43B0-B632-2AABAC9E3DF3}" presName="rootText" presStyleLbl="node2" presStyleIdx="2" presStyleCnt="3" custScaleX="316268" custScaleY="143883">
        <dgm:presLayoutVars>
          <dgm:chPref val="3"/>
        </dgm:presLayoutVars>
      </dgm:prSet>
      <dgm:spPr/>
    </dgm:pt>
    <dgm:pt modelId="{1A921AB5-72C4-4E51-84D7-F53064A94CE4}" type="pres">
      <dgm:prSet presAssocID="{0BFB3AE5-C55D-43B0-B632-2AABAC9E3DF3}" presName="rootConnector" presStyleLbl="node2" presStyleIdx="2" presStyleCnt="3"/>
      <dgm:spPr/>
    </dgm:pt>
    <dgm:pt modelId="{DF7DAD21-5FB3-487D-B1AE-CB51A2F2A5C2}" type="pres">
      <dgm:prSet presAssocID="{0BFB3AE5-C55D-43B0-B632-2AABAC9E3DF3}" presName="hierChild4" presStyleCnt="0"/>
      <dgm:spPr/>
    </dgm:pt>
    <dgm:pt modelId="{8B58A019-0FF3-4580-8CF8-6AF98C34D9D9}" type="pres">
      <dgm:prSet presAssocID="{5BA2BB0D-0B90-4B3B-8001-EFA2C4A7137C}" presName="Name37" presStyleLbl="parChTrans1D3" presStyleIdx="11" presStyleCnt="13"/>
      <dgm:spPr/>
    </dgm:pt>
    <dgm:pt modelId="{6BCF2894-C328-4EB6-AD3D-D75B52055CAC}" type="pres">
      <dgm:prSet presAssocID="{5206D889-FB6D-4D34-8FEE-077620E791DE}" presName="hierRoot2" presStyleCnt="0">
        <dgm:presLayoutVars>
          <dgm:hierBranch val="init"/>
        </dgm:presLayoutVars>
      </dgm:prSet>
      <dgm:spPr/>
    </dgm:pt>
    <dgm:pt modelId="{4D7E9E18-7E10-4555-A91D-C961515B5E24}" type="pres">
      <dgm:prSet presAssocID="{5206D889-FB6D-4D34-8FEE-077620E791DE}" presName="rootComposite" presStyleCnt="0"/>
      <dgm:spPr/>
    </dgm:pt>
    <dgm:pt modelId="{7908806D-E64D-489B-B870-6CD193C9F8EE}" type="pres">
      <dgm:prSet presAssocID="{5206D889-FB6D-4D34-8FEE-077620E791DE}" presName="rootText" presStyleLbl="node3" presStyleIdx="11" presStyleCnt="13" custScaleX="228859">
        <dgm:presLayoutVars>
          <dgm:chPref val="3"/>
        </dgm:presLayoutVars>
      </dgm:prSet>
      <dgm:spPr/>
    </dgm:pt>
    <dgm:pt modelId="{1489C347-3274-4B32-9B40-768359646B94}" type="pres">
      <dgm:prSet presAssocID="{5206D889-FB6D-4D34-8FEE-077620E791DE}" presName="rootConnector" presStyleLbl="node3" presStyleIdx="11" presStyleCnt="13"/>
      <dgm:spPr/>
    </dgm:pt>
    <dgm:pt modelId="{5E346762-7815-477C-A244-9CAE1E9B6EF5}" type="pres">
      <dgm:prSet presAssocID="{5206D889-FB6D-4D34-8FEE-077620E791DE}" presName="hierChild4" presStyleCnt="0"/>
      <dgm:spPr/>
    </dgm:pt>
    <dgm:pt modelId="{F0FBDFE8-86D8-4BE9-A0CE-1E4D702533C8}" type="pres">
      <dgm:prSet presAssocID="{5206D889-FB6D-4D34-8FEE-077620E791DE}" presName="hierChild5" presStyleCnt="0"/>
      <dgm:spPr/>
    </dgm:pt>
    <dgm:pt modelId="{CCD1FC3E-2873-49B7-AF30-B40EB848F2C5}" type="pres">
      <dgm:prSet presAssocID="{69EFF5DE-497D-434E-AD7C-F4DEEF5A552B}" presName="Name37" presStyleLbl="parChTrans1D3" presStyleIdx="12" presStyleCnt="13"/>
      <dgm:spPr/>
    </dgm:pt>
    <dgm:pt modelId="{72317A16-8414-4D4F-A441-065F5A5718F1}" type="pres">
      <dgm:prSet presAssocID="{051CB0EF-24B5-4E0C-920F-D01FC3B62C72}" presName="hierRoot2" presStyleCnt="0">
        <dgm:presLayoutVars>
          <dgm:hierBranch val="init"/>
        </dgm:presLayoutVars>
      </dgm:prSet>
      <dgm:spPr/>
    </dgm:pt>
    <dgm:pt modelId="{672E781D-086E-4709-9762-B0627B821BCF}" type="pres">
      <dgm:prSet presAssocID="{051CB0EF-24B5-4E0C-920F-D01FC3B62C72}" presName="rootComposite" presStyleCnt="0"/>
      <dgm:spPr/>
    </dgm:pt>
    <dgm:pt modelId="{CC8FCC2C-CF56-4587-96A6-FDA0E46BFA27}" type="pres">
      <dgm:prSet presAssocID="{051CB0EF-24B5-4E0C-920F-D01FC3B62C72}" presName="rootText" presStyleLbl="node3" presStyleIdx="12" presStyleCnt="13" custScaleX="228859">
        <dgm:presLayoutVars>
          <dgm:chPref val="3"/>
        </dgm:presLayoutVars>
      </dgm:prSet>
      <dgm:spPr/>
    </dgm:pt>
    <dgm:pt modelId="{0D3B419D-948A-46CC-A211-635FED9FA674}" type="pres">
      <dgm:prSet presAssocID="{051CB0EF-24B5-4E0C-920F-D01FC3B62C72}" presName="rootConnector" presStyleLbl="node3" presStyleIdx="12" presStyleCnt="13"/>
      <dgm:spPr/>
    </dgm:pt>
    <dgm:pt modelId="{76C4D8E4-C34C-4064-B393-F54882311B16}" type="pres">
      <dgm:prSet presAssocID="{051CB0EF-24B5-4E0C-920F-D01FC3B62C72}" presName="hierChild4" presStyleCnt="0"/>
      <dgm:spPr/>
    </dgm:pt>
    <dgm:pt modelId="{05CFB7F6-8E8E-425D-8A38-2780397C8F7E}" type="pres">
      <dgm:prSet presAssocID="{051CB0EF-24B5-4E0C-920F-D01FC3B62C72}" presName="hierChild5" presStyleCnt="0"/>
      <dgm:spPr/>
    </dgm:pt>
    <dgm:pt modelId="{D8CD7E34-48F8-4739-8369-0B21E06F0EA2}" type="pres">
      <dgm:prSet presAssocID="{0BFB3AE5-C55D-43B0-B632-2AABAC9E3DF3}" presName="hierChild5" presStyleCnt="0"/>
      <dgm:spPr/>
    </dgm:pt>
    <dgm:pt modelId="{C44A8F58-0830-4F95-8F8B-133E0A6C90BB}" type="pres">
      <dgm:prSet presAssocID="{4EA81DA5-EE32-4EE8-B510-A2E43A6242D2}" presName="hierChild3" presStyleCnt="0"/>
      <dgm:spPr/>
    </dgm:pt>
    <dgm:pt modelId="{3EC24C33-896F-46E9-9AAA-6892A096EC9F}" type="pres">
      <dgm:prSet presAssocID="{66ECE37D-0A14-4112-AA2D-DDD94B5245DF}" presName="Name111" presStyleLbl="parChTrans1D2" presStyleIdx="3" presStyleCnt="4"/>
      <dgm:spPr/>
    </dgm:pt>
    <dgm:pt modelId="{DEB43492-A10F-4E7D-9AAA-D66537FB40F9}" type="pres">
      <dgm:prSet presAssocID="{947D2621-92C7-4A88-9883-1FA5CEF59425}" presName="hierRoot3" presStyleCnt="0">
        <dgm:presLayoutVars>
          <dgm:hierBranch val="init"/>
        </dgm:presLayoutVars>
      </dgm:prSet>
      <dgm:spPr/>
    </dgm:pt>
    <dgm:pt modelId="{871FA25F-1BDC-4401-A7A7-BA013FA228EF}" type="pres">
      <dgm:prSet presAssocID="{947D2621-92C7-4A88-9883-1FA5CEF59425}" presName="rootComposite3" presStyleCnt="0"/>
      <dgm:spPr/>
    </dgm:pt>
    <dgm:pt modelId="{AD728E74-FA95-4F56-930F-2848F6C4B05E}" type="pres">
      <dgm:prSet presAssocID="{947D2621-92C7-4A88-9883-1FA5CEF59425}" presName="rootText3" presStyleLbl="asst1" presStyleIdx="0" presStyleCnt="1" custScaleX="253279">
        <dgm:presLayoutVars>
          <dgm:chPref val="3"/>
        </dgm:presLayoutVars>
      </dgm:prSet>
      <dgm:spPr/>
    </dgm:pt>
    <dgm:pt modelId="{A48270E3-FA92-49E0-B04A-837BDDDCB281}" type="pres">
      <dgm:prSet presAssocID="{947D2621-92C7-4A88-9883-1FA5CEF59425}" presName="rootConnector3" presStyleLbl="asst1" presStyleIdx="0" presStyleCnt="1"/>
      <dgm:spPr/>
    </dgm:pt>
    <dgm:pt modelId="{DA91EA86-2430-42FE-83F6-FEA048DA6828}" type="pres">
      <dgm:prSet presAssocID="{947D2621-92C7-4A88-9883-1FA5CEF59425}" presName="hierChild6" presStyleCnt="0"/>
      <dgm:spPr/>
    </dgm:pt>
    <dgm:pt modelId="{169F6BF4-DAD8-45C3-8F1F-80885D1C5D9B}" type="pres">
      <dgm:prSet presAssocID="{947D2621-92C7-4A88-9883-1FA5CEF59425}" presName="hierChild7" presStyleCnt="0"/>
      <dgm:spPr/>
    </dgm:pt>
    <dgm:pt modelId="{A925CA04-C227-448C-A49C-E1F7C7C49FE8}" type="pres">
      <dgm:prSet presAssocID="{448B6FD9-D7B3-485E-94A9-21F389F95086}" presName="hierRoot1" presStyleCnt="0">
        <dgm:presLayoutVars>
          <dgm:hierBranch val="init"/>
        </dgm:presLayoutVars>
      </dgm:prSet>
      <dgm:spPr/>
    </dgm:pt>
    <dgm:pt modelId="{FDE63C80-352E-4A58-8312-96167EDB47E2}" type="pres">
      <dgm:prSet presAssocID="{448B6FD9-D7B3-485E-94A9-21F389F95086}" presName="rootComposite1" presStyleCnt="0"/>
      <dgm:spPr/>
    </dgm:pt>
    <dgm:pt modelId="{466A4310-11E4-4861-A92A-CF1C74468291}" type="pres">
      <dgm:prSet presAssocID="{448B6FD9-D7B3-485E-94A9-21F389F95086}" presName="rootText1" presStyleLbl="node0" presStyleIdx="1" presStyleCnt="2" custScaleX="340125" custScaleY="101164" custLinFactX="-100000" custLinFactY="700000" custLinFactNeighborX="-183194" custLinFactNeighborY="703297">
        <dgm:presLayoutVars>
          <dgm:chPref val="3"/>
        </dgm:presLayoutVars>
      </dgm:prSet>
      <dgm:spPr/>
    </dgm:pt>
    <dgm:pt modelId="{03B77877-B94B-46C4-8A92-1C67AD16F0AF}" type="pres">
      <dgm:prSet presAssocID="{448B6FD9-D7B3-485E-94A9-21F389F95086}" presName="rootConnector1" presStyleLbl="node1" presStyleIdx="0" presStyleCnt="0"/>
      <dgm:spPr/>
    </dgm:pt>
    <dgm:pt modelId="{436E1C42-E6F5-439F-9D56-A85A20247B27}" type="pres">
      <dgm:prSet presAssocID="{448B6FD9-D7B3-485E-94A9-21F389F95086}" presName="hierChild2" presStyleCnt="0"/>
      <dgm:spPr/>
    </dgm:pt>
    <dgm:pt modelId="{4FCF460C-17C5-41BB-8EB4-CB387EEA9C8F}" type="pres">
      <dgm:prSet presAssocID="{448B6FD9-D7B3-485E-94A9-21F389F95086}" presName="hierChild3" presStyleCnt="0"/>
      <dgm:spPr/>
    </dgm:pt>
  </dgm:ptLst>
  <dgm:cxnLst>
    <dgm:cxn modelId="{5933C501-7F6D-47F7-BAEB-ED05C46DC060}" srcId="{DD2631A9-FEB1-4435-A78F-909125F869DB}" destId="{AA886773-D660-49EB-B7B3-16BFA77100A3}" srcOrd="4" destOrd="0" parTransId="{71B8DD0E-97A0-45D7-B41B-0EFA7E71669A}" sibTransId="{FF0063A4-8D31-4A97-AB87-0BE5FC69C26B}"/>
    <dgm:cxn modelId="{D94D2803-6763-43BE-AEF6-E5C7B4ED0279}" type="presOf" srcId="{BB883974-F1A0-45AF-8D1C-ACC26F6091F6}" destId="{4BDE0D8D-C86D-4995-966B-EDBCE6CAA972}" srcOrd="0" destOrd="0" presId="urn:microsoft.com/office/officeart/2005/8/layout/orgChart1"/>
    <dgm:cxn modelId="{D4EF4704-CFBC-4A55-A5A8-50DC69A9CF45}" type="presOf" srcId="{AA886773-D660-49EB-B7B3-16BFA77100A3}" destId="{50065A69-84EF-4316-BD9A-49F648C0CBEB}" srcOrd="1" destOrd="0" presId="urn:microsoft.com/office/officeart/2005/8/layout/orgChart1"/>
    <dgm:cxn modelId="{50DB3809-A3F8-4226-A0FC-00CFCD0FE346}" type="presOf" srcId="{67672D71-57D6-46C8-BEFB-3B979635996C}" destId="{B9F30491-7C0B-4F16-AC87-58C6354E775B}" srcOrd="1" destOrd="0" presId="urn:microsoft.com/office/officeart/2005/8/layout/orgChart1"/>
    <dgm:cxn modelId="{15A10B0B-6945-4A11-81B0-BA6BAA2CFF2C}" srcId="{4EA81DA5-EE32-4EE8-B510-A2E43A6242D2}" destId="{1F29F1FD-ECA1-42B2-8675-EFC4499830E3}" srcOrd="2" destOrd="0" parTransId="{B0727C57-89B2-4C48-9C0C-D21447C9AD9C}" sibTransId="{4165C576-0F3B-4BE2-96EB-507DF4CA28B8}"/>
    <dgm:cxn modelId="{16BB8B0B-B32A-4ADE-9EB5-850D33DBF3C6}" type="presOf" srcId="{0BFB3AE5-C55D-43B0-B632-2AABAC9E3DF3}" destId="{1A921AB5-72C4-4E51-84D7-F53064A94CE4}" srcOrd="1" destOrd="0" presId="urn:microsoft.com/office/officeart/2005/8/layout/orgChart1"/>
    <dgm:cxn modelId="{FB5FE40B-B18F-42A9-84E4-706EC3BD4D10}" type="presOf" srcId="{947D2621-92C7-4A88-9883-1FA5CEF59425}" destId="{AD728E74-FA95-4F56-930F-2848F6C4B05E}" srcOrd="0" destOrd="0" presId="urn:microsoft.com/office/officeart/2005/8/layout/orgChart1"/>
    <dgm:cxn modelId="{0F9FD50E-3DE9-4FBA-9438-1FE15B1FA3F2}" srcId="{DD2631A9-FEB1-4435-A78F-909125F869DB}" destId="{F662A59D-1D1D-4FA8-A96A-5B4419E24CFE}" srcOrd="7" destOrd="0" parTransId="{27E1C0BB-8B98-44AC-8E7B-2709C97288CD}" sibTransId="{1719DC6D-0B27-43F1-A81A-2431F0CC9A73}"/>
    <dgm:cxn modelId="{C7D21612-2AC5-451F-9F99-9BCE214A237A}" type="presOf" srcId="{0A2120AE-8FA4-4520-9FE9-513333F18E62}" destId="{AE8B741A-384B-48DF-9755-1C0FD9EEEEFC}" srcOrd="0" destOrd="0" presId="urn:microsoft.com/office/officeart/2005/8/layout/orgChart1"/>
    <dgm:cxn modelId="{BC232615-777B-484B-B2A0-A026C2994FD7}" type="presOf" srcId="{0BFB3AE5-C55D-43B0-B632-2AABAC9E3DF3}" destId="{B5912164-7164-4CE5-845B-BA7D9100F90A}" srcOrd="0" destOrd="0" presId="urn:microsoft.com/office/officeart/2005/8/layout/orgChart1"/>
    <dgm:cxn modelId="{4C363516-EA29-4ED3-89D1-74BFCB190726}" srcId="{4EA81DA5-EE32-4EE8-B510-A2E43A6242D2}" destId="{0BFB3AE5-C55D-43B0-B632-2AABAC9E3DF3}" srcOrd="3" destOrd="0" parTransId="{2E35461D-FB5E-4E8B-8336-8C809D9596A9}" sibTransId="{3B644DBA-BC6D-4BE2-B77F-F568A3FC6DD7}"/>
    <dgm:cxn modelId="{42995916-EC83-4BB3-9C7F-AB2F33A3D999}" srcId="{DD2631A9-FEB1-4435-A78F-909125F869DB}" destId="{A32348D1-E6D7-438F-9DB2-EADEB2479FC8}" srcOrd="3" destOrd="0" parTransId="{6F69BBD3-A8B8-4EDC-B678-4B95C40A6C09}" sibTransId="{C19E2D0D-25B2-4E4B-9E85-94D7D7B94049}"/>
    <dgm:cxn modelId="{9C0DA816-4C87-4D1A-B5AB-AC2DB4585125}" srcId="{1F29F1FD-ECA1-42B2-8675-EFC4499830E3}" destId="{67672D71-57D6-46C8-BEFB-3B979635996C}" srcOrd="2" destOrd="0" parTransId="{C166751D-499C-4F7C-A969-7C4F7AE45DC9}" sibTransId="{78BBD916-3DFA-4BD5-A616-1560CF6877F4}"/>
    <dgm:cxn modelId="{6A97D51A-9747-4399-A999-87514EB39175}" type="presOf" srcId="{448B6FD9-D7B3-485E-94A9-21F389F95086}" destId="{03B77877-B94B-46C4-8A92-1C67AD16F0AF}" srcOrd="1" destOrd="0" presId="urn:microsoft.com/office/officeart/2005/8/layout/orgChart1"/>
    <dgm:cxn modelId="{F2455124-DC1B-4470-B77B-D636A64E7F2A}" srcId="{DD2631A9-FEB1-4435-A78F-909125F869DB}" destId="{E8FE74AB-1648-4FED-A8A2-5D672F5BE868}" srcOrd="0" destOrd="0" parTransId="{73E84C8A-7586-4564-8689-BF3E02AB8C6C}" sibTransId="{BC09CEBD-4FF0-4364-907F-28A0314C627A}"/>
    <dgm:cxn modelId="{3E83B525-5DFF-47AB-B518-D514E78F852C}" type="presOf" srcId="{E8FE74AB-1648-4FED-A8A2-5D672F5BE868}" destId="{6C9FDDD6-1A41-4E1C-88E3-8EFD0F58ADF2}" srcOrd="0" destOrd="0" presId="urn:microsoft.com/office/officeart/2005/8/layout/orgChart1"/>
    <dgm:cxn modelId="{C62F7A28-942A-4F8F-BB64-A5C2090A8372}" type="presOf" srcId="{4EA81DA5-EE32-4EE8-B510-A2E43A6242D2}" destId="{30E817B7-4F1D-4074-B237-8BAD9C1C3910}" srcOrd="1" destOrd="0" presId="urn:microsoft.com/office/officeart/2005/8/layout/orgChart1"/>
    <dgm:cxn modelId="{99174129-6785-4B4C-A9D0-A61629D62D4F}" type="presOf" srcId="{73E84C8A-7586-4564-8689-BF3E02AB8C6C}" destId="{450CC820-D799-4295-8B5E-C3453D432921}" srcOrd="0" destOrd="0" presId="urn:microsoft.com/office/officeart/2005/8/layout/orgChart1"/>
    <dgm:cxn modelId="{B3D4122A-30AD-45DC-A905-1CE12310F298}" type="presOf" srcId="{613B879B-ACE9-4D40-A437-F65A237D866E}" destId="{B3BEC873-9F3B-46F5-90BF-333F690CC572}" srcOrd="0" destOrd="0" presId="urn:microsoft.com/office/officeart/2005/8/layout/orgChart1"/>
    <dgm:cxn modelId="{ADC7C92C-4D33-4581-854D-115E2D20297E}" type="presOf" srcId="{A32348D1-E6D7-438F-9DB2-EADEB2479FC8}" destId="{1D3B7453-8BE5-4DD7-861A-ED203F163349}" srcOrd="1" destOrd="0" presId="urn:microsoft.com/office/officeart/2005/8/layout/orgChart1"/>
    <dgm:cxn modelId="{CDE6B82D-FF79-449F-B057-3FB9E952A87A}" type="presOf" srcId="{5206D889-FB6D-4D34-8FEE-077620E791DE}" destId="{7908806D-E64D-489B-B870-6CD193C9F8EE}" srcOrd="0" destOrd="0" presId="urn:microsoft.com/office/officeart/2005/8/layout/orgChart1"/>
    <dgm:cxn modelId="{5065252F-ADF6-4F3B-A81A-EA2D3B258AD6}" type="presOf" srcId="{F31310B4-EA0B-48B0-A210-8F1A50C7450E}" destId="{1F3010DA-D0C6-4D30-BD51-9C93070190AE}" srcOrd="0" destOrd="0" presId="urn:microsoft.com/office/officeart/2005/8/layout/orgChart1"/>
    <dgm:cxn modelId="{6CF12C30-C8F8-4437-9150-301CA2F37563}" type="presOf" srcId="{051CB0EF-24B5-4E0C-920F-D01FC3B62C72}" destId="{CC8FCC2C-CF56-4587-96A6-FDA0E46BFA27}" srcOrd="0" destOrd="0" presId="urn:microsoft.com/office/officeart/2005/8/layout/orgChart1"/>
    <dgm:cxn modelId="{FF7F8542-70C9-4930-8E29-8A958DB153AA}" srcId="{DD2631A9-FEB1-4435-A78F-909125F869DB}" destId="{F31310B4-EA0B-48B0-A210-8F1A50C7450E}" srcOrd="2" destOrd="0" parTransId="{613B879B-ACE9-4D40-A437-F65A237D866E}" sibTransId="{904B486C-E2C4-4FB9-99C0-BD17E8AE21D4}"/>
    <dgm:cxn modelId="{5F603D66-C1E2-42BB-AE0F-6D4A45131350}" srcId="{0BFB3AE5-C55D-43B0-B632-2AABAC9E3DF3}" destId="{051CB0EF-24B5-4E0C-920F-D01FC3B62C72}" srcOrd="1" destOrd="0" parTransId="{69EFF5DE-497D-434E-AD7C-F4DEEF5A552B}" sibTransId="{09DF65A9-D3DD-427F-AFBD-2E78D58FC64B}"/>
    <dgm:cxn modelId="{A5DEAB46-E90D-44D8-9BEC-4DD4ACE88519}" type="presOf" srcId="{448B6FD9-D7B3-485E-94A9-21F389F95086}" destId="{466A4310-11E4-4861-A92A-CF1C74468291}" srcOrd="0" destOrd="0" presId="urn:microsoft.com/office/officeart/2005/8/layout/orgChart1"/>
    <dgm:cxn modelId="{71B5CB46-6C26-41D0-8B06-D913E74D518F}" type="presOf" srcId="{B17975FC-4BEB-4F3A-B523-DA810F7A7221}" destId="{DE9AACC3-ABE2-4246-A02F-1D1356D3C205}" srcOrd="1" destOrd="0" presId="urn:microsoft.com/office/officeart/2005/8/layout/orgChart1"/>
    <dgm:cxn modelId="{BFF08969-E842-4452-9F5F-3E50FA76E20C}" type="presOf" srcId="{27E1C0BB-8B98-44AC-8E7B-2709C97288CD}" destId="{4BAE79F4-0276-480A-AD2E-0CD508A161CA}" srcOrd="0" destOrd="0" presId="urn:microsoft.com/office/officeart/2005/8/layout/orgChart1"/>
    <dgm:cxn modelId="{2E02084C-DAA1-4BDF-B012-8B0F32478F6E}" type="presOf" srcId="{A6B4C1CF-12CB-4E6E-8A3D-06F1AA25ACC9}" destId="{38BD18D0-878E-41BC-8714-11C2453BCF16}" srcOrd="1" destOrd="0" presId="urn:microsoft.com/office/officeart/2005/8/layout/orgChart1"/>
    <dgm:cxn modelId="{CE87986C-96C1-4F0D-8BC5-A688562275B7}" type="presOf" srcId="{66ECE37D-0A14-4112-AA2D-DDD94B5245DF}" destId="{3EC24C33-896F-46E9-9AAA-6892A096EC9F}" srcOrd="0" destOrd="0" presId="urn:microsoft.com/office/officeart/2005/8/layout/orgChart1"/>
    <dgm:cxn modelId="{B1A8494D-0DE0-4178-9E61-9AC0E08769B3}" type="presOf" srcId="{E8FE74AB-1648-4FED-A8A2-5D672F5BE868}" destId="{7A5BD528-99DB-4D57-A8A5-272116F5FE9C}" srcOrd="1" destOrd="0" presId="urn:microsoft.com/office/officeart/2005/8/layout/orgChart1"/>
    <dgm:cxn modelId="{32DA436E-B05F-42C9-B9F9-667FA01F4E1B}" type="presOf" srcId="{4EA81DA5-EE32-4EE8-B510-A2E43A6242D2}" destId="{3492FE3C-84BA-4F07-8ED8-0BE6F9EC2A5C}" srcOrd="0" destOrd="0" presId="urn:microsoft.com/office/officeart/2005/8/layout/orgChart1"/>
    <dgm:cxn modelId="{6A7D6D50-2687-48C6-AC29-59704A9A072F}" type="presOf" srcId="{C166751D-499C-4F7C-A969-7C4F7AE45DC9}" destId="{10FE0A28-D2A1-4D0E-BB5E-252D2D292282}" srcOrd="0" destOrd="0" presId="urn:microsoft.com/office/officeart/2005/8/layout/orgChart1"/>
    <dgm:cxn modelId="{D2CDB373-9786-4958-B2FB-D0454F8BA1DA}" type="presOf" srcId="{0DC9FAD4-D4C4-4094-B082-C6F06D7A98E8}" destId="{8C39539B-2A47-47D3-B2AB-A031391CF270}" srcOrd="0" destOrd="0" presId="urn:microsoft.com/office/officeart/2005/8/layout/orgChart1"/>
    <dgm:cxn modelId="{B1198574-883C-4DF4-B617-92ABF8CFB7E9}" type="presOf" srcId="{0A2120AE-8FA4-4520-9FE9-513333F18E62}" destId="{AA327FAB-DDC9-4CB9-B810-A4E1B5BCA3D5}" srcOrd="1" destOrd="0" presId="urn:microsoft.com/office/officeart/2005/8/layout/orgChart1"/>
    <dgm:cxn modelId="{3862AF55-EC12-483B-AB3A-0F9EA9B09EC6}" type="presOf" srcId="{F662A59D-1D1D-4FA8-A96A-5B4419E24CFE}" destId="{71AE371C-40EC-4D89-B206-E798E07B941C}" srcOrd="1" destOrd="0" presId="urn:microsoft.com/office/officeart/2005/8/layout/orgChart1"/>
    <dgm:cxn modelId="{283D7656-CF46-4B05-BDF7-149B632038D3}" type="presOf" srcId="{8192E7A2-789F-4CAF-BDA6-81C7EF1725FE}" destId="{5A36E257-B87A-43D1-BDAA-099FBBC95DD1}" srcOrd="1" destOrd="0" presId="urn:microsoft.com/office/officeart/2005/8/layout/orgChart1"/>
    <dgm:cxn modelId="{392AC484-F08E-454F-A381-818C6F6308C0}" type="presOf" srcId="{5A63B43A-12E1-4B59-8059-CF6D013C2414}" destId="{E9A50156-4333-452D-991B-BCA188311A45}" srcOrd="0" destOrd="0" presId="urn:microsoft.com/office/officeart/2005/8/layout/orgChart1"/>
    <dgm:cxn modelId="{AB22178C-E34F-4012-B405-EA1E4A287949}" type="presOf" srcId="{947D2621-92C7-4A88-9883-1FA5CEF59425}" destId="{A48270E3-FA92-49E0-B04A-837BDDDCB281}" srcOrd="1" destOrd="0" presId="urn:microsoft.com/office/officeart/2005/8/layout/orgChart1"/>
    <dgm:cxn modelId="{3CD3448D-DFB0-4DAB-8EF8-E51399D1DB1B}" type="presOf" srcId="{051CB0EF-24B5-4E0C-920F-D01FC3B62C72}" destId="{0D3B419D-948A-46CC-A211-635FED9FA674}" srcOrd="1" destOrd="0" presId="urn:microsoft.com/office/officeart/2005/8/layout/orgChart1"/>
    <dgm:cxn modelId="{DE5BA594-58B9-4F11-9B6C-615008EA65F3}" srcId="{1F29F1FD-ECA1-42B2-8675-EFC4499830E3}" destId="{0A2120AE-8FA4-4520-9FE9-513333F18E62}" srcOrd="1" destOrd="0" parTransId="{640BFDAB-CA0B-49CE-896D-90D76DF8D1AB}" sibTransId="{3F4DD9E7-10A6-415F-A837-92B8B9421EF6}"/>
    <dgm:cxn modelId="{7ACD5CA0-3B7F-40B0-B92E-807956F7AF87}" srcId="{DD2631A9-FEB1-4435-A78F-909125F869DB}" destId="{5A63B43A-12E1-4B59-8059-CF6D013C2414}" srcOrd="6" destOrd="0" parTransId="{BB883974-F1A0-45AF-8D1C-ACC26F6091F6}" sibTransId="{D4F52149-A506-4DDC-B4D6-2999AC71737B}"/>
    <dgm:cxn modelId="{524F89A4-CAC2-4B1E-A454-775DB7E7131E}" srcId="{4EA81DA5-EE32-4EE8-B510-A2E43A6242D2}" destId="{947D2621-92C7-4A88-9883-1FA5CEF59425}" srcOrd="0" destOrd="0" parTransId="{66ECE37D-0A14-4112-AA2D-DDD94B5245DF}" sibTransId="{86F02186-7EC0-4F52-948B-DE48D2626AB7}"/>
    <dgm:cxn modelId="{4C8643A6-D57A-461F-B3E0-C782EB6101FD}" srcId="{DD2631A9-FEB1-4435-A78F-909125F869DB}" destId="{8192E7A2-789F-4CAF-BDA6-81C7EF1725FE}" srcOrd="5" destOrd="0" parTransId="{7816AB11-70A7-475D-843A-05411DEBE777}" sibTransId="{F7DA8BFB-A986-45ED-AA05-5C04F1659DA8}"/>
    <dgm:cxn modelId="{349B89A7-D9EC-4F35-A062-F5AD2656930D}" type="presOf" srcId="{DD2631A9-FEB1-4435-A78F-909125F869DB}" destId="{BF541177-CDE3-4409-A086-A22BCAEA1268}" srcOrd="1" destOrd="0" presId="urn:microsoft.com/office/officeart/2005/8/layout/orgChart1"/>
    <dgm:cxn modelId="{04E7C2AB-0CA8-421C-989E-86CCCFF4BD29}" srcId="{DD2631A9-FEB1-4435-A78F-909125F869DB}" destId="{A6B4C1CF-12CB-4E6E-8A3D-06F1AA25ACC9}" srcOrd="1" destOrd="0" parTransId="{0DC9FAD4-D4C4-4094-B082-C6F06D7A98E8}" sibTransId="{A006A9D9-57C5-48D2-A971-7F6955BCF5B0}"/>
    <dgm:cxn modelId="{127839AE-251D-4686-84C5-BDE0C1C53945}" type="presOf" srcId="{B58E3AFD-9A83-4E6F-9940-EFB571385600}" destId="{98D82E13-F2FA-4388-A440-64C34F7116F7}" srcOrd="0" destOrd="0" presId="urn:microsoft.com/office/officeart/2005/8/layout/orgChart1"/>
    <dgm:cxn modelId="{5338CDB2-0DC6-448E-8231-DF71E2AAB2EA}" type="presOf" srcId="{B0727C57-89B2-4C48-9C0C-D21447C9AD9C}" destId="{49852A06-D8CE-4E7D-96E8-AB517351F7D4}" srcOrd="0" destOrd="0" presId="urn:microsoft.com/office/officeart/2005/8/layout/orgChart1"/>
    <dgm:cxn modelId="{84DE2BB4-24E7-4AF7-AE0A-61983C3E17CD}" type="presOf" srcId="{1F29F1FD-ECA1-42B2-8675-EFC4499830E3}" destId="{A59F4B4A-17A3-4AE3-ABF9-FE06D18C5A2C}" srcOrd="0" destOrd="0" presId="urn:microsoft.com/office/officeart/2005/8/layout/orgChart1"/>
    <dgm:cxn modelId="{C02811B7-3911-413C-96AF-90CF97B956D8}" type="presOf" srcId="{6F69BBD3-A8B8-4EDC-B678-4B95C40A6C09}" destId="{8D9CE13D-0A15-4FAF-9CD3-1DC76F6F8DF1}" srcOrd="0" destOrd="0" presId="urn:microsoft.com/office/officeart/2005/8/layout/orgChart1"/>
    <dgm:cxn modelId="{94FA8CB7-302F-44C1-AF2B-1E4D129AD2F1}" srcId="{0BFB3AE5-C55D-43B0-B632-2AABAC9E3DF3}" destId="{5206D889-FB6D-4D34-8FEE-077620E791DE}" srcOrd="0" destOrd="0" parTransId="{5BA2BB0D-0B90-4B3B-8001-EFA2C4A7137C}" sibTransId="{9CC825C4-3905-4DA1-895A-2F79EBF5D6A5}"/>
    <dgm:cxn modelId="{4E2441B9-8944-4866-A37A-A4C6E2BA0390}" type="presOf" srcId="{B17975FC-4BEB-4F3A-B523-DA810F7A7221}" destId="{E6DA0456-CD8D-42FD-AE78-3C1DFDA40704}" srcOrd="0" destOrd="0" presId="urn:microsoft.com/office/officeart/2005/8/layout/orgChart1"/>
    <dgm:cxn modelId="{58EDBBB9-8C40-4968-A3E6-2B885218DCC5}" type="presOf" srcId="{67672D71-57D6-46C8-BEFB-3B979635996C}" destId="{9F39FF56-1670-405D-A092-F9A0209B6BF6}" srcOrd="0" destOrd="0" presId="urn:microsoft.com/office/officeart/2005/8/layout/orgChart1"/>
    <dgm:cxn modelId="{706C7DBD-9B2F-4629-BB4D-83D236647FC6}" type="presOf" srcId="{7816AB11-70A7-475D-843A-05411DEBE777}" destId="{5EF09195-3574-4611-B11A-E2DC1A307F9A}" srcOrd="0" destOrd="0" presId="urn:microsoft.com/office/officeart/2005/8/layout/orgChart1"/>
    <dgm:cxn modelId="{9552C3C3-4C3B-4371-97D2-52B2E932DDE8}" type="presOf" srcId="{69EFF5DE-497D-434E-AD7C-F4DEEF5A552B}" destId="{CCD1FC3E-2873-49B7-AF30-B40EB848F2C5}" srcOrd="0" destOrd="0" presId="urn:microsoft.com/office/officeart/2005/8/layout/orgChart1"/>
    <dgm:cxn modelId="{78A93ECC-533F-4D3D-98FA-DDDADFFDD804}" type="presOf" srcId="{1F29F1FD-ECA1-42B2-8675-EFC4499830E3}" destId="{198A7D69-6E67-46A1-9055-B3A842A9B6BC}" srcOrd="1" destOrd="0" presId="urn:microsoft.com/office/officeart/2005/8/layout/orgChart1"/>
    <dgm:cxn modelId="{9DE470CE-DDBB-4F97-9B86-6DDE75EBD0C5}" srcId="{4EA81DA5-EE32-4EE8-B510-A2E43A6242D2}" destId="{DD2631A9-FEB1-4435-A78F-909125F869DB}" srcOrd="1" destOrd="0" parTransId="{B58E3AFD-9A83-4E6F-9940-EFB571385600}" sibTransId="{464ADABC-E250-4DEE-87D9-8E0053EFC913}"/>
    <dgm:cxn modelId="{E6807ED1-4C0F-4CDC-A55C-B3D0D324E7BA}" type="presOf" srcId="{F662A59D-1D1D-4FA8-A96A-5B4419E24CFE}" destId="{C4652F0E-DF8D-4000-BB3E-96494B62FDE8}" srcOrd="0" destOrd="0" presId="urn:microsoft.com/office/officeart/2005/8/layout/orgChart1"/>
    <dgm:cxn modelId="{974D8ED4-501D-4C81-B2BC-0C2886C95760}" type="presOf" srcId="{6F1E5E71-4259-47CB-B8A8-63CA73AD4D06}" destId="{2705F1BF-8A46-4931-B8CF-7B80FAB29BC9}" srcOrd="0" destOrd="0" presId="urn:microsoft.com/office/officeart/2005/8/layout/orgChart1"/>
    <dgm:cxn modelId="{0C02C5D8-7EC4-4FEF-A779-BD3995BAB49D}" type="presOf" srcId="{A32348D1-E6D7-438F-9DB2-EADEB2479FC8}" destId="{D70A7EBA-1310-4695-A163-85F224862CF7}" srcOrd="0" destOrd="0" presId="urn:microsoft.com/office/officeart/2005/8/layout/orgChart1"/>
    <dgm:cxn modelId="{359C73DC-B90B-4C03-9673-CC40D43722E2}" type="presOf" srcId="{2E35461D-FB5E-4E8B-8336-8C809D9596A9}" destId="{4BB273CE-2C46-4B62-919F-19240CA635F4}" srcOrd="0" destOrd="0" presId="urn:microsoft.com/office/officeart/2005/8/layout/orgChart1"/>
    <dgm:cxn modelId="{B3F54ADD-979E-4E7D-A9E2-81FAAF4085D2}" srcId="{1F29F1FD-ECA1-42B2-8675-EFC4499830E3}" destId="{B17975FC-4BEB-4F3A-B523-DA810F7A7221}" srcOrd="0" destOrd="0" parTransId="{6FF3E4BB-B434-4629-859A-9B9B6B5C6C31}" sibTransId="{8BFEEEB2-7E05-40C7-8F80-54C09A2865AC}"/>
    <dgm:cxn modelId="{1F9810DE-47E7-4FC1-9161-1359EA929FF1}" srcId="{6F1E5E71-4259-47CB-B8A8-63CA73AD4D06}" destId="{448B6FD9-D7B3-485E-94A9-21F389F95086}" srcOrd="1" destOrd="0" parTransId="{931BE764-843E-4E8F-A21E-B8FB82D91813}" sibTransId="{8F2C60B5-C290-4F49-A683-4679217DAE56}"/>
    <dgm:cxn modelId="{A03062DF-AF39-48B3-9760-0F4FDC1CBAF0}" type="presOf" srcId="{5A63B43A-12E1-4B59-8059-CF6D013C2414}" destId="{9F5DDD62-962B-4BE7-8C37-869AF3BF29F4}" srcOrd="1" destOrd="0" presId="urn:microsoft.com/office/officeart/2005/8/layout/orgChart1"/>
    <dgm:cxn modelId="{34D7D3E3-21A9-4097-8C7E-E4D956D847A8}" type="presOf" srcId="{DD2631A9-FEB1-4435-A78F-909125F869DB}" destId="{195B3ACE-3280-4CFF-8FAA-E3613B3B56B6}" srcOrd="0" destOrd="0" presId="urn:microsoft.com/office/officeart/2005/8/layout/orgChart1"/>
    <dgm:cxn modelId="{28452CE6-5AF7-49DC-B313-10E1E986FA46}" type="presOf" srcId="{640BFDAB-CA0B-49CE-896D-90D76DF8D1AB}" destId="{3088C82F-58CE-4346-B6F8-0743D3250EF6}" srcOrd="0" destOrd="0" presId="urn:microsoft.com/office/officeart/2005/8/layout/orgChart1"/>
    <dgm:cxn modelId="{C6EBB1E7-5579-4392-ABB4-5EE1A3C4EEA6}" type="presOf" srcId="{F31310B4-EA0B-48B0-A210-8F1A50C7450E}" destId="{D0B031DB-CABC-44FC-826C-C882FB6A5A0D}" srcOrd="1" destOrd="0" presId="urn:microsoft.com/office/officeart/2005/8/layout/orgChart1"/>
    <dgm:cxn modelId="{2FF45DEC-CBAA-4495-8109-F32EA9B2C9F8}" type="presOf" srcId="{AA886773-D660-49EB-B7B3-16BFA77100A3}" destId="{5DB448BE-3457-4856-A951-06A1EFC94F17}" srcOrd="0" destOrd="0" presId="urn:microsoft.com/office/officeart/2005/8/layout/orgChart1"/>
    <dgm:cxn modelId="{A44E84F1-00B1-4321-BC97-7D150F37C908}" type="presOf" srcId="{5206D889-FB6D-4D34-8FEE-077620E791DE}" destId="{1489C347-3274-4B32-9B40-768359646B94}" srcOrd="1" destOrd="0" presId="urn:microsoft.com/office/officeart/2005/8/layout/orgChart1"/>
    <dgm:cxn modelId="{697986F2-3699-4B1F-8309-8E9D22F9F3FF}" type="presOf" srcId="{A6B4C1CF-12CB-4E6E-8A3D-06F1AA25ACC9}" destId="{DA86824C-7658-47D1-90D7-C15BE58C2134}" srcOrd="0" destOrd="0" presId="urn:microsoft.com/office/officeart/2005/8/layout/orgChart1"/>
    <dgm:cxn modelId="{F091ACF3-6DED-4433-84DF-C5948A821CB5}" type="presOf" srcId="{8192E7A2-789F-4CAF-BDA6-81C7EF1725FE}" destId="{293E95BA-07DB-4D0E-86C9-E2165FFB8858}" srcOrd="0" destOrd="0" presId="urn:microsoft.com/office/officeart/2005/8/layout/orgChart1"/>
    <dgm:cxn modelId="{AC5D4CF6-9778-4ABE-80DB-75E79127123A}" type="presOf" srcId="{71B8DD0E-97A0-45D7-B41B-0EFA7E71669A}" destId="{AE405301-4EF7-47A8-B12A-C6386ED1D2CC}" srcOrd="0" destOrd="0" presId="urn:microsoft.com/office/officeart/2005/8/layout/orgChart1"/>
    <dgm:cxn modelId="{0B30D3FA-5A61-4910-A71A-9E9A45465FDE}" type="presOf" srcId="{5BA2BB0D-0B90-4B3B-8001-EFA2C4A7137C}" destId="{8B58A019-0FF3-4580-8CF8-6AF98C34D9D9}" srcOrd="0" destOrd="0" presId="urn:microsoft.com/office/officeart/2005/8/layout/orgChart1"/>
    <dgm:cxn modelId="{FA45CFFD-04E2-4192-9883-4FF1F08F5FF6}" type="presOf" srcId="{6FF3E4BB-B434-4629-859A-9B9B6B5C6C31}" destId="{0328A9E2-574A-40DE-8492-42AED75DE1F9}" srcOrd="0" destOrd="0" presId="urn:microsoft.com/office/officeart/2005/8/layout/orgChart1"/>
    <dgm:cxn modelId="{2FC3E2FF-05CB-4EFA-9C11-B908A7ACF329}" srcId="{6F1E5E71-4259-47CB-B8A8-63CA73AD4D06}" destId="{4EA81DA5-EE32-4EE8-B510-A2E43A6242D2}" srcOrd="0" destOrd="0" parTransId="{39B447CE-82BA-457C-BBE6-6FEB37C8FAA3}" sibTransId="{4BADCBAA-7967-4FB4-9FFD-1A733BF0C9EE}"/>
    <dgm:cxn modelId="{29F3F905-8119-49BA-B987-8D9827F5A14F}" type="presParOf" srcId="{2705F1BF-8A46-4931-B8CF-7B80FAB29BC9}" destId="{7ED0E901-4ABF-4D53-8279-AB1B39F1312D}" srcOrd="0" destOrd="0" presId="urn:microsoft.com/office/officeart/2005/8/layout/orgChart1"/>
    <dgm:cxn modelId="{8B0AF6EB-F439-4198-854F-E62DC3EF121E}" type="presParOf" srcId="{7ED0E901-4ABF-4D53-8279-AB1B39F1312D}" destId="{CC89DE05-120E-441E-A630-6367AE098523}" srcOrd="0" destOrd="0" presId="urn:microsoft.com/office/officeart/2005/8/layout/orgChart1"/>
    <dgm:cxn modelId="{A34FFA70-4EC0-4811-99F9-AB5FFF8F12BA}" type="presParOf" srcId="{CC89DE05-120E-441E-A630-6367AE098523}" destId="{3492FE3C-84BA-4F07-8ED8-0BE6F9EC2A5C}" srcOrd="0" destOrd="0" presId="urn:microsoft.com/office/officeart/2005/8/layout/orgChart1"/>
    <dgm:cxn modelId="{BA312A38-FB65-4D75-AB95-4310F7E1E6D4}" type="presParOf" srcId="{CC89DE05-120E-441E-A630-6367AE098523}" destId="{30E817B7-4F1D-4074-B237-8BAD9C1C3910}" srcOrd="1" destOrd="0" presId="urn:microsoft.com/office/officeart/2005/8/layout/orgChart1"/>
    <dgm:cxn modelId="{8FA517E4-975D-457E-B076-A7178DC3E825}" type="presParOf" srcId="{7ED0E901-4ABF-4D53-8279-AB1B39F1312D}" destId="{2AC954B3-6F0C-4374-83E1-C7ACD7A4C419}" srcOrd="1" destOrd="0" presId="urn:microsoft.com/office/officeart/2005/8/layout/orgChart1"/>
    <dgm:cxn modelId="{C993A41B-C5E3-4D88-AC01-BEE326419010}" type="presParOf" srcId="{2AC954B3-6F0C-4374-83E1-C7ACD7A4C419}" destId="{98D82E13-F2FA-4388-A440-64C34F7116F7}" srcOrd="0" destOrd="0" presId="urn:microsoft.com/office/officeart/2005/8/layout/orgChart1"/>
    <dgm:cxn modelId="{268E6D8D-7F0E-45B6-AE10-03859B4978DF}" type="presParOf" srcId="{2AC954B3-6F0C-4374-83E1-C7ACD7A4C419}" destId="{C533BB4B-8C85-456E-B456-1ECC488120E2}" srcOrd="1" destOrd="0" presId="urn:microsoft.com/office/officeart/2005/8/layout/orgChart1"/>
    <dgm:cxn modelId="{171481CD-BCD4-4E90-B9E1-BBCD705986DD}" type="presParOf" srcId="{C533BB4B-8C85-456E-B456-1ECC488120E2}" destId="{70BE90F4-E7E6-4E5F-8961-20789C0646B6}" srcOrd="0" destOrd="0" presId="urn:microsoft.com/office/officeart/2005/8/layout/orgChart1"/>
    <dgm:cxn modelId="{980EE09C-3E5A-4D4F-AB4B-9818F412D9C6}" type="presParOf" srcId="{70BE90F4-E7E6-4E5F-8961-20789C0646B6}" destId="{195B3ACE-3280-4CFF-8FAA-E3613B3B56B6}" srcOrd="0" destOrd="0" presId="urn:microsoft.com/office/officeart/2005/8/layout/orgChart1"/>
    <dgm:cxn modelId="{D265EAD9-96A7-4DF5-9491-3EF60265F189}" type="presParOf" srcId="{70BE90F4-E7E6-4E5F-8961-20789C0646B6}" destId="{BF541177-CDE3-4409-A086-A22BCAEA1268}" srcOrd="1" destOrd="0" presId="urn:microsoft.com/office/officeart/2005/8/layout/orgChart1"/>
    <dgm:cxn modelId="{32279724-0558-4ECA-9A44-984FAF402596}" type="presParOf" srcId="{C533BB4B-8C85-456E-B456-1ECC488120E2}" destId="{9A3A5FAB-D730-4965-9BBF-B749D83D7832}" srcOrd="1" destOrd="0" presId="urn:microsoft.com/office/officeart/2005/8/layout/orgChart1"/>
    <dgm:cxn modelId="{E4ABB7AD-C85F-4D82-8B03-1ED75F2BE5CF}" type="presParOf" srcId="{9A3A5FAB-D730-4965-9BBF-B749D83D7832}" destId="{450CC820-D799-4295-8B5E-C3453D432921}" srcOrd="0" destOrd="0" presId="urn:microsoft.com/office/officeart/2005/8/layout/orgChart1"/>
    <dgm:cxn modelId="{3968315A-69DE-4F33-9B23-C075855968A1}" type="presParOf" srcId="{9A3A5FAB-D730-4965-9BBF-B749D83D7832}" destId="{6F5EAB14-7474-4A1E-9140-CEC0B077B17C}" srcOrd="1" destOrd="0" presId="urn:microsoft.com/office/officeart/2005/8/layout/orgChart1"/>
    <dgm:cxn modelId="{F97D1533-A3BE-4501-A723-00BDCE60E17F}" type="presParOf" srcId="{6F5EAB14-7474-4A1E-9140-CEC0B077B17C}" destId="{1D0F32C1-E9E8-461B-AE3A-13D8436DF481}" srcOrd="0" destOrd="0" presId="urn:microsoft.com/office/officeart/2005/8/layout/orgChart1"/>
    <dgm:cxn modelId="{FAF29B51-9CF0-42BF-9DA0-04B6A4EC120D}" type="presParOf" srcId="{1D0F32C1-E9E8-461B-AE3A-13D8436DF481}" destId="{6C9FDDD6-1A41-4E1C-88E3-8EFD0F58ADF2}" srcOrd="0" destOrd="0" presId="urn:microsoft.com/office/officeart/2005/8/layout/orgChart1"/>
    <dgm:cxn modelId="{AFB0F9CE-2A07-4510-8C94-6C2B63EA1677}" type="presParOf" srcId="{1D0F32C1-E9E8-461B-AE3A-13D8436DF481}" destId="{7A5BD528-99DB-4D57-A8A5-272116F5FE9C}" srcOrd="1" destOrd="0" presId="urn:microsoft.com/office/officeart/2005/8/layout/orgChart1"/>
    <dgm:cxn modelId="{F9600BC8-2484-4719-9FA3-7C31B4CEB244}" type="presParOf" srcId="{6F5EAB14-7474-4A1E-9140-CEC0B077B17C}" destId="{AB4DB221-075E-4590-B985-8D4D104690AE}" srcOrd="1" destOrd="0" presId="urn:microsoft.com/office/officeart/2005/8/layout/orgChart1"/>
    <dgm:cxn modelId="{508EE52B-F6F3-4072-8719-FB029EDEF98D}" type="presParOf" srcId="{6F5EAB14-7474-4A1E-9140-CEC0B077B17C}" destId="{2D7C7167-2AF4-49DD-B532-BFCE4560ED80}" srcOrd="2" destOrd="0" presId="urn:microsoft.com/office/officeart/2005/8/layout/orgChart1"/>
    <dgm:cxn modelId="{8889E4C5-D0A9-4306-B35F-6CAF7E9E2540}" type="presParOf" srcId="{9A3A5FAB-D730-4965-9BBF-B749D83D7832}" destId="{8C39539B-2A47-47D3-B2AB-A031391CF270}" srcOrd="2" destOrd="0" presId="urn:microsoft.com/office/officeart/2005/8/layout/orgChart1"/>
    <dgm:cxn modelId="{D01441BC-6FF2-4EC8-B8F3-0CFBCD189B34}" type="presParOf" srcId="{9A3A5FAB-D730-4965-9BBF-B749D83D7832}" destId="{F8F64422-EEC6-4997-BECD-DF946DF075B1}" srcOrd="3" destOrd="0" presId="urn:microsoft.com/office/officeart/2005/8/layout/orgChart1"/>
    <dgm:cxn modelId="{89C5B0B5-ADE2-45E6-8947-7145A2F5DB54}" type="presParOf" srcId="{F8F64422-EEC6-4997-BECD-DF946DF075B1}" destId="{8C5D3BA1-2C75-4029-A91E-DEAC5AB1ED83}" srcOrd="0" destOrd="0" presId="urn:microsoft.com/office/officeart/2005/8/layout/orgChart1"/>
    <dgm:cxn modelId="{722B81ED-3B7A-48AF-A146-BA9DC9874EAE}" type="presParOf" srcId="{8C5D3BA1-2C75-4029-A91E-DEAC5AB1ED83}" destId="{DA86824C-7658-47D1-90D7-C15BE58C2134}" srcOrd="0" destOrd="0" presId="urn:microsoft.com/office/officeart/2005/8/layout/orgChart1"/>
    <dgm:cxn modelId="{B2ED9518-33D5-467D-9822-F17EB3D11472}" type="presParOf" srcId="{8C5D3BA1-2C75-4029-A91E-DEAC5AB1ED83}" destId="{38BD18D0-878E-41BC-8714-11C2453BCF16}" srcOrd="1" destOrd="0" presId="urn:microsoft.com/office/officeart/2005/8/layout/orgChart1"/>
    <dgm:cxn modelId="{8106BB9D-AABE-43BD-A36E-4FE527D17762}" type="presParOf" srcId="{F8F64422-EEC6-4997-BECD-DF946DF075B1}" destId="{EA234561-72C1-4951-9C61-9DF6650D7D60}" srcOrd="1" destOrd="0" presId="urn:microsoft.com/office/officeart/2005/8/layout/orgChart1"/>
    <dgm:cxn modelId="{328B76C2-17C2-4A58-B3AC-2987D1ABFB87}" type="presParOf" srcId="{F8F64422-EEC6-4997-BECD-DF946DF075B1}" destId="{34C898E0-52C8-4693-B6A1-09CE26F9738B}" srcOrd="2" destOrd="0" presId="urn:microsoft.com/office/officeart/2005/8/layout/orgChart1"/>
    <dgm:cxn modelId="{F85A08BB-4A92-434C-9BBD-CEBBEB8DDA2E}" type="presParOf" srcId="{9A3A5FAB-D730-4965-9BBF-B749D83D7832}" destId="{B3BEC873-9F3B-46F5-90BF-333F690CC572}" srcOrd="4" destOrd="0" presId="urn:microsoft.com/office/officeart/2005/8/layout/orgChart1"/>
    <dgm:cxn modelId="{9E1B7519-B12D-4C92-9D1D-7AAD3FE11185}" type="presParOf" srcId="{9A3A5FAB-D730-4965-9BBF-B749D83D7832}" destId="{8B2AA712-1F1A-4AF2-AEAC-422E23430F44}" srcOrd="5" destOrd="0" presId="urn:microsoft.com/office/officeart/2005/8/layout/orgChart1"/>
    <dgm:cxn modelId="{EDC12005-00BF-4740-8E89-A608DE08B5A3}" type="presParOf" srcId="{8B2AA712-1F1A-4AF2-AEAC-422E23430F44}" destId="{FDC5651A-9996-4E6C-8104-72187E63D4D9}" srcOrd="0" destOrd="0" presId="urn:microsoft.com/office/officeart/2005/8/layout/orgChart1"/>
    <dgm:cxn modelId="{96F3DF0C-0134-4775-AB07-32EA8C020553}" type="presParOf" srcId="{FDC5651A-9996-4E6C-8104-72187E63D4D9}" destId="{1F3010DA-D0C6-4D30-BD51-9C93070190AE}" srcOrd="0" destOrd="0" presId="urn:microsoft.com/office/officeart/2005/8/layout/orgChart1"/>
    <dgm:cxn modelId="{8A263E48-AD85-4EE3-A87C-840854B9BB20}" type="presParOf" srcId="{FDC5651A-9996-4E6C-8104-72187E63D4D9}" destId="{D0B031DB-CABC-44FC-826C-C882FB6A5A0D}" srcOrd="1" destOrd="0" presId="urn:microsoft.com/office/officeart/2005/8/layout/orgChart1"/>
    <dgm:cxn modelId="{BB76941D-F1E3-43FD-A136-30994334581B}" type="presParOf" srcId="{8B2AA712-1F1A-4AF2-AEAC-422E23430F44}" destId="{210AE6AA-CD05-4B5E-97A3-7C698F85AF84}" srcOrd="1" destOrd="0" presId="urn:microsoft.com/office/officeart/2005/8/layout/orgChart1"/>
    <dgm:cxn modelId="{F9EE7A1B-AC81-47BC-B34C-400D01E43BE2}" type="presParOf" srcId="{8B2AA712-1F1A-4AF2-AEAC-422E23430F44}" destId="{42CF580C-677C-410F-B0DB-5CF90A50C392}" srcOrd="2" destOrd="0" presId="urn:microsoft.com/office/officeart/2005/8/layout/orgChart1"/>
    <dgm:cxn modelId="{A5444B73-B6EF-42C2-87BD-D524A57E783C}" type="presParOf" srcId="{9A3A5FAB-D730-4965-9BBF-B749D83D7832}" destId="{8D9CE13D-0A15-4FAF-9CD3-1DC76F6F8DF1}" srcOrd="6" destOrd="0" presId="urn:microsoft.com/office/officeart/2005/8/layout/orgChart1"/>
    <dgm:cxn modelId="{6FCC4F3C-1F95-4099-A782-86A0D86F8E3F}" type="presParOf" srcId="{9A3A5FAB-D730-4965-9BBF-B749D83D7832}" destId="{7A98702E-8966-45B9-AA5E-29F625170B17}" srcOrd="7" destOrd="0" presId="urn:microsoft.com/office/officeart/2005/8/layout/orgChart1"/>
    <dgm:cxn modelId="{990F3447-27DC-46D0-B335-B8C894597E87}" type="presParOf" srcId="{7A98702E-8966-45B9-AA5E-29F625170B17}" destId="{55E2CAF1-FA36-4DE7-BBEB-09630A493384}" srcOrd="0" destOrd="0" presId="urn:microsoft.com/office/officeart/2005/8/layout/orgChart1"/>
    <dgm:cxn modelId="{147CF890-EB35-417C-B1C0-AAA3E302BAF3}" type="presParOf" srcId="{55E2CAF1-FA36-4DE7-BBEB-09630A493384}" destId="{D70A7EBA-1310-4695-A163-85F224862CF7}" srcOrd="0" destOrd="0" presId="urn:microsoft.com/office/officeart/2005/8/layout/orgChart1"/>
    <dgm:cxn modelId="{DF120C05-27BE-4FAC-9A22-CE91832B05FA}" type="presParOf" srcId="{55E2CAF1-FA36-4DE7-BBEB-09630A493384}" destId="{1D3B7453-8BE5-4DD7-861A-ED203F163349}" srcOrd="1" destOrd="0" presId="urn:microsoft.com/office/officeart/2005/8/layout/orgChart1"/>
    <dgm:cxn modelId="{AE6532F2-0505-4C65-9B28-C9FA324595E8}" type="presParOf" srcId="{7A98702E-8966-45B9-AA5E-29F625170B17}" destId="{6A19298A-B023-4FDD-90F4-8B06EB59D8E1}" srcOrd="1" destOrd="0" presId="urn:microsoft.com/office/officeart/2005/8/layout/orgChart1"/>
    <dgm:cxn modelId="{F2F9669E-C93C-4505-8508-DD2FCCC7A25C}" type="presParOf" srcId="{7A98702E-8966-45B9-AA5E-29F625170B17}" destId="{1BFBA133-AF8D-42FE-A33D-B18E73A5F82C}" srcOrd="2" destOrd="0" presId="urn:microsoft.com/office/officeart/2005/8/layout/orgChart1"/>
    <dgm:cxn modelId="{D8B51E74-4618-4B87-90B0-9781327668F5}" type="presParOf" srcId="{9A3A5FAB-D730-4965-9BBF-B749D83D7832}" destId="{AE405301-4EF7-47A8-B12A-C6386ED1D2CC}" srcOrd="8" destOrd="0" presId="urn:microsoft.com/office/officeart/2005/8/layout/orgChart1"/>
    <dgm:cxn modelId="{F73D9B52-683D-4F4F-A569-33BD5FB8A798}" type="presParOf" srcId="{9A3A5FAB-D730-4965-9BBF-B749D83D7832}" destId="{293522A4-0B95-4F3B-9782-5B73F22F3904}" srcOrd="9" destOrd="0" presId="urn:microsoft.com/office/officeart/2005/8/layout/orgChart1"/>
    <dgm:cxn modelId="{6A98E1EA-1E3F-42BB-9AE3-C0E9E5A4FBEB}" type="presParOf" srcId="{293522A4-0B95-4F3B-9782-5B73F22F3904}" destId="{13FF661A-0BEC-4481-B683-B11DF14AC3E7}" srcOrd="0" destOrd="0" presId="urn:microsoft.com/office/officeart/2005/8/layout/orgChart1"/>
    <dgm:cxn modelId="{B6AEF292-631D-41A8-B8DF-F2C1D394C3C1}" type="presParOf" srcId="{13FF661A-0BEC-4481-B683-B11DF14AC3E7}" destId="{5DB448BE-3457-4856-A951-06A1EFC94F17}" srcOrd="0" destOrd="0" presId="urn:microsoft.com/office/officeart/2005/8/layout/orgChart1"/>
    <dgm:cxn modelId="{4E31D5A1-6FE6-47C3-A477-DC6392528630}" type="presParOf" srcId="{13FF661A-0BEC-4481-B683-B11DF14AC3E7}" destId="{50065A69-84EF-4316-BD9A-49F648C0CBEB}" srcOrd="1" destOrd="0" presId="urn:microsoft.com/office/officeart/2005/8/layout/orgChart1"/>
    <dgm:cxn modelId="{36D73D5B-4226-4E1B-A23B-09CEEFEB5207}" type="presParOf" srcId="{293522A4-0B95-4F3B-9782-5B73F22F3904}" destId="{4E12655F-BE09-4743-A6F5-31A0129D5AA4}" srcOrd="1" destOrd="0" presId="urn:microsoft.com/office/officeart/2005/8/layout/orgChart1"/>
    <dgm:cxn modelId="{B1B9FC76-175A-4E3C-9A44-5D90A9BBA715}" type="presParOf" srcId="{293522A4-0B95-4F3B-9782-5B73F22F3904}" destId="{5DF5DC5E-E14F-48CF-A237-81D3361F5BBC}" srcOrd="2" destOrd="0" presId="urn:microsoft.com/office/officeart/2005/8/layout/orgChart1"/>
    <dgm:cxn modelId="{15B2D72A-546C-415A-AF7F-96C8EA8C4D58}" type="presParOf" srcId="{9A3A5FAB-D730-4965-9BBF-B749D83D7832}" destId="{5EF09195-3574-4611-B11A-E2DC1A307F9A}" srcOrd="10" destOrd="0" presId="urn:microsoft.com/office/officeart/2005/8/layout/orgChart1"/>
    <dgm:cxn modelId="{E914BD33-5381-45D0-9C07-3E14F0716198}" type="presParOf" srcId="{9A3A5FAB-D730-4965-9BBF-B749D83D7832}" destId="{4D43FDBF-6AF0-49D6-99AE-B7B6A91B4E29}" srcOrd="11" destOrd="0" presId="urn:microsoft.com/office/officeart/2005/8/layout/orgChart1"/>
    <dgm:cxn modelId="{8D9EFF82-CA65-42CF-9DAC-5828A64374EA}" type="presParOf" srcId="{4D43FDBF-6AF0-49D6-99AE-B7B6A91B4E29}" destId="{EBEF310F-C864-433B-80E3-29765F5BA441}" srcOrd="0" destOrd="0" presId="urn:microsoft.com/office/officeart/2005/8/layout/orgChart1"/>
    <dgm:cxn modelId="{9096E716-F07B-49B1-9973-9F459BB9A837}" type="presParOf" srcId="{EBEF310F-C864-433B-80E3-29765F5BA441}" destId="{293E95BA-07DB-4D0E-86C9-E2165FFB8858}" srcOrd="0" destOrd="0" presId="urn:microsoft.com/office/officeart/2005/8/layout/orgChart1"/>
    <dgm:cxn modelId="{541C6A25-D32A-404F-9601-CA45CFCEE643}" type="presParOf" srcId="{EBEF310F-C864-433B-80E3-29765F5BA441}" destId="{5A36E257-B87A-43D1-BDAA-099FBBC95DD1}" srcOrd="1" destOrd="0" presId="urn:microsoft.com/office/officeart/2005/8/layout/orgChart1"/>
    <dgm:cxn modelId="{8F44EBF6-9A57-4126-AD78-B10528D0AA22}" type="presParOf" srcId="{4D43FDBF-6AF0-49D6-99AE-B7B6A91B4E29}" destId="{0B5770AE-2BA5-4228-BBC0-18118A3AA526}" srcOrd="1" destOrd="0" presId="urn:microsoft.com/office/officeart/2005/8/layout/orgChart1"/>
    <dgm:cxn modelId="{0BFFF238-D8FE-4FC3-A799-8FE500C3A803}" type="presParOf" srcId="{4D43FDBF-6AF0-49D6-99AE-B7B6A91B4E29}" destId="{A947C4B4-2243-4DEE-B6F2-50E503E9BEBF}" srcOrd="2" destOrd="0" presId="urn:microsoft.com/office/officeart/2005/8/layout/orgChart1"/>
    <dgm:cxn modelId="{E42AF52B-976A-49E5-99AE-373F29AB0BA5}" type="presParOf" srcId="{9A3A5FAB-D730-4965-9BBF-B749D83D7832}" destId="{4BDE0D8D-C86D-4995-966B-EDBCE6CAA972}" srcOrd="12" destOrd="0" presId="urn:microsoft.com/office/officeart/2005/8/layout/orgChart1"/>
    <dgm:cxn modelId="{3EA3B759-A849-4863-A43C-4CBD5EF9454C}" type="presParOf" srcId="{9A3A5FAB-D730-4965-9BBF-B749D83D7832}" destId="{047E3980-39BF-4623-9825-D8308C7B24F4}" srcOrd="13" destOrd="0" presId="urn:microsoft.com/office/officeart/2005/8/layout/orgChart1"/>
    <dgm:cxn modelId="{6C59A486-5A0F-4300-A828-BA6952ED0705}" type="presParOf" srcId="{047E3980-39BF-4623-9825-D8308C7B24F4}" destId="{99A5A5B0-8001-437D-8CE7-CD06DA7302AB}" srcOrd="0" destOrd="0" presId="urn:microsoft.com/office/officeart/2005/8/layout/orgChart1"/>
    <dgm:cxn modelId="{AF0C33AD-7D29-4124-B7E0-D335684B673C}" type="presParOf" srcId="{99A5A5B0-8001-437D-8CE7-CD06DA7302AB}" destId="{E9A50156-4333-452D-991B-BCA188311A45}" srcOrd="0" destOrd="0" presId="urn:microsoft.com/office/officeart/2005/8/layout/orgChart1"/>
    <dgm:cxn modelId="{EC322106-C92F-44CC-A30C-B72F5DDBCC43}" type="presParOf" srcId="{99A5A5B0-8001-437D-8CE7-CD06DA7302AB}" destId="{9F5DDD62-962B-4BE7-8C37-869AF3BF29F4}" srcOrd="1" destOrd="0" presId="urn:microsoft.com/office/officeart/2005/8/layout/orgChart1"/>
    <dgm:cxn modelId="{D7131BB7-060B-48B2-9D5E-F6EABC524C49}" type="presParOf" srcId="{047E3980-39BF-4623-9825-D8308C7B24F4}" destId="{7BDD76C4-E418-434E-B3FC-860E8294EC3E}" srcOrd="1" destOrd="0" presId="urn:microsoft.com/office/officeart/2005/8/layout/orgChart1"/>
    <dgm:cxn modelId="{7D2E5AA3-1BFB-4937-BF50-1C59723DE1EF}" type="presParOf" srcId="{047E3980-39BF-4623-9825-D8308C7B24F4}" destId="{63E5A400-6C82-4169-B56F-D43304BCB07E}" srcOrd="2" destOrd="0" presId="urn:microsoft.com/office/officeart/2005/8/layout/orgChart1"/>
    <dgm:cxn modelId="{D77022A8-DA59-4E8F-9D48-A8C6197DCF6E}" type="presParOf" srcId="{9A3A5FAB-D730-4965-9BBF-B749D83D7832}" destId="{4BAE79F4-0276-480A-AD2E-0CD508A161CA}" srcOrd="14" destOrd="0" presId="urn:microsoft.com/office/officeart/2005/8/layout/orgChart1"/>
    <dgm:cxn modelId="{3B4163AA-7DF6-4990-8237-C3088EAD8895}" type="presParOf" srcId="{9A3A5FAB-D730-4965-9BBF-B749D83D7832}" destId="{8305EB8D-B6D3-4BAD-AEE5-5036C47C37C4}" srcOrd="15" destOrd="0" presId="urn:microsoft.com/office/officeart/2005/8/layout/orgChart1"/>
    <dgm:cxn modelId="{77B48A97-8982-4C75-9AF8-0C3A48D15758}" type="presParOf" srcId="{8305EB8D-B6D3-4BAD-AEE5-5036C47C37C4}" destId="{ECAA4228-D43C-49F0-8F3F-25E2E9EA70F6}" srcOrd="0" destOrd="0" presId="urn:microsoft.com/office/officeart/2005/8/layout/orgChart1"/>
    <dgm:cxn modelId="{44ABA343-CB9C-4320-B69F-E7557BC2650C}" type="presParOf" srcId="{ECAA4228-D43C-49F0-8F3F-25E2E9EA70F6}" destId="{C4652F0E-DF8D-4000-BB3E-96494B62FDE8}" srcOrd="0" destOrd="0" presId="urn:microsoft.com/office/officeart/2005/8/layout/orgChart1"/>
    <dgm:cxn modelId="{DEAF8F1F-F0CC-40D7-BB4B-2609BB9B0456}" type="presParOf" srcId="{ECAA4228-D43C-49F0-8F3F-25E2E9EA70F6}" destId="{71AE371C-40EC-4D89-B206-E798E07B941C}" srcOrd="1" destOrd="0" presId="urn:microsoft.com/office/officeart/2005/8/layout/orgChart1"/>
    <dgm:cxn modelId="{39414550-8184-4C2D-830F-26FC3681B69B}" type="presParOf" srcId="{8305EB8D-B6D3-4BAD-AEE5-5036C47C37C4}" destId="{841E5295-9EB5-4191-BDE0-BEF821EA80CE}" srcOrd="1" destOrd="0" presId="urn:microsoft.com/office/officeart/2005/8/layout/orgChart1"/>
    <dgm:cxn modelId="{029E3B0F-E5E2-4299-B46A-B11B7404A60E}" type="presParOf" srcId="{8305EB8D-B6D3-4BAD-AEE5-5036C47C37C4}" destId="{FF82E465-F786-4A65-9867-23F7D1E41955}" srcOrd="2" destOrd="0" presId="urn:microsoft.com/office/officeart/2005/8/layout/orgChart1"/>
    <dgm:cxn modelId="{E7D2569E-375B-4F11-9723-4C68743869BA}" type="presParOf" srcId="{C533BB4B-8C85-456E-B456-1ECC488120E2}" destId="{53106C15-3A85-415F-9A9A-902D98565DA1}" srcOrd="2" destOrd="0" presId="urn:microsoft.com/office/officeart/2005/8/layout/orgChart1"/>
    <dgm:cxn modelId="{C0CA2238-826F-42EC-9005-D9870DD62435}" type="presParOf" srcId="{2AC954B3-6F0C-4374-83E1-C7ACD7A4C419}" destId="{49852A06-D8CE-4E7D-96E8-AB517351F7D4}" srcOrd="2" destOrd="0" presId="urn:microsoft.com/office/officeart/2005/8/layout/orgChart1"/>
    <dgm:cxn modelId="{203D89BA-554F-43F8-BEF9-9B15DC139505}" type="presParOf" srcId="{2AC954B3-6F0C-4374-83E1-C7ACD7A4C419}" destId="{C00F874E-16EA-4F39-955B-867B0648E089}" srcOrd="3" destOrd="0" presId="urn:microsoft.com/office/officeart/2005/8/layout/orgChart1"/>
    <dgm:cxn modelId="{0CDDB568-3694-4E84-9D8A-7167CA787DFF}" type="presParOf" srcId="{C00F874E-16EA-4F39-955B-867B0648E089}" destId="{28972BBF-ED1E-4C1B-B205-00F7BAA85757}" srcOrd="0" destOrd="0" presId="urn:microsoft.com/office/officeart/2005/8/layout/orgChart1"/>
    <dgm:cxn modelId="{ABFE4479-2498-41AF-93F3-3B1937701426}" type="presParOf" srcId="{28972BBF-ED1E-4C1B-B205-00F7BAA85757}" destId="{A59F4B4A-17A3-4AE3-ABF9-FE06D18C5A2C}" srcOrd="0" destOrd="0" presId="urn:microsoft.com/office/officeart/2005/8/layout/orgChart1"/>
    <dgm:cxn modelId="{2E798021-6025-4999-B58D-5583F9EE537C}" type="presParOf" srcId="{28972BBF-ED1E-4C1B-B205-00F7BAA85757}" destId="{198A7D69-6E67-46A1-9055-B3A842A9B6BC}" srcOrd="1" destOrd="0" presId="urn:microsoft.com/office/officeart/2005/8/layout/orgChart1"/>
    <dgm:cxn modelId="{7222D567-E139-46FA-96C6-C1B7F392904F}" type="presParOf" srcId="{C00F874E-16EA-4F39-955B-867B0648E089}" destId="{A2760F93-50C6-478B-B3FA-928459B561A0}" srcOrd="1" destOrd="0" presId="urn:microsoft.com/office/officeart/2005/8/layout/orgChart1"/>
    <dgm:cxn modelId="{086CCF74-46A8-41C3-B319-208225FA57F7}" type="presParOf" srcId="{A2760F93-50C6-478B-B3FA-928459B561A0}" destId="{0328A9E2-574A-40DE-8492-42AED75DE1F9}" srcOrd="0" destOrd="0" presId="urn:microsoft.com/office/officeart/2005/8/layout/orgChart1"/>
    <dgm:cxn modelId="{E134E639-F066-46C7-A42E-2DD597599B97}" type="presParOf" srcId="{A2760F93-50C6-478B-B3FA-928459B561A0}" destId="{1F5AE65C-68C1-48ED-AAB1-A5BAF51CA31A}" srcOrd="1" destOrd="0" presId="urn:microsoft.com/office/officeart/2005/8/layout/orgChart1"/>
    <dgm:cxn modelId="{44895008-74B5-4480-A75F-347C993C0DA4}" type="presParOf" srcId="{1F5AE65C-68C1-48ED-AAB1-A5BAF51CA31A}" destId="{F6BA8BB0-DEAB-407B-9B52-E0380441E74C}" srcOrd="0" destOrd="0" presId="urn:microsoft.com/office/officeart/2005/8/layout/orgChart1"/>
    <dgm:cxn modelId="{C9BC81F9-3F34-4575-9878-0B580C6A63C8}" type="presParOf" srcId="{F6BA8BB0-DEAB-407B-9B52-E0380441E74C}" destId="{E6DA0456-CD8D-42FD-AE78-3C1DFDA40704}" srcOrd="0" destOrd="0" presId="urn:microsoft.com/office/officeart/2005/8/layout/orgChart1"/>
    <dgm:cxn modelId="{B00B9757-6873-4D4C-A3E0-65C20C48F3BC}" type="presParOf" srcId="{F6BA8BB0-DEAB-407B-9B52-E0380441E74C}" destId="{DE9AACC3-ABE2-4246-A02F-1D1356D3C205}" srcOrd="1" destOrd="0" presId="urn:microsoft.com/office/officeart/2005/8/layout/orgChart1"/>
    <dgm:cxn modelId="{8584A95E-A6A8-4A35-AD29-C5E1A73E9DA8}" type="presParOf" srcId="{1F5AE65C-68C1-48ED-AAB1-A5BAF51CA31A}" destId="{71BB91C4-174D-48C6-AE39-1B31850F1FA6}" srcOrd="1" destOrd="0" presId="urn:microsoft.com/office/officeart/2005/8/layout/orgChart1"/>
    <dgm:cxn modelId="{E4D8D202-15EC-439B-9509-69A9E3184365}" type="presParOf" srcId="{1F5AE65C-68C1-48ED-AAB1-A5BAF51CA31A}" destId="{62727402-DB9A-4C1E-9EFD-71FD32AB6EB0}" srcOrd="2" destOrd="0" presId="urn:microsoft.com/office/officeart/2005/8/layout/orgChart1"/>
    <dgm:cxn modelId="{940B13B8-55D8-46C4-AD94-B10945A7FCC1}" type="presParOf" srcId="{A2760F93-50C6-478B-B3FA-928459B561A0}" destId="{3088C82F-58CE-4346-B6F8-0743D3250EF6}" srcOrd="2" destOrd="0" presId="urn:microsoft.com/office/officeart/2005/8/layout/orgChart1"/>
    <dgm:cxn modelId="{92F5405D-D78A-4A9D-B0F2-99E9BE2B9119}" type="presParOf" srcId="{A2760F93-50C6-478B-B3FA-928459B561A0}" destId="{0F0F81B4-6D72-43FA-B692-0CD9AF5ED562}" srcOrd="3" destOrd="0" presId="urn:microsoft.com/office/officeart/2005/8/layout/orgChart1"/>
    <dgm:cxn modelId="{28A14355-D6E8-4D3C-83E4-74A53293E08F}" type="presParOf" srcId="{0F0F81B4-6D72-43FA-B692-0CD9AF5ED562}" destId="{DAEEA7D2-66E9-455A-9C5A-9F3FC8CCB990}" srcOrd="0" destOrd="0" presId="urn:microsoft.com/office/officeart/2005/8/layout/orgChart1"/>
    <dgm:cxn modelId="{4DD9FB77-8493-46E7-8542-6945A529317B}" type="presParOf" srcId="{DAEEA7D2-66E9-455A-9C5A-9F3FC8CCB990}" destId="{AE8B741A-384B-48DF-9755-1C0FD9EEEEFC}" srcOrd="0" destOrd="0" presId="urn:microsoft.com/office/officeart/2005/8/layout/orgChart1"/>
    <dgm:cxn modelId="{4731683D-5068-439C-8F39-1C9D7AE09BCB}" type="presParOf" srcId="{DAEEA7D2-66E9-455A-9C5A-9F3FC8CCB990}" destId="{AA327FAB-DDC9-4CB9-B810-A4E1B5BCA3D5}" srcOrd="1" destOrd="0" presId="urn:microsoft.com/office/officeart/2005/8/layout/orgChart1"/>
    <dgm:cxn modelId="{83B30AED-9A06-40C3-A025-40CD9C37F7B1}" type="presParOf" srcId="{0F0F81B4-6D72-43FA-B692-0CD9AF5ED562}" destId="{A0ED82AE-38A7-4FF0-867F-56A9B0B61E1B}" srcOrd="1" destOrd="0" presId="urn:microsoft.com/office/officeart/2005/8/layout/orgChart1"/>
    <dgm:cxn modelId="{056A31A6-0B28-493B-8DD0-2FC240AE725F}" type="presParOf" srcId="{0F0F81B4-6D72-43FA-B692-0CD9AF5ED562}" destId="{2B38D40A-CDE1-4BD1-8CCE-F5FF8035CF47}" srcOrd="2" destOrd="0" presId="urn:microsoft.com/office/officeart/2005/8/layout/orgChart1"/>
    <dgm:cxn modelId="{81294525-2081-4849-B4EE-175A786410FB}" type="presParOf" srcId="{A2760F93-50C6-478B-B3FA-928459B561A0}" destId="{10FE0A28-D2A1-4D0E-BB5E-252D2D292282}" srcOrd="4" destOrd="0" presId="urn:microsoft.com/office/officeart/2005/8/layout/orgChart1"/>
    <dgm:cxn modelId="{1B346CB0-DB5A-4E79-B3D0-67074CB5A65F}" type="presParOf" srcId="{A2760F93-50C6-478B-B3FA-928459B561A0}" destId="{73A8CB0F-E5BD-4F9D-AF04-D303276DB750}" srcOrd="5" destOrd="0" presId="urn:microsoft.com/office/officeart/2005/8/layout/orgChart1"/>
    <dgm:cxn modelId="{9CAA61FA-E8AC-4C1F-BF0F-6690ABF2A596}" type="presParOf" srcId="{73A8CB0F-E5BD-4F9D-AF04-D303276DB750}" destId="{C341B7C1-3208-4996-A979-CE826ED429B3}" srcOrd="0" destOrd="0" presId="urn:microsoft.com/office/officeart/2005/8/layout/orgChart1"/>
    <dgm:cxn modelId="{475E2C4D-DB10-4E04-816C-B6FE1BCBC9FA}" type="presParOf" srcId="{C341B7C1-3208-4996-A979-CE826ED429B3}" destId="{9F39FF56-1670-405D-A092-F9A0209B6BF6}" srcOrd="0" destOrd="0" presId="urn:microsoft.com/office/officeart/2005/8/layout/orgChart1"/>
    <dgm:cxn modelId="{AAC7DA6F-99E5-4EB7-9DD3-B5C12BC46E47}" type="presParOf" srcId="{C341B7C1-3208-4996-A979-CE826ED429B3}" destId="{B9F30491-7C0B-4F16-AC87-58C6354E775B}" srcOrd="1" destOrd="0" presId="urn:microsoft.com/office/officeart/2005/8/layout/orgChart1"/>
    <dgm:cxn modelId="{252B2C12-1C8A-45FA-B502-00533A5A9CB2}" type="presParOf" srcId="{73A8CB0F-E5BD-4F9D-AF04-D303276DB750}" destId="{1E248B5F-F662-4E66-8DB7-C4A81891C7BF}" srcOrd="1" destOrd="0" presId="urn:microsoft.com/office/officeart/2005/8/layout/orgChart1"/>
    <dgm:cxn modelId="{0D6CDCD3-690D-4DA3-9651-2C288F2C2C9D}" type="presParOf" srcId="{73A8CB0F-E5BD-4F9D-AF04-D303276DB750}" destId="{7B030E63-8A88-456E-BE0D-C91F3FF978F0}" srcOrd="2" destOrd="0" presId="urn:microsoft.com/office/officeart/2005/8/layout/orgChart1"/>
    <dgm:cxn modelId="{108F41B8-3917-4229-87C5-1C98CB064086}" type="presParOf" srcId="{C00F874E-16EA-4F39-955B-867B0648E089}" destId="{95B6DC63-9C6E-4EC5-B6D2-5C3E01ED54DE}" srcOrd="2" destOrd="0" presId="urn:microsoft.com/office/officeart/2005/8/layout/orgChart1"/>
    <dgm:cxn modelId="{78AF0633-2F90-46C2-B5EA-49F7ACC36405}" type="presParOf" srcId="{2AC954B3-6F0C-4374-83E1-C7ACD7A4C419}" destId="{4BB273CE-2C46-4B62-919F-19240CA635F4}" srcOrd="4" destOrd="0" presId="urn:microsoft.com/office/officeart/2005/8/layout/orgChart1"/>
    <dgm:cxn modelId="{C2C5D09A-84AC-42D4-A7E4-CE180D2663E5}" type="presParOf" srcId="{2AC954B3-6F0C-4374-83E1-C7ACD7A4C419}" destId="{65E10B58-33C7-4CEA-A024-0DBD6735AA8F}" srcOrd="5" destOrd="0" presId="urn:microsoft.com/office/officeart/2005/8/layout/orgChart1"/>
    <dgm:cxn modelId="{AAE19331-2682-487B-9FDA-42BF22AE6184}" type="presParOf" srcId="{65E10B58-33C7-4CEA-A024-0DBD6735AA8F}" destId="{04473D07-EF50-419C-90BE-0C75250A0F75}" srcOrd="0" destOrd="0" presId="urn:microsoft.com/office/officeart/2005/8/layout/orgChart1"/>
    <dgm:cxn modelId="{8AC54023-C233-41DD-8B08-0A2FE39A1158}" type="presParOf" srcId="{04473D07-EF50-419C-90BE-0C75250A0F75}" destId="{B5912164-7164-4CE5-845B-BA7D9100F90A}" srcOrd="0" destOrd="0" presId="urn:microsoft.com/office/officeart/2005/8/layout/orgChart1"/>
    <dgm:cxn modelId="{C60CDA68-F26B-4390-A809-0B57EBD89917}" type="presParOf" srcId="{04473D07-EF50-419C-90BE-0C75250A0F75}" destId="{1A921AB5-72C4-4E51-84D7-F53064A94CE4}" srcOrd="1" destOrd="0" presId="urn:microsoft.com/office/officeart/2005/8/layout/orgChart1"/>
    <dgm:cxn modelId="{F76337C7-B01F-4E6B-B846-F6F57BF0456B}" type="presParOf" srcId="{65E10B58-33C7-4CEA-A024-0DBD6735AA8F}" destId="{DF7DAD21-5FB3-487D-B1AE-CB51A2F2A5C2}" srcOrd="1" destOrd="0" presId="urn:microsoft.com/office/officeart/2005/8/layout/orgChart1"/>
    <dgm:cxn modelId="{9E665585-3B92-4BC2-8CCC-33A04F426FFE}" type="presParOf" srcId="{DF7DAD21-5FB3-487D-B1AE-CB51A2F2A5C2}" destId="{8B58A019-0FF3-4580-8CF8-6AF98C34D9D9}" srcOrd="0" destOrd="0" presId="urn:microsoft.com/office/officeart/2005/8/layout/orgChart1"/>
    <dgm:cxn modelId="{0F86DC0B-E3C8-453E-8B56-8925AE8A9F28}" type="presParOf" srcId="{DF7DAD21-5FB3-487D-B1AE-CB51A2F2A5C2}" destId="{6BCF2894-C328-4EB6-AD3D-D75B52055CAC}" srcOrd="1" destOrd="0" presId="urn:microsoft.com/office/officeart/2005/8/layout/orgChart1"/>
    <dgm:cxn modelId="{131C1541-6F3C-4B81-96D6-A9842EBAD9EB}" type="presParOf" srcId="{6BCF2894-C328-4EB6-AD3D-D75B52055CAC}" destId="{4D7E9E18-7E10-4555-A91D-C961515B5E24}" srcOrd="0" destOrd="0" presId="urn:microsoft.com/office/officeart/2005/8/layout/orgChart1"/>
    <dgm:cxn modelId="{C3BB67B2-D506-46DB-9D65-8F4D5991CE73}" type="presParOf" srcId="{4D7E9E18-7E10-4555-A91D-C961515B5E24}" destId="{7908806D-E64D-489B-B870-6CD193C9F8EE}" srcOrd="0" destOrd="0" presId="urn:microsoft.com/office/officeart/2005/8/layout/orgChart1"/>
    <dgm:cxn modelId="{EF792A70-88B8-455C-990F-A61254F21569}" type="presParOf" srcId="{4D7E9E18-7E10-4555-A91D-C961515B5E24}" destId="{1489C347-3274-4B32-9B40-768359646B94}" srcOrd="1" destOrd="0" presId="urn:microsoft.com/office/officeart/2005/8/layout/orgChart1"/>
    <dgm:cxn modelId="{2B3EEE47-DB1A-457F-8A5E-BC317E34DFA2}" type="presParOf" srcId="{6BCF2894-C328-4EB6-AD3D-D75B52055CAC}" destId="{5E346762-7815-477C-A244-9CAE1E9B6EF5}" srcOrd="1" destOrd="0" presId="urn:microsoft.com/office/officeart/2005/8/layout/orgChart1"/>
    <dgm:cxn modelId="{E0F1D565-3BD8-403B-AE93-8C5853BEF6FB}" type="presParOf" srcId="{6BCF2894-C328-4EB6-AD3D-D75B52055CAC}" destId="{F0FBDFE8-86D8-4BE9-A0CE-1E4D702533C8}" srcOrd="2" destOrd="0" presId="urn:microsoft.com/office/officeart/2005/8/layout/orgChart1"/>
    <dgm:cxn modelId="{FECA7F60-167E-441A-A91B-D3B27D9E531E}" type="presParOf" srcId="{DF7DAD21-5FB3-487D-B1AE-CB51A2F2A5C2}" destId="{CCD1FC3E-2873-49B7-AF30-B40EB848F2C5}" srcOrd="2" destOrd="0" presId="urn:microsoft.com/office/officeart/2005/8/layout/orgChart1"/>
    <dgm:cxn modelId="{31558467-838F-401F-BA75-D38263946705}" type="presParOf" srcId="{DF7DAD21-5FB3-487D-B1AE-CB51A2F2A5C2}" destId="{72317A16-8414-4D4F-A441-065F5A5718F1}" srcOrd="3" destOrd="0" presId="urn:microsoft.com/office/officeart/2005/8/layout/orgChart1"/>
    <dgm:cxn modelId="{F024325A-3C3B-4C13-A855-104623AFBB75}" type="presParOf" srcId="{72317A16-8414-4D4F-A441-065F5A5718F1}" destId="{672E781D-086E-4709-9762-B0627B821BCF}" srcOrd="0" destOrd="0" presId="urn:microsoft.com/office/officeart/2005/8/layout/orgChart1"/>
    <dgm:cxn modelId="{6981E261-069F-48AD-96F6-CB306ACB14DD}" type="presParOf" srcId="{672E781D-086E-4709-9762-B0627B821BCF}" destId="{CC8FCC2C-CF56-4587-96A6-FDA0E46BFA27}" srcOrd="0" destOrd="0" presId="urn:microsoft.com/office/officeart/2005/8/layout/orgChart1"/>
    <dgm:cxn modelId="{6CA28C78-824A-42E1-B7E2-1A424B80248E}" type="presParOf" srcId="{672E781D-086E-4709-9762-B0627B821BCF}" destId="{0D3B419D-948A-46CC-A211-635FED9FA674}" srcOrd="1" destOrd="0" presId="urn:microsoft.com/office/officeart/2005/8/layout/orgChart1"/>
    <dgm:cxn modelId="{6238744A-196A-4912-9EC8-B55B1D22A221}" type="presParOf" srcId="{72317A16-8414-4D4F-A441-065F5A5718F1}" destId="{76C4D8E4-C34C-4064-B393-F54882311B16}" srcOrd="1" destOrd="0" presId="urn:microsoft.com/office/officeart/2005/8/layout/orgChart1"/>
    <dgm:cxn modelId="{E3A7C39A-6D6E-4601-8C01-E3A6A541725B}" type="presParOf" srcId="{72317A16-8414-4D4F-A441-065F5A5718F1}" destId="{05CFB7F6-8E8E-425D-8A38-2780397C8F7E}" srcOrd="2" destOrd="0" presId="urn:microsoft.com/office/officeart/2005/8/layout/orgChart1"/>
    <dgm:cxn modelId="{C5E4D64B-713E-455B-98E4-82B474C38300}" type="presParOf" srcId="{65E10B58-33C7-4CEA-A024-0DBD6735AA8F}" destId="{D8CD7E34-48F8-4739-8369-0B21E06F0EA2}" srcOrd="2" destOrd="0" presId="urn:microsoft.com/office/officeart/2005/8/layout/orgChart1"/>
    <dgm:cxn modelId="{EEB5951E-FD29-4843-8ED0-0EC4917BEF5A}" type="presParOf" srcId="{7ED0E901-4ABF-4D53-8279-AB1B39F1312D}" destId="{C44A8F58-0830-4F95-8F8B-133E0A6C90BB}" srcOrd="2" destOrd="0" presId="urn:microsoft.com/office/officeart/2005/8/layout/orgChart1"/>
    <dgm:cxn modelId="{937621E2-D6E4-4634-BE98-D03E28B04643}" type="presParOf" srcId="{C44A8F58-0830-4F95-8F8B-133E0A6C90BB}" destId="{3EC24C33-896F-46E9-9AAA-6892A096EC9F}" srcOrd="0" destOrd="0" presId="urn:microsoft.com/office/officeart/2005/8/layout/orgChart1"/>
    <dgm:cxn modelId="{71D5ACA1-2327-4005-ABD4-93F1D988D2CE}" type="presParOf" srcId="{C44A8F58-0830-4F95-8F8B-133E0A6C90BB}" destId="{DEB43492-A10F-4E7D-9AAA-D66537FB40F9}" srcOrd="1" destOrd="0" presId="urn:microsoft.com/office/officeart/2005/8/layout/orgChart1"/>
    <dgm:cxn modelId="{FD47C96F-BDA9-4A1D-8293-976D6AC681D8}" type="presParOf" srcId="{DEB43492-A10F-4E7D-9AAA-D66537FB40F9}" destId="{871FA25F-1BDC-4401-A7A7-BA013FA228EF}" srcOrd="0" destOrd="0" presId="urn:microsoft.com/office/officeart/2005/8/layout/orgChart1"/>
    <dgm:cxn modelId="{3FD94B94-8B47-4E6A-B28C-6B082D3F57A7}" type="presParOf" srcId="{871FA25F-1BDC-4401-A7A7-BA013FA228EF}" destId="{AD728E74-FA95-4F56-930F-2848F6C4B05E}" srcOrd="0" destOrd="0" presId="urn:microsoft.com/office/officeart/2005/8/layout/orgChart1"/>
    <dgm:cxn modelId="{906D6352-AB07-493E-8686-D1F14F02761A}" type="presParOf" srcId="{871FA25F-1BDC-4401-A7A7-BA013FA228EF}" destId="{A48270E3-FA92-49E0-B04A-837BDDDCB281}" srcOrd="1" destOrd="0" presId="urn:microsoft.com/office/officeart/2005/8/layout/orgChart1"/>
    <dgm:cxn modelId="{30BB9947-11A4-4B4F-B09A-969B16C332D5}" type="presParOf" srcId="{DEB43492-A10F-4E7D-9AAA-D66537FB40F9}" destId="{DA91EA86-2430-42FE-83F6-FEA048DA6828}" srcOrd="1" destOrd="0" presId="urn:microsoft.com/office/officeart/2005/8/layout/orgChart1"/>
    <dgm:cxn modelId="{A8A26801-530A-433D-B666-90550820AAF2}" type="presParOf" srcId="{DEB43492-A10F-4E7D-9AAA-D66537FB40F9}" destId="{169F6BF4-DAD8-45C3-8F1F-80885D1C5D9B}" srcOrd="2" destOrd="0" presId="urn:microsoft.com/office/officeart/2005/8/layout/orgChart1"/>
    <dgm:cxn modelId="{D61C45B8-E430-4927-9E86-991E3B72218F}" type="presParOf" srcId="{2705F1BF-8A46-4931-B8CF-7B80FAB29BC9}" destId="{A925CA04-C227-448C-A49C-E1F7C7C49FE8}" srcOrd="1" destOrd="0" presId="urn:microsoft.com/office/officeart/2005/8/layout/orgChart1"/>
    <dgm:cxn modelId="{A0AAA09A-FCB8-42B6-9987-6B59B78461A9}" type="presParOf" srcId="{A925CA04-C227-448C-A49C-E1F7C7C49FE8}" destId="{FDE63C80-352E-4A58-8312-96167EDB47E2}" srcOrd="0" destOrd="0" presId="urn:microsoft.com/office/officeart/2005/8/layout/orgChart1"/>
    <dgm:cxn modelId="{6681AF0E-712A-438C-9672-62ADEF33CEF9}" type="presParOf" srcId="{FDE63C80-352E-4A58-8312-96167EDB47E2}" destId="{466A4310-11E4-4861-A92A-CF1C74468291}" srcOrd="0" destOrd="0" presId="urn:microsoft.com/office/officeart/2005/8/layout/orgChart1"/>
    <dgm:cxn modelId="{287B18F0-C4E5-4A35-886B-0464C4E52987}" type="presParOf" srcId="{FDE63C80-352E-4A58-8312-96167EDB47E2}" destId="{03B77877-B94B-46C4-8A92-1C67AD16F0AF}" srcOrd="1" destOrd="0" presId="urn:microsoft.com/office/officeart/2005/8/layout/orgChart1"/>
    <dgm:cxn modelId="{73575656-BC27-4DFE-A0A2-A0FBD7192446}" type="presParOf" srcId="{A925CA04-C227-448C-A49C-E1F7C7C49FE8}" destId="{436E1C42-E6F5-439F-9D56-A85A20247B27}" srcOrd="1" destOrd="0" presId="urn:microsoft.com/office/officeart/2005/8/layout/orgChart1"/>
    <dgm:cxn modelId="{841AFAB3-A845-45B9-B334-60CFEDE48AC0}" type="presParOf" srcId="{A925CA04-C227-448C-A49C-E1F7C7C49FE8}" destId="{4FCF460C-17C5-41BB-8EB4-CB387EEA9C8F}"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C24C33-896F-46E9-9AAA-6892A096EC9F}">
      <dsp:nvSpPr>
        <dsp:cNvPr id="0" name=""/>
        <dsp:cNvSpPr/>
      </dsp:nvSpPr>
      <dsp:spPr>
        <a:xfrm>
          <a:off x="3804932" y="370933"/>
          <a:ext cx="91440" cy="340229"/>
        </a:xfrm>
        <a:custGeom>
          <a:avLst/>
          <a:gdLst/>
          <a:ahLst/>
          <a:cxnLst/>
          <a:rect l="0" t="0" r="0" b="0"/>
          <a:pathLst>
            <a:path>
              <a:moveTo>
                <a:pt x="123381" y="0"/>
              </a:moveTo>
              <a:lnTo>
                <a:pt x="123381" y="340229"/>
              </a:lnTo>
              <a:lnTo>
                <a:pt x="45720" y="34022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CD1FC3E-2873-49B7-AF30-B40EB848F2C5}">
      <dsp:nvSpPr>
        <dsp:cNvPr id="0" name=""/>
        <dsp:cNvSpPr/>
      </dsp:nvSpPr>
      <dsp:spPr>
        <a:xfrm>
          <a:off x="5338859" y="1583492"/>
          <a:ext cx="350881" cy="865366"/>
        </a:xfrm>
        <a:custGeom>
          <a:avLst/>
          <a:gdLst/>
          <a:ahLst/>
          <a:cxnLst/>
          <a:rect l="0" t="0" r="0" b="0"/>
          <a:pathLst>
            <a:path>
              <a:moveTo>
                <a:pt x="0" y="0"/>
              </a:moveTo>
              <a:lnTo>
                <a:pt x="0" y="865366"/>
              </a:lnTo>
              <a:lnTo>
                <a:pt x="350881" y="86536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B58A019-0FF3-4580-8CF8-6AF98C34D9D9}">
      <dsp:nvSpPr>
        <dsp:cNvPr id="0" name=""/>
        <dsp:cNvSpPr/>
      </dsp:nvSpPr>
      <dsp:spPr>
        <a:xfrm>
          <a:off x="5338859" y="1583492"/>
          <a:ext cx="350881" cy="340229"/>
        </a:xfrm>
        <a:custGeom>
          <a:avLst/>
          <a:gdLst/>
          <a:ahLst/>
          <a:cxnLst/>
          <a:rect l="0" t="0" r="0" b="0"/>
          <a:pathLst>
            <a:path>
              <a:moveTo>
                <a:pt x="0" y="0"/>
              </a:moveTo>
              <a:lnTo>
                <a:pt x="0" y="340229"/>
              </a:lnTo>
              <a:lnTo>
                <a:pt x="350881" y="34022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BB273CE-2C46-4B62-919F-19240CA635F4}">
      <dsp:nvSpPr>
        <dsp:cNvPr id="0" name=""/>
        <dsp:cNvSpPr/>
      </dsp:nvSpPr>
      <dsp:spPr>
        <a:xfrm>
          <a:off x="3928313" y="370933"/>
          <a:ext cx="2346229" cy="680458"/>
        </a:xfrm>
        <a:custGeom>
          <a:avLst/>
          <a:gdLst/>
          <a:ahLst/>
          <a:cxnLst/>
          <a:rect l="0" t="0" r="0" b="0"/>
          <a:pathLst>
            <a:path>
              <a:moveTo>
                <a:pt x="0" y="0"/>
              </a:moveTo>
              <a:lnTo>
                <a:pt x="0" y="602797"/>
              </a:lnTo>
              <a:lnTo>
                <a:pt x="2346229" y="602797"/>
              </a:lnTo>
              <a:lnTo>
                <a:pt x="2346229" y="68045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0FE0A28-D2A1-4D0E-BB5E-252D2D292282}">
      <dsp:nvSpPr>
        <dsp:cNvPr id="0" name=""/>
        <dsp:cNvSpPr/>
      </dsp:nvSpPr>
      <dsp:spPr>
        <a:xfrm>
          <a:off x="2919892" y="1583492"/>
          <a:ext cx="338287" cy="1390503"/>
        </a:xfrm>
        <a:custGeom>
          <a:avLst/>
          <a:gdLst/>
          <a:ahLst/>
          <a:cxnLst/>
          <a:rect l="0" t="0" r="0" b="0"/>
          <a:pathLst>
            <a:path>
              <a:moveTo>
                <a:pt x="0" y="0"/>
              </a:moveTo>
              <a:lnTo>
                <a:pt x="0" y="1390503"/>
              </a:lnTo>
              <a:lnTo>
                <a:pt x="338287" y="139050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088C82F-58CE-4346-B6F8-0743D3250EF6}">
      <dsp:nvSpPr>
        <dsp:cNvPr id="0" name=""/>
        <dsp:cNvSpPr/>
      </dsp:nvSpPr>
      <dsp:spPr>
        <a:xfrm>
          <a:off x="2919892" y="1583492"/>
          <a:ext cx="338287" cy="865366"/>
        </a:xfrm>
        <a:custGeom>
          <a:avLst/>
          <a:gdLst/>
          <a:ahLst/>
          <a:cxnLst/>
          <a:rect l="0" t="0" r="0" b="0"/>
          <a:pathLst>
            <a:path>
              <a:moveTo>
                <a:pt x="0" y="0"/>
              </a:moveTo>
              <a:lnTo>
                <a:pt x="0" y="865366"/>
              </a:lnTo>
              <a:lnTo>
                <a:pt x="338287" y="86536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328A9E2-574A-40DE-8492-42AED75DE1F9}">
      <dsp:nvSpPr>
        <dsp:cNvPr id="0" name=""/>
        <dsp:cNvSpPr/>
      </dsp:nvSpPr>
      <dsp:spPr>
        <a:xfrm>
          <a:off x="2919892" y="1583492"/>
          <a:ext cx="338287" cy="340229"/>
        </a:xfrm>
        <a:custGeom>
          <a:avLst/>
          <a:gdLst/>
          <a:ahLst/>
          <a:cxnLst/>
          <a:rect l="0" t="0" r="0" b="0"/>
          <a:pathLst>
            <a:path>
              <a:moveTo>
                <a:pt x="0" y="0"/>
              </a:moveTo>
              <a:lnTo>
                <a:pt x="0" y="340229"/>
              </a:lnTo>
              <a:lnTo>
                <a:pt x="338287" y="34022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9852A06-D8CE-4E7D-96E8-AB517351F7D4}">
      <dsp:nvSpPr>
        <dsp:cNvPr id="0" name=""/>
        <dsp:cNvSpPr/>
      </dsp:nvSpPr>
      <dsp:spPr>
        <a:xfrm>
          <a:off x="3821991" y="370933"/>
          <a:ext cx="106321" cy="680458"/>
        </a:xfrm>
        <a:custGeom>
          <a:avLst/>
          <a:gdLst/>
          <a:ahLst/>
          <a:cxnLst/>
          <a:rect l="0" t="0" r="0" b="0"/>
          <a:pathLst>
            <a:path>
              <a:moveTo>
                <a:pt x="106321" y="0"/>
              </a:moveTo>
              <a:lnTo>
                <a:pt x="106321" y="602797"/>
              </a:lnTo>
              <a:lnTo>
                <a:pt x="0" y="602797"/>
              </a:lnTo>
              <a:lnTo>
                <a:pt x="0" y="68045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BAE79F4-0276-480A-AD2E-0CD508A161CA}">
      <dsp:nvSpPr>
        <dsp:cNvPr id="0" name=""/>
        <dsp:cNvSpPr/>
      </dsp:nvSpPr>
      <dsp:spPr>
        <a:xfrm>
          <a:off x="625135" y="1583492"/>
          <a:ext cx="318985" cy="4016186"/>
        </a:xfrm>
        <a:custGeom>
          <a:avLst/>
          <a:gdLst/>
          <a:ahLst/>
          <a:cxnLst/>
          <a:rect l="0" t="0" r="0" b="0"/>
          <a:pathLst>
            <a:path>
              <a:moveTo>
                <a:pt x="0" y="0"/>
              </a:moveTo>
              <a:lnTo>
                <a:pt x="0" y="4016186"/>
              </a:lnTo>
              <a:lnTo>
                <a:pt x="318985" y="40161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BDE0D8D-C86D-4995-966B-EDBCE6CAA972}">
      <dsp:nvSpPr>
        <dsp:cNvPr id="0" name=""/>
        <dsp:cNvSpPr/>
      </dsp:nvSpPr>
      <dsp:spPr>
        <a:xfrm>
          <a:off x="625135" y="1583492"/>
          <a:ext cx="318985" cy="3491050"/>
        </a:xfrm>
        <a:custGeom>
          <a:avLst/>
          <a:gdLst/>
          <a:ahLst/>
          <a:cxnLst/>
          <a:rect l="0" t="0" r="0" b="0"/>
          <a:pathLst>
            <a:path>
              <a:moveTo>
                <a:pt x="0" y="0"/>
              </a:moveTo>
              <a:lnTo>
                <a:pt x="0" y="3491050"/>
              </a:lnTo>
              <a:lnTo>
                <a:pt x="318985" y="349105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EF09195-3574-4611-B11A-E2DC1A307F9A}">
      <dsp:nvSpPr>
        <dsp:cNvPr id="0" name=""/>
        <dsp:cNvSpPr/>
      </dsp:nvSpPr>
      <dsp:spPr>
        <a:xfrm>
          <a:off x="625135" y="1583492"/>
          <a:ext cx="318985" cy="2965913"/>
        </a:xfrm>
        <a:custGeom>
          <a:avLst/>
          <a:gdLst/>
          <a:ahLst/>
          <a:cxnLst/>
          <a:rect l="0" t="0" r="0" b="0"/>
          <a:pathLst>
            <a:path>
              <a:moveTo>
                <a:pt x="0" y="0"/>
              </a:moveTo>
              <a:lnTo>
                <a:pt x="0" y="2965913"/>
              </a:lnTo>
              <a:lnTo>
                <a:pt x="318985" y="296591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E405301-4EF7-47A8-B12A-C6386ED1D2CC}">
      <dsp:nvSpPr>
        <dsp:cNvPr id="0" name=""/>
        <dsp:cNvSpPr/>
      </dsp:nvSpPr>
      <dsp:spPr>
        <a:xfrm>
          <a:off x="625135" y="1583492"/>
          <a:ext cx="318985" cy="2440776"/>
        </a:xfrm>
        <a:custGeom>
          <a:avLst/>
          <a:gdLst/>
          <a:ahLst/>
          <a:cxnLst/>
          <a:rect l="0" t="0" r="0" b="0"/>
          <a:pathLst>
            <a:path>
              <a:moveTo>
                <a:pt x="0" y="0"/>
              </a:moveTo>
              <a:lnTo>
                <a:pt x="0" y="2440776"/>
              </a:lnTo>
              <a:lnTo>
                <a:pt x="318985" y="244077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D9CE13D-0A15-4FAF-9CD3-1DC76F6F8DF1}">
      <dsp:nvSpPr>
        <dsp:cNvPr id="0" name=""/>
        <dsp:cNvSpPr/>
      </dsp:nvSpPr>
      <dsp:spPr>
        <a:xfrm>
          <a:off x="625135" y="1583492"/>
          <a:ext cx="318985" cy="1915639"/>
        </a:xfrm>
        <a:custGeom>
          <a:avLst/>
          <a:gdLst/>
          <a:ahLst/>
          <a:cxnLst/>
          <a:rect l="0" t="0" r="0" b="0"/>
          <a:pathLst>
            <a:path>
              <a:moveTo>
                <a:pt x="0" y="0"/>
              </a:moveTo>
              <a:lnTo>
                <a:pt x="0" y="1915639"/>
              </a:lnTo>
              <a:lnTo>
                <a:pt x="318985" y="191563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3BEC873-9F3B-46F5-90BF-333F690CC572}">
      <dsp:nvSpPr>
        <dsp:cNvPr id="0" name=""/>
        <dsp:cNvSpPr/>
      </dsp:nvSpPr>
      <dsp:spPr>
        <a:xfrm>
          <a:off x="625135" y="1583492"/>
          <a:ext cx="318985" cy="1390503"/>
        </a:xfrm>
        <a:custGeom>
          <a:avLst/>
          <a:gdLst/>
          <a:ahLst/>
          <a:cxnLst/>
          <a:rect l="0" t="0" r="0" b="0"/>
          <a:pathLst>
            <a:path>
              <a:moveTo>
                <a:pt x="0" y="0"/>
              </a:moveTo>
              <a:lnTo>
                <a:pt x="0" y="1390503"/>
              </a:lnTo>
              <a:lnTo>
                <a:pt x="318985" y="139050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C39539B-2A47-47D3-B2AB-A031391CF270}">
      <dsp:nvSpPr>
        <dsp:cNvPr id="0" name=""/>
        <dsp:cNvSpPr/>
      </dsp:nvSpPr>
      <dsp:spPr>
        <a:xfrm>
          <a:off x="625135" y="1583492"/>
          <a:ext cx="318985" cy="865366"/>
        </a:xfrm>
        <a:custGeom>
          <a:avLst/>
          <a:gdLst/>
          <a:ahLst/>
          <a:cxnLst/>
          <a:rect l="0" t="0" r="0" b="0"/>
          <a:pathLst>
            <a:path>
              <a:moveTo>
                <a:pt x="0" y="0"/>
              </a:moveTo>
              <a:lnTo>
                <a:pt x="0" y="865366"/>
              </a:lnTo>
              <a:lnTo>
                <a:pt x="318985" y="86536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50CC820-D799-4295-8B5E-C3453D432921}">
      <dsp:nvSpPr>
        <dsp:cNvPr id="0" name=""/>
        <dsp:cNvSpPr/>
      </dsp:nvSpPr>
      <dsp:spPr>
        <a:xfrm>
          <a:off x="625135" y="1583492"/>
          <a:ext cx="318985" cy="340229"/>
        </a:xfrm>
        <a:custGeom>
          <a:avLst/>
          <a:gdLst/>
          <a:ahLst/>
          <a:cxnLst/>
          <a:rect l="0" t="0" r="0" b="0"/>
          <a:pathLst>
            <a:path>
              <a:moveTo>
                <a:pt x="0" y="0"/>
              </a:moveTo>
              <a:lnTo>
                <a:pt x="0" y="340229"/>
              </a:lnTo>
              <a:lnTo>
                <a:pt x="318985" y="34022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8D82E13-F2FA-4388-A440-64C34F7116F7}">
      <dsp:nvSpPr>
        <dsp:cNvPr id="0" name=""/>
        <dsp:cNvSpPr/>
      </dsp:nvSpPr>
      <dsp:spPr>
        <a:xfrm>
          <a:off x="1475762" y="370933"/>
          <a:ext cx="2452551" cy="680458"/>
        </a:xfrm>
        <a:custGeom>
          <a:avLst/>
          <a:gdLst/>
          <a:ahLst/>
          <a:cxnLst/>
          <a:rect l="0" t="0" r="0" b="0"/>
          <a:pathLst>
            <a:path>
              <a:moveTo>
                <a:pt x="2452551" y="0"/>
              </a:moveTo>
              <a:lnTo>
                <a:pt x="2452551" y="602797"/>
              </a:lnTo>
              <a:lnTo>
                <a:pt x="0" y="602797"/>
              </a:lnTo>
              <a:lnTo>
                <a:pt x="0" y="68045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492FE3C-84BA-4F07-8ED8-0BE6F9EC2A5C}">
      <dsp:nvSpPr>
        <dsp:cNvPr id="0" name=""/>
        <dsp:cNvSpPr/>
      </dsp:nvSpPr>
      <dsp:spPr>
        <a:xfrm>
          <a:off x="2710491" y="1118"/>
          <a:ext cx="2435643" cy="369814"/>
        </a:xfrm>
        <a:prstGeom prst="rect">
          <a:avLst/>
        </a:prstGeom>
        <a:solidFill>
          <a:srgbClr val="FFFFCC"/>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City Engineer</a:t>
          </a:r>
        </a:p>
      </dsp:txBody>
      <dsp:txXfrm>
        <a:off x="2710491" y="1118"/>
        <a:ext cx="2435643" cy="369814"/>
      </dsp:txXfrm>
    </dsp:sp>
    <dsp:sp modelId="{195B3ACE-3280-4CFF-8FAA-E3613B3B56B6}">
      <dsp:nvSpPr>
        <dsp:cNvPr id="0" name=""/>
        <dsp:cNvSpPr/>
      </dsp:nvSpPr>
      <dsp:spPr>
        <a:xfrm>
          <a:off x="412478" y="1051392"/>
          <a:ext cx="2126567" cy="532100"/>
        </a:xfrm>
        <a:prstGeom prst="rect">
          <a:avLst/>
        </a:prstGeom>
        <a:solidFill>
          <a:srgbClr val="B1A9CF"/>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Construction Management</a:t>
          </a:r>
        </a:p>
        <a:p>
          <a:pPr marL="0" lvl="0" indent="0" algn="ctr" defTabSz="622300">
            <a:lnSpc>
              <a:spcPct val="90000"/>
            </a:lnSpc>
            <a:spcBef>
              <a:spcPct val="0"/>
            </a:spcBef>
            <a:spcAft>
              <a:spcPct val="35000"/>
            </a:spcAft>
            <a:buNone/>
          </a:pPr>
          <a:r>
            <a:rPr lang="en-US" sz="1400" kern="1200" dirty="0"/>
            <a:t>2201</a:t>
          </a:r>
        </a:p>
      </dsp:txBody>
      <dsp:txXfrm>
        <a:off x="412478" y="1051392"/>
        <a:ext cx="2126567" cy="532100"/>
      </dsp:txXfrm>
    </dsp:sp>
    <dsp:sp modelId="{6C9FDDD6-1A41-4E1C-88E3-8EFD0F58ADF2}">
      <dsp:nvSpPr>
        <dsp:cNvPr id="0" name=""/>
        <dsp:cNvSpPr/>
      </dsp:nvSpPr>
      <dsp:spPr>
        <a:xfrm>
          <a:off x="944120" y="1738814"/>
          <a:ext cx="1672560" cy="369814"/>
        </a:xfrm>
        <a:prstGeom prst="rect">
          <a:avLst/>
        </a:prstGeom>
        <a:solidFill>
          <a:srgbClr val="FFFFCC"/>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Sr. Construction Manager</a:t>
          </a:r>
        </a:p>
      </dsp:txBody>
      <dsp:txXfrm>
        <a:off x="944120" y="1738814"/>
        <a:ext cx="1672560" cy="369814"/>
      </dsp:txXfrm>
    </dsp:sp>
    <dsp:sp modelId="{DA86824C-7658-47D1-90D7-C15BE58C2134}">
      <dsp:nvSpPr>
        <dsp:cNvPr id="0" name=""/>
        <dsp:cNvSpPr/>
      </dsp:nvSpPr>
      <dsp:spPr>
        <a:xfrm>
          <a:off x="944120" y="2263951"/>
          <a:ext cx="1672560" cy="369814"/>
        </a:xfrm>
        <a:prstGeom prst="rect">
          <a:avLst/>
        </a:prstGeom>
        <a:solidFill>
          <a:srgbClr val="FFFFCC"/>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Construction Manager (3)</a:t>
          </a:r>
        </a:p>
      </dsp:txBody>
      <dsp:txXfrm>
        <a:off x="944120" y="2263951"/>
        <a:ext cx="1672560" cy="369814"/>
      </dsp:txXfrm>
    </dsp:sp>
    <dsp:sp modelId="{1F3010DA-D0C6-4D30-BD51-9C93070190AE}">
      <dsp:nvSpPr>
        <dsp:cNvPr id="0" name=""/>
        <dsp:cNvSpPr/>
      </dsp:nvSpPr>
      <dsp:spPr>
        <a:xfrm>
          <a:off x="944120" y="2789088"/>
          <a:ext cx="1672560" cy="369814"/>
        </a:xfrm>
        <a:prstGeom prst="rect">
          <a:avLst/>
        </a:prstGeom>
        <a:solidFill>
          <a:schemeClr val="accent6">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Construction Manager (1)</a:t>
          </a:r>
        </a:p>
      </dsp:txBody>
      <dsp:txXfrm>
        <a:off x="944120" y="2789088"/>
        <a:ext cx="1672560" cy="369814"/>
      </dsp:txXfrm>
    </dsp:sp>
    <dsp:sp modelId="{D70A7EBA-1310-4695-A163-85F224862CF7}">
      <dsp:nvSpPr>
        <dsp:cNvPr id="0" name=""/>
        <dsp:cNvSpPr/>
      </dsp:nvSpPr>
      <dsp:spPr>
        <a:xfrm>
          <a:off x="944120" y="3314225"/>
          <a:ext cx="1672560" cy="369814"/>
        </a:xfrm>
        <a:prstGeom prst="rect">
          <a:avLst/>
        </a:prstGeom>
        <a:solidFill>
          <a:srgbClr val="FFFFCC"/>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Building Systems Engineer</a:t>
          </a:r>
        </a:p>
      </dsp:txBody>
      <dsp:txXfrm>
        <a:off x="944120" y="3314225"/>
        <a:ext cx="1672560" cy="369814"/>
      </dsp:txXfrm>
    </dsp:sp>
    <dsp:sp modelId="{5DB448BE-3457-4856-A951-06A1EFC94F17}">
      <dsp:nvSpPr>
        <dsp:cNvPr id="0" name=""/>
        <dsp:cNvSpPr/>
      </dsp:nvSpPr>
      <dsp:spPr>
        <a:xfrm>
          <a:off x="944120" y="3839362"/>
          <a:ext cx="1672560" cy="369814"/>
        </a:xfrm>
        <a:prstGeom prst="rect">
          <a:avLst/>
        </a:prstGeom>
        <a:solidFill>
          <a:srgbClr val="FFFFCC"/>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Staff Engineer</a:t>
          </a:r>
        </a:p>
      </dsp:txBody>
      <dsp:txXfrm>
        <a:off x="944120" y="3839362"/>
        <a:ext cx="1672560" cy="369814"/>
      </dsp:txXfrm>
    </dsp:sp>
    <dsp:sp modelId="{293E95BA-07DB-4D0E-86C9-E2165FFB8858}">
      <dsp:nvSpPr>
        <dsp:cNvPr id="0" name=""/>
        <dsp:cNvSpPr/>
      </dsp:nvSpPr>
      <dsp:spPr>
        <a:xfrm>
          <a:off x="944120" y="4364498"/>
          <a:ext cx="1652538" cy="369814"/>
        </a:xfrm>
        <a:prstGeom prst="rect">
          <a:avLst/>
        </a:prstGeom>
        <a:solidFill>
          <a:srgbClr val="FFFFCC"/>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Ops. Program Specialist II</a:t>
          </a:r>
        </a:p>
      </dsp:txBody>
      <dsp:txXfrm>
        <a:off x="944120" y="4364498"/>
        <a:ext cx="1652538" cy="369814"/>
      </dsp:txXfrm>
    </dsp:sp>
    <dsp:sp modelId="{E9A50156-4333-452D-991B-BCA188311A45}">
      <dsp:nvSpPr>
        <dsp:cNvPr id="0" name=""/>
        <dsp:cNvSpPr/>
      </dsp:nvSpPr>
      <dsp:spPr>
        <a:xfrm>
          <a:off x="944120" y="4889635"/>
          <a:ext cx="1678536" cy="369814"/>
        </a:xfrm>
        <a:prstGeom prst="rect">
          <a:avLst/>
        </a:prstGeom>
        <a:solidFill>
          <a:schemeClr val="accent2">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 * SUT Project Coordinator</a:t>
          </a:r>
        </a:p>
      </dsp:txBody>
      <dsp:txXfrm>
        <a:off x="944120" y="4889635"/>
        <a:ext cx="1678536" cy="369814"/>
      </dsp:txXfrm>
    </dsp:sp>
    <dsp:sp modelId="{C4652F0E-DF8D-4000-BB3E-96494B62FDE8}">
      <dsp:nvSpPr>
        <dsp:cNvPr id="0" name=""/>
        <dsp:cNvSpPr/>
      </dsp:nvSpPr>
      <dsp:spPr>
        <a:xfrm>
          <a:off x="944120" y="5414772"/>
          <a:ext cx="1678529" cy="369814"/>
        </a:xfrm>
        <a:prstGeom prst="rect">
          <a:avLst/>
        </a:prstGeom>
        <a:solidFill>
          <a:schemeClr val="accent2">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 * Clerk of Works (7)</a:t>
          </a:r>
        </a:p>
      </dsp:txBody>
      <dsp:txXfrm>
        <a:off x="944120" y="5414772"/>
        <a:ext cx="1678529" cy="369814"/>
      </dsp:txXfrm>
    </dsp:sp>
    <dsp:sp modelId="{A59F4B4A-17A3-4AE3-ABF9-FE06D18C5A2C}">
      <dsp:nvSpPr>
        <dsp:cNvPr id="0" name=""/>
        <dsp:cNvSpPr/>
      </dsp:nvSpPr>
      <dsp:spPr>
        <a:xfrm>
          <a:off x="2694367" y="1051392"/>
          <a:ext cx="2255247" cy="532100"/>
        </a:xfrm>
        <a:prstGeom prst="rect">
          <a:avLst/>
        </a:prstGeom>
        <a:solidFill>
          <a:srgbClr val="B1A9CF"/>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Engineering Administration</a:t>
          </a:r>
        </a:p>
        <a:p>
          <a:pPr marL="0" lvl="0" indent="0" algn="ctr" defTabSz="622300">
            <a:lnSpc>
              <a:spcPct val="90000"/>
            </a:lnSpc>
            <a:spcBef>
              <a:spcPct val="0"/>
            </a:spcBef>
            <a:spcAft>
              <a:spcPct val="35000"/>
            </a:spcAft>
            <a:buNone/>
          </a:pPr>
          <a:r>
            <a:rPr lang="en-US" sz="1400" kern="1200" dirty="0"/>
            <a:t>2200</a:t>
          </a:r>
        </a:p>
      </dsp:txBody>
      <dsp:txXfrm>
        <a:off x="2694367" y="1051392"/>
        <a:ext cx="2255247" cy="532100"/>
      </dsp:txXfrm>
    </dsp:sp>
    <dsp:sp modelId="{E6DA0456-CD8D-42FD-AE78-3C1DFDA40704}">
      <dsp:nvSpPr>
        <dsp:cNvPr id="0" name=""/>
        <dsp:cNvSpPr/>
      </dsp:nvSpPr>
      <dsp:spPr>
        <a:xfrm>
          <a:off x="3258179" y="1738814"/>
          <a:ext cx="1701406" cy="369814"/>
        </a:xfrm>
        <a:prstGeom prst="rect">
          <a:avLst/>
        </a:prstGeom>
        <a:solidFill>
          <a:srgbClr val="FFFFCC"/>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Energy &amp; Sustainability Engineer </a:t>
          </a:r>
        </a:p>
      </dsp:txBody>
      <dsp:txXfrm>
        <a:off x="3258179" y="1738814"/>
        <a:ext cx="1701406" cy="369814"/>
      </dsp:txXfrm>
    </dsp:sp>
    <dsp:sp modelId="{AE8B741A-384B-48DF-9755-1C0FD9EEEEFC}">
      <dsp:nvSpPr>
        <dsp:cNvPr id="0" name=""/>
        <dsp:cNvSpPr/>
      </dsp:nvSpPr>
      <dsp:spPr>
        <a:xfrm>
          <a:off x="3258179" y="2263951"/>
          <a:ext cx="1593753" cy="369814"/>
        </a:xfrm>
        <a:prstGeom prst="rect">
          <a:avLst/>
        </a:prstGeom>
        <a:solidFill>
          <a:srgbClr val="FFFFCC"/>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Associate Engineer</a:t>
          </a:r>
        </a:p>
      </dsp:txBody>
      <dsp:txXfrm>
        <a:off x="3258179" y="2263951"/>
        <a:ext cx="1593753" cy="369814"/>
      </dsp:txXfrm>
    </dsp:sp>
    <dsp:sp modelId="{9F39FF56-1670-405D-A092-F9A0209B6BF6}">
      <dsp:nvSpPr>
        <dsp:cNvPr id="0" name=""/>
        <dsp:cNvSpPr/>
      </dsp:nvSpPr>
      <dsp:spPr>
        <a:xfrm>
          <a:off x="3258179" y="2789088"/>
          <a:ext cx="1632938" cy="369814"/>
        </a:xfrm>
        <a:prstGeom prst="rect">
          <a:avLst/>
        </a:prstGeom>
        <a:solidFill>
          <a:srgbClr val="FFFFCC"/>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Permit Clerk</a:t>
          </a:r>
        </a:p>
      </dsp:txBody>
      <dsp:txXfrm>
        <a:off x="3258179" y="2789088"/>
        <a:ext cx="1632938" cy="369814"/>
      </dsp:txXfrm>
    </dsp:sp>
    <dsp:sp modelId="{B5912164-7164-4CE5-845B-BA7D9100F90A}">
      <dsp:nvSpPr>
        <dsp:cNvPr id="0" name=""/>
        <dsp:cNvSpPr/>
      </dsp:nvSpPr>
      <dsp:spPr>
        <a:xfrm>
          <a:off x="5104938" y="1051392"/>
          <a:ext cx="2339210" cy="532100"/>
        </a:xfrm>
        <a:prstGeom prst="rect">
          <a:avLst/>
        </a:prstGeom>
        <a:solidFill>
          <a:srgbClr val="B1A9CF"/>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Regulatory Compliance</a:t>
          </a:r>
        </a:p>
        <a:p>
          <a:pPr marL="0" lvl="0" indent="0" algn="ctr" defTabSz="622300">
            <a:lnSpc>
              <a:spcPct val="90000"/>
            </a:lnSpc>
            <a:spcBef>
              <a:spcPct val="0"/>
            </a:spcBef>
            <a:spcAft>
              <a:spcPct val="35000"/>
            </a:spcAft>
            <a:buNone/>
          </a:pPr>
          <a:r>
            <a:rPr lang="en-US" sz="1400" kern="1200" dirty="0"/>
            <a:t>2202</a:t>
          </a:r>
        </a:p>
      </dsp:txBody>
      <dsp:txXfrm>
        <a:off x="5104938" y="1051392"/>
        <a:ext cx="2339210" cy="532100"/>
      </dsp:txXfrm>
    </dsp:sp>
    <dsp:sp modelId="{7908806D-E64D-489B-B870-6CD193C9F8EE}">
      <dsp:nvSpPr>
        <dsp:cNvPr id="0" name=""/>
        <dsp:cNvSpPr/>
      </dsp:nvSpPr>
      <dsp:spPr>
        <a:xfrm>
          <a:off x="5689740" y="1738814"/>
          <a:ext cx="1692708" cy="369814"/>
        </a:xfrm>
        <a:prstGeom prst="rect">
          <a:avLst/>
        </a:prstGeom>
        <a:solidFill>
          <a:srgbClr val="FFFFCC"/>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Coordinator of Inspection and Plan Review (2)</a:t>
          </a:r>
        </a:p>
      </dsp:txBody>
      <dsp:txXfrm>
        <a:off x="5689740" y="1738814"/>
        <a:ext cx="1692708" cy="369814"/>
      </dsp:txXfrm>
    </dsp:sp>
    <dsp:sp modelId="{CC8FCC2C-CF56-4587-96A6-FDA0E46BFA27}">
      <dsp:nvSpPr>
        <dsp:cNvPr id="0" name=""/>
        <dsp:cNvSpPr/>
      </dsp:nvSpPr>
      <dsp:spPr>
        <a:xfrm>
          <a:off x="5689740" y="2263951"/>
          <a:ext cx="1692708" cy="369814"/>
        </a:xfrm>
        <a:prstGeom prst="rect">
          <a:avLst/>
        </a:prstGeom>
        <a:solidFill>
          <a:srgbClr val="FFFFCC"/>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Associate Engineer</a:t>
          </a:r>
        </a:p>
      </dsp:txBody>
      <dsp:txXfrm>
        <a:off x="5689740" y="2263951"/>
        <a:ext cx="1692708" cy="369814"/>
      </dsp:txXfrm>
    </dsp:sp>
    <dsp:sp modelId="{AD728E74-FA95-4F56-930F-2848F6C4B05E}">
      <dsp:nvSpPr>
        <dsp:cNvPr id="0" name=""/>
        <dsp:cNvSpPr/>
      </dsp:nvSpPr>
      <dsp:spPr>
        <a:xfrm>
          <a:off x="1977326" y="526255"/>
          <a:ext cx="1873325" cy="369814"/>
        </a:xfrm>
        <a:prstGeom prst="rect">
          <a:avLst/>
        </a:prstGeom>
        <a:solidFill>
          <a:srgbClr val="FFFFCC"/>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Technical Management Analyst</a:t>
          </a:r>
        </a:p>
      </dsp:txBody>
      <dsp:txXfrm>
        <a:off x="1977326" y="526255"/>
        <a:ext cx="1873325" cy="369814"/>
      </dsp:txXfrm>
    </dsp:sp>
    <dsp:sp modelId="{466A4310-11E4-4861-A92A-CF1C74468291}">
      <dsp:nvSpPr>
        <dsp:cNvPr id="0" name=""/>
        <dsp:cNvSpPr/>
      </dsp:nvSpPr>
      <dsp:spPr>
        <a:xfrm>
          <a:off x="3206871" y="5190716"/>
          <a:ext cx="2515664" cy="374119"/>
        </a:xfrm>
        <a:prstGeom prst="rect">
          <a:avLst/>
        </a:prstGeom>
        <a:solidFill>
          <a:schemeClr val="accent2">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   * Contracted Position paid under capital project</a:t>
          </a:r>
        </a:p>
      </dsp:txBody>
      <dsp:txXfrm>
        <a:off x="3206871" y="5190716"/>
        <a:ext cx="2515664" cy="374119"/>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6" y="0"/>
            <a:ext cx="3043665" cy="4648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22" tIns="46610" rIns="93222" bIns="46610" numCol="1" anchor="t" anchorCtr="0" compatLnSpc="1">
            <a:prstTxWarp prst="textNoShape">
              <a:avLst/>
            </a:prstTxWarp>
          </a:bodyPr>
          <a:lstStyle>
            <a:lvl1pPr defTabSz="931454" eaLnBrk="1" hangingPunct="1">
              <a:defRPr kumimoji="1" sz="1200"/>
            </a:lvl1pPr>
          </a:lstStyle>
          <a:p>
            <a:endParaRPr lang="en-US" altLang="en-US" dirty="0"/>
          </a:p>
        </p:txBody>
      </p:sp>
      <p:sp>
        <p:nvSpPr>
          <p:cNvPr id="39939" name="Rectangle 3"/>
          <p:cNvSpPr>
            <a:spLocks noGrp="1" noChangeArrowheads="1"/>
          </p:cNvSpPr>
          <p:nvPr>
            <p:ph type="dt" sz="quarter" idx="1"/>
          </p:nvPr>
        </p:nvSpPr>
        <p:spPr bwMode="auto">
          <a:xfrm>
            <a:off x="3977831" y="0"/>
            <a:ext cx="3043665" cy="4648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22" tIns="46610" rIns="93222" bIns="46610" numCol="1" anchor="t" anchorCtr="0" compatLnSpc="1">
            <a:prstTxWarp prst="textNoShape">
              <a:avLst/>
            </a:prstTxWarp>
          </a:bodyPr>
          <a:lstStyle>
            <a:lvl1pPr algn="r" defTabSz="931454" eaLnBrk="1" hangingPunct="1">
              <a:defRPr kumimoji="1" sz="1200"/>
            </a:lvl1pPr>
          </a:lstStyle>
          <a:p>
            <a:endParaRPr lang="en-US" altLang="en-US" dirty="0"/>
          </a:p>
        </p:txBody>
      </p:sp>
      <p:sp>
        <p:nvSpPr>
          <p:cNvPr id="39940" name="Rectangle 4"/>
          <p:cNvSpPr>
            <a:spLocks noGrp="1" noChangeArrowheads="1"/>
          </p:cNvSpPr>
          <p:nvPr>
            <p:ph type="ftr" sz="quarter" idx="2"/>
          </p:nvPr>
        </p:nvSpPr>
        <p:spPr bwMode="auto">
          <a:xfrm>
            <a:off x="6" y="8842683"/>
            <a:ext cx="3043665" cy="4648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22" tIns="46610" rIns="93222" bIns="46610" numCol="1" anchor="b" anchorCtr="0" compatLnSpc="1">
            <a:prstTxWarp prst="textNoShape">
              <a:avLst/>
            </a:prstTxWarp>
          </a:bodyPr>
          <a:lstStyle>
            <a:lvl1pPr defTabSz="931454" eaLnBrk="1" hangingPunct="1">
              <a:defRPr kumimoji="1" sz="1200"/>
            </a:lvl1pPr>
          </a:lstStyle>
          <a:p>
            <a:endParaRPr lang="en-US" altLang="en-US" dirty="0"/>
          </a:p>
        </p:txBody>
      </p:sp>
      <p:sp>
        <p:nvSpPr>
          <p:cNvPr id="39941" name="Rectangle 5"/>
          <p:cNvSpPr>
            <a:spLocks noGrp="1" noChangeArrowheads="1"/>
          </p:cNvSpPr>
          <p:nvPr>
            <p:ph type="sldNum" sz="quarter" idx="3"/>
          </p:nvPr>
        </p:nvSpPr>
        <p:spPr bwMode="auto">
          <a:xfrm>
            <a:off x="3977831" y="8842683"/>
            <a:ext cx="3043665" cy="4648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22" tIns="46610" rIns="93222" bIns="46610" numCol="1" anchor="b" anchorCtr="0" compatLnSpc="1">
            <a:prstTxWarp prst="textNoShape">
              <a:avLst/>
            </a:prstTxWarp>
          </a:bodyPr>
          <a:lstStyle>
            <a:lvl1pPr algn="r" defTabSz="931454" eaLnBrk="1" hangingPunct="1">
              <a:defRPr kumimoji="1" sz="1200">
                <a:latin typeface="Arial Black" pitchFamily="34" charset="0"/>
              </a:defRPr>
            </a:lvl1pPr>
          </a:lstStyle>
          <a:p>
            <a:fld id="{342263C6-7E49-494E-A759-35C0EFEA3139}" type="slidenum">
              <a:rPr lang="en-US" altLang="en-US"/>
              <a:pPr/>
              <a:t>‹#›</a:t>
            </a:fld>
            <a:endParaRPr lang="en-US" altLang="en-US" dirty="0"/>
          </a:p>
        </p:txBody>
      </p:sp>
    </p:spTree>
    <p:extLst>
      <p:ext uri="{BB962C8B-B14F-4D97-AF65-F5344CB8AC3E}">
        <p14:creationId xmlns:p14="http://schemas.microsoft.com/office/powerpoint/2010/main" val="17928319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6" y="0"/>
            <a:ext cx="3043665" cy="4648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22" tIns="46610" rIns="93222" bIns="46610" numCol="1" anchor="ctr" anchorCtr="0" compatLnSpc="1">
            <a:prstTxWarp prst="textNoShape">
              <a:avLst/>
            </a:prstTxWarp>
          </a:bodyPr>
          <a:lstStyle>
            <a:lvl1pPr defTabSz="931454">
              <a:defRPr sz="1200"/>
            </a:lvl1pPr>
          </a:lstStyle>
          <a:p>
            <a:endParaRPr lang="en-US" altLang="en-US" dirty="0"/>
          </a:p>
        </p:txBody>
      </p:sp>
      <p:sp>
        <p:nvSpPr>
          <p:cNvPr id="1027" name="Rectangle 3"/>
          <p:cNvSpPr>
            <a:spLocks noGrp="1" noChangeArrowheads="1"/>
          </p:cNvSpPr>
          <p:nvPr>
            <p:ph type="dt" idx="1"/>
          </p:nvPr>
        </p:nvSpPr>
        <p:spPr bwMode="auto">
          <a:xfrm>
            <a:off x="3979437" y="0"/>
            <a:ext cx="3043664" cy="4648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3222" tIns="46610" rIns="93222" bIns="46610" numCol="1" anchor="ctr" anchorCtr="0" compatLnSpc="1">
            <a:prstTxWarp prst="textNoShape">
              <a:avLst/>
            </a:prstTxWarp>
          </a:bodyPr>
          <a:lstStyle>
            <a:lvl1pPr algn="r" defTabSz="931454">
              <a:defRPr sz="1200"/>
            </a:lvl1pPr>
          </a:lstStyle>
          <a:p>
            <a:endParaRPr lang="en-US" altLang="en-US" dirty="0"/>
          </a:p>
        </p:txBody>
      </p:sp>
      <p:sp>
        <p:nvSpPr>
          <p:cNvPr id="1028" name="Rectangle 4"/>
          <p:cNvSpPr>
            <a:spLocks noGrp="1" noRot="1" noChangeAspect="1" noChangeArrowheads="1" noTextEdit="1"/>
          </p:cNvSpPr>
          <p:nvPr>
            <p:ph type="sldImg" idx="2"/>
          </p:nvPr>
        </p:nvSpPr>
        <p:spPr bwMode="auto">
          <a:xfrm>
            <a:off x="1185863" y="698500"/>
            <a:ext cx="4651375" cy="34893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9" name="Rectangle 5"/>
          <p:cNvSpPr>
            <a:spLocks noGrp="1" noChangeArrowheads="1"/>
          </p:cNvSpPr>
          <p:nvPr>
            <p:ph type="body" sz="quarter" idx="3"/>
          </p:nvPr>
        </p:nvSpPr>
        <p:spPr bwMode="auto">
          <a:xfrm>
            <a:off x="935771" y="4422149"/>
            <a:ext cx="5151560" cy="4188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22" tIns="46610" rIns="93222" bIns="4661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p:cNvSpPr>
            <a:spLocks noGrp="1" noChangeArrowheads="1"/>
          </p:cNvSpPr>
          <p:nvPr>
            <p:ph type="ftr" sz="quarter" idx="4"/>
          </p:nvPr>
        </p:nvSpPr>
        <p:spPr bwMode="auto">
          <a:xfrm>
            <a:off x="6" y="8844287"/>
            <a:ext cx="3043665" cy="4648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22" tIns="46610" rIns="93222" bIns="46610" numCol="1" anchor="b" anchorCtr="0" compatLnSpc="1">
            <a:prstTxWarp prst="textNoShape">
              <a:avLst/>
            </a:prstTxWarp>
          </a:bodyPr>
          <a:lstStyle>
            <a:lvl1pPr defTabSz="931454">
              <a:defRPr sz="1200"/>
            </a:lvl1pPr>
          </a:lstStyle>
          <a:p>
            <a:endParaRPr lang="en-US" altLang="en-US" dirty="0"/>
          </a:p>
        </p:txBody>
      </p:sp>
      <p:sp>
        <p:nvSpPr>
          <p:cNvPr id="1031" name="Rectangle 7"/>
          <p:cNvSpPr>
            <a:spLocks noGrp="1" noChangeArrowheads="1"/>
          </p:cNvSpPr>
          <p:nvPr>
            <p:ph type="sldNum" sz="quarter" idx="5"/>
          </p:nvPr>
        </p:nvSpPr>
        <p:spPr bwMode="auto">
          <a:xfrm>
            <a:off x="3979437" y="8844287"/>
            <a:ext cx="3043664" cy="4648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3222" tIns="46610" rIns="93222" bIns="46610" numCol="1" anchor="b" anchorCtr="0" compatLnSpc="1">
            <a:prstTxWarp prst="textNoShape">
              <a:avLst/>
            </a:prstTxWarp>
          </a:bodyPr>
          <a:lstStyle>
            <a:lvl1pPr algn="r" defTabSz="931454">
              <a:defRPr sz="1200">
                <a:latin typeface="Arial Black" pitchFamily="34" charset="0"/>
              </a:defRPr>
            </a:lvl1pPr>
          </a:lstStyle>
          <a:p>
            <a:fld id="{26FEBCC3-C707-49FC-8BCC-9CF45520271A}" type="slidenum">
              <a:rPr lang="en-US" altLang="en-US"/>
              <a:pPr/>
              <a:t>‹#›</a:t>
            </a:fld>
            <a:endParaRPr lang="en-US" altLang="en-US" dirty="0"/>
          </a:p>
        </p:txBody>
      </p:sp>
    </p:spTree>
    <p:extLst>
      <p:ext uri="{BB962C8B-B14F-4D97-AF65-F5344CB8AC3E}">
        <p14:creationId xmlns:p14="http://schemas.microsoft.com/office/powerpoint/2010/main" val="26244606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6F46DDD6-E68C-4F7C-AF23-735217335D91}" type="slidenum">
              <a:rPr lang="en-US" altLang="en-US" smtClean="0"/>
              <a:pPr/>
              <a:t>‹#›</a:t>
            </a:fld>
            <a:endParaRPr lang="en-US" altLang="en-US" dirty="0"/>
          </a:p>
        </p:txBody>
      </p:sp>
    </p:spTree>
    <p:extLst>
      <p:ext uri="{BB962C8B-B14F-4D97-AF65-F5344CB8AC3E}">
        <p14:creationId xmlns:p14="http://schemas.microsoft.com/office/powerpoint/2010/main" val="4021218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527F0CE1-866A-4BD4-ACD1-A60431EE7217}" type="slidenum">
              <a:rPr lang="en-US" altLang="en-US" smtClean="0"/>
              <a:pPr/>
              <a:t>‹#›</a:t>
            </a:fld>
            <a:endParaRPr lang="en-US" altLang="en-US" dirty="0"/>
          </a:p>
        </p:txBody>
      </p:sp>
    </p:spTree>
    <p:extLst>
      <p:ext uri="{BB962C8B-B14F-4D97-AF65-F5344CB8AC3E}">
        <p14:creationId xmlns:p14="http://schemas.microsoft.com/office/powerpoint/2010/main" val="526150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6860F03A-583D-4A9B-999F-74DA13C958E9}" type="slidenum">
              <a:rPr lang="en-US" altLang="en-US" smtClean="0"/>
              <a:pPr/>
              <a:t>‹#›</a:t>
            </a:fld>
            <a:endParaRPr lang="en-US" altLang="en-US" dirty="0"/>
          </a:p>
        </p:txBody>
      </p:sp>
    </p:spTree>
    <p:extLst>
      <p:ext uri="{BB962C8B-B14F-4D97-AF65-F5344CB8AC3E}">
        <p14:creationId xmlns:p14="http://schemas.microsoft.com/office/powerpoint/2010/main" val="1381883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72FDC3A4-3ECB-4CC5-8031-F712224A9F4A}" type="slidenum">
              <a:rPr lang="en-US" altLang="en-US" smtClean="0"/>
              <a:pPr/>
              <a:t>‹#›</a:t>
            </a:fld>
            <a:endParaRPr lang="en-US" altLang="en-US" dirty="0"/>
          </a:p>
        </p:txBody>
      </p:sp>
    </p:spTree>
    <p:extLst>
      <p:ext uri="{BB962C8B-B14F-4D97-AF65-F5344CB8AC3E}">
        <p14:creationId xmlns:p14="http://schemas.microsoft.com/office/powerpoint/2010/main" val="3899230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AA163D5B-07E7-4F0E-BCB2-32B96E85206D}" type="slidenum">
              <a:rPr lang="en-US" altLang="en-US" smtClean="0"/>
              <a:pPr/>
              <a:t>‹#›</a:t>
            </a:fld>
            <a:endParaRPr lang="en-US" altLang="en-US" dirty="0"/>
          </a:p>
        </p:txBody>
      </p:sp>
    </p:spTree>
    <p:extLst>
      <p:ext uri="{BB962C8B-B14F-4D97-AF65-F5344CB8AC3E}">
        <p14:creationId xmlns:p14="http://schemas.microsoft.com/office/powerpoint/2010/main" val="1506102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D8242185-4B3A-4B3C-B1A3-48131BA4B7C1}" type="slidenum">
              <a:rPr lang="en-US" altLang="en-US" smtClean="0"/>
              <a:pPr/>
              <a:t>‹#›</a:t>
            </a:fld>
            <a:endParaRPr lang="en-US" altLang="en-US" dirty="0"/>
          </a:p>
        </p:txBody>
      </p:sp>
    </p:spTree>
    <p:extLst>
      <p:ext uri="{BB962C8B-B14F-4D97-AF65-F5344CB8AC3E}">
        <p14:creationId xmlns:p14="http://schemas.microsoft.com/office/powerpoint/2010/main" val="276536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dirty="0"/>
          </a:p>
        </p:txBody>
      </p:sp>
      <p:sp>
        <p:nvSpPr>
          <p:cNvPr id="8" name="Footer Placeholder 7"/>
          <p:cNvSpPr>
            <a:spLocks noGrp="1"/>
          </p:cNvSpPr>
          <p:nvPr>
            <p:ph type="ftr" sz="quarter" idx="11"/>
          </p:nvPr>
        </p:nvSpPr>
        <p:spPr/>
        <p:txBody>
          <a:bodyPr/>
          <a:lstStyle/>
          <a:p>
            <a:endParaRPr lang="en-US" altLang="en-US" dirty="0"/>
          </a:p>
        </p:txBody>
      </p:sp>
      <p:sp>
        <p:nvSpPr>
          <p:cNvPr id="9" name="Slide Number Placeholder 8"/>
          <p:cNvSpPr>
            <a:spLocks noGrp="1"/>
          </p:cNvSpPr>
          <p:nvPr>
            <p:ph type="sldNum" sz="quarter" idx="12"/>
          </p:nvPr>
        </p:nvSpPr>
        <p:spPr/>
        <p:txBody>
          <a:bodyPr/>
          <a:lstStyle/>
          <a:p>
            <a:fld id="{D0775048-FC03-4291-928B-BDB9F655CF73}" type="slidenum">
              <a:rPr lang="en-US" altLang="en-US" smtClean="0"/>
              <a:pPr/>
              <a:t>‹#›</a:t>
            </a:fld>
            <a:endParaRPr lang="en-US" altLang="en-US" dirty="0"/>
          </a:p>
        </p:txBody>
      </p:sp>
    </p:spTree>
    <p:extLst>
      <p:ext uri="{BB962C8B-B14F-4D97-AF65-F5344CB8AC3E}">
        <p14:creationId xmlns:p14="http://schemas.microsoft.com/office/powerpoint/2010/main" val="1321249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dirty="0"/>
          </a:p>
        </p:txBody>
      </p:sp>
      <p:sp>
        <p:nvSpPr>
          <p:cNvPr id="4" name="Footer Placeholder 3"/>
          <p:cNvSpPr>
            <a:spLocks noGrp="1"/>
          </p:cNvSpPr>
          <p:nvPr>
            <p:ph type="ftr" sz="quarter" idx="11"/>
          </p:nvPr>
        </p:nvSpPr>
        <p:spPr/>
        <p:txBody>
          <a:bodyPr/>
          <a:lstStyle/>
          <a:p>
            <a:endParaRPr lang="en-US" altLang="en-US" dirty="0"/>
          </a:p>
        </p:txBody>
      </p:sp>
      <p:sp>
        <p:nvSpPr>
          <p:cNvPr id="5" name="Slide Number Placeholder 4"/>
          <p:cNvSpPr>
            <a:spLocks noGrp="1"/>
          </p:cNvSpPr>
          <p:nvPr>
            <p:ph type="sldNum" sz="quarter" idx="12"/>
          </p:nvPr>
        </p:nvSpPr>
        <p:spPr/>
        <p:txBody>
          <a:bodyPr/>
          <a:lstStyle/>
          <a:p>
            <a:fld id="{EF195582-20C7-4B36-B562-5BE424F7108D}" type="slidenum">
              <a:rPr lang="en-US" altLang="en-US" smtClean="0"/>
              <a:pPr/>
              <a:t>‹#›</a:t>
            </a:fld>
            <a:endParaRPr lang="en-US" altLang="en-US" dirty="0"/>
          </a:p>
        </p:txBody>
      </p:sp>
    </p:spTree>
    <p:extLst>
      <p:ext uri="{BB962C8B-B14F-4D97-AF65-F5344CB8AC3E}">
        <p14:creationId xmlns:p14="http://schemas.microsoft.com/office/powerpoint/2010/main" val="3568814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dirty="0"/>
          </a:p>
        </p:txBody>
      </p:sp>
      <p:sp>
        <p:nvSpPr>
          <p:cNvPr id="3" name="Footer Placeholder 2"/>
          <p:cNvSpPr>
            <a:spLocks noGrp="1"/>
          </p:cNvSpPr>
          <p:nvPr>
            <p:ph type="ftr" sz="quarter" idx="11"/>
          </p:nvPr>
        </p:nvSpPr>
        <p:spPr/>
        <p:txBody>
          <a:bodyPr/>
          <a:lstStyle/>
          <a:p>
            <a:endParaRPr lang="en-US" altLang="en-US" dirty="0"/>
          </a:p>
        </p:txBody>
      </p:sp>
      <p:sp>
        <p:nvSpPr>
          <p:cNvPr id="4" name="Slide Number Placeholder 3"/>
          <p:cNvSpPr>
            <a:spLocks noGrp="1"/>
          </p:cNvSpPr>
          <p:nvPr>
            <p:ph type="sldNum" sz="quarter" idx="12"/>
          </p:nvPr>
        </p:nvSpPr>
        <p:spPr/>
        <p:txBody>
          <a:bodyPr/>
          <a:lstStyle/>
          <a:p>
            <a:fld id="{C3E3C68F-1F6D-40C9-9574-8D30D2C4248C}" type="slidenum">
              <a:rPr lang="en-US" altLang="en-US" smtClean="0"/>
              <a:pPr/>
              <a:t>‹#›</a:t>
            </a:fld>
            <a:endParaRPr lang="en-US" altLang="en-US" dirty="0"/>
          </a:p>
        </p:txBody>
      </p:sp>
    </p:spTree>
    <p:extLst>
      <p:ext uri="{BB962C8B-B14F-4D97-AF65-F5344CB8AC3E}">
        <p14:creationId xmlns:p14="http://schemas.microsoft.com/office/powerpoint/2010/main" val="454430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E87432F6-7821-4653-A61A-EEA69F8A5E0C}" type="slidenum">
              <a:rPr lang="en-US" altLang="en-US" smtClean="0"/>
              <a:pPr/>
              <a:t>‹#›</a:t>
            </a:fld>
            <a:endParaRPr lang="en-US" altLang="en-US" dirty="0"/>
          </a:p>
        </p:txBody>
      </p:sp>
    </p:spTree>
    <p:extLst>
      <p:ext uri="{BB962C8B-B14F-4D97-AF65-F5344CB8AC3E}">
        <p14:creationId xmlns:p14="http://schemas.microsoft.com/office/powerpoint/2010/main" val="4050396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4B6CA6EF-D364-49C2-8EF9-0228E40A8C93}" type="slidenum">
              <a:rPr lang="en-US" altLang="en-US" smtClean="0"/>
              <a:pPr/>
              <a:t>‹#›</a:t>
            </a:fld>
            <a:endParaRPr lang="en-US" altLang="en-US" dirty="0"/>
          </a:p>
        </p:txBody>
      </p:sp>
    </p:spTree>
    <p:extLst>
      <p:ext uri="{BB962C8B-B14F-4D97-AF65-F5344CB8AC3E}">
        <p14:creationId xmlns:p14="http://schemas.microsoft.com/office/powerpoint/2010/main" val="2975849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0A2963-3AE2-4712-B816-981AE9D70521}" type="slidenum">
              <a:rPr lang="en-US" altLang="en-US" smtClean="0"/>
              <a:pPr/>
              <a:t>‹#›</a:t>
            </a:fld>
            <a:endParaRPr lang="en-US" altLang="en-US" dirty="0"/>
          </a:p>
        </p:txBody>
      </p:sp>
    </p:spTree>
    <p:extLst>
      <p:ext uri="{BB962C8B-B14F-4D97-AF65-F5344CB8AC3E}">
        <p14:creationId xmlns:p14="http://schemas.microsoft.com/office/powerpoint/2010/main" val="1564361385"/>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package" Target="../embeddings/Microsoft_Excel_Worksheet.xlsx"/><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2" name="Rectangle 61">
            <a:extLst>
              <a:ext uri="{FF2B5EF4-FFF2-40B4-BE49-F238E27FC236}">
                <a16:creationId xmlns:a16="http://schemas.microsoft.com/office/drawing/2014/main" id="{8D0D6D3E-D7F9-4591-9CA9-DDF4DB1F73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9144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7DA79FF-DEFD-63B8-B7B8-7129E4606F22}"/>
              </a:ext>
            </a:extLst>
          </p:cNvPr>
          <p:cNvSpPr>
            <a:spLocks noGrp="1"/>
          </p:cNvSpPr>
          <p:nvPr>
            <p:ph type="title"/>
          </p:nvPr>
        </p:nvSpPr>
        <p:spPr>
          <a:xfrm>
            <a:off x="685800" y="457200"/>
            <a:ext cx="4038600" cy="5443128"/>
          </a:xfrm>
        </p:spPr>
        <p:txBody>
          <a:bodyPr vert="horz" lIns="91440" tIns="45720" rIns="91440" bIns="45720" rtlCol="0" anchor="t">
            <a:normAutofit/>
          </a:bodyPr>
          <a:lstStyle/>
          <a:p>
            <a:pPr>
              <a:lnSpc>
                <a:spcPct val="100000"/>
              </a:lnSpc>
            </a:pPr>
            <a:r>
              <a:rPr lang="en-US" sz="3600" b="1" dirty="0">
                <a:latin typeface="Arial Narrow" panose="020B0606020202030204" pitchFamily="34" charset="0"/>
              </a:rPr>
              <a:t>CITY OF STAMFORD</a:t>
            </a:r>
            <a:br>
              <a:rPr lang="en-US" sz="3600" b="1" dirty="0">
                <a:latin typeface="Arial Narrow" panose="020B0606020202030204" pitchFamily="34" charset="0"/>
              </a:rPr>
            </a:br>
            <a:r>
              <a:rPr lang="en-US" sz="3600" b="1" dirty="0">
                <a:latin typeface="Arial Narrow" panose="020B0606020202030204" pitchFamily="34" charset="0"/>
              </a:rPr>
              <a:t>ENGINEERING</a:t>
            </a:r>
            <a:br>
              <a:rPr lang="en-US" sz="3600" b="1" dirty="0">
                <a:latin typeface="Arial Narrow" panose="020B0606020202030204" pitchFamily="34" charset="0"/>
              </a:rPr>
            </a:br>
            <a:r>
              <a:rPr lang="en-US" sz="3600" b="1" dirty="0">
                <a:latin typeface="Arial Narrow" panose="020B0606020202030204" pitchFamily="34" charset="0"/>
              </a:rPr>
              <a:t>DEPARTMENT </a:t>
            </a:r>
            <a:br>
              <a:rPr lang="en-US" sz="4200" b="1" dirty="0">
                <a:latin typeface="Bahnschrift Condensed" panose="020B0502040204020203" pitchFamily="34" charset="0"/>
              </a:rPr>
            </a:br>
            <a:br>
              <a:rPr lang="en-US" sz="4200" dirty="0"/>
            </a:br>
            <a:endParaRPr lang="en-US" sz="4200" dirty="0"/>
          </a:p>
        </p:txBody>
      </p:sp>
      <p:sp>
        <p:nvSpPr>
          <p:cNvPr id="64" name="Rectangle 63">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92502" y="-3"/>
            <a:ext cx="3051498" cy="6858000"/>
          </a:xfrm>
          <a:prstGeom prst="rect">
            <a:avLst/>
          </a:prstGeom>
          <a:gradFill>
            <a:gsLst>
              <a:gs pos="26000">
                <a:srgbClr val="000000"/>
              </a:gs>
              <a:gs pos="100000">
                <a:schemeClr val="accent1"/>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92502" y="-3"/>
            <a:ext cx="2708597" cy="6858000"/>
          </a:xfrm>
          <a:prstGeom prst="rect">
            <a:avLst/>
          </a:prstGeom>
          <a:gradFill>
            <a:gsLst>
              <a:gs pos="0">
                <a:schemeClr val="accent1">
                  <a:lumMod val="75000"/>
                  <a:alpha val="56000"/>
                </a:schemeClr>
              </a:gs>
              <a:gs pos="100000">
                <a:srgbClr val="000000">
                  <a:alpha val="52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91305" y="401193"/>
            <a:ext cx="3853890" cy="3051499"/>
          </a:xfrm>
          <a:prstGeom prst="rect">
            <a:avLst/>
          </a:prstGeom>
          <a:gradFill>
            <a:gsLst>
              <a:gs pos="0">
                <a:srgbClr val="000000">
                  <a:alpha val="34000"/>
                </a:srgbClr>
              </a:gs>
              <a:gs pos="96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F9B90DC7-8EEC-D76C-8311-057BFAF7509C}"/>
              </a:ext>
            </a:extLst>
          </p:cNvPr>
          <p:cNvSpPr>
            <a:spLocks noGrp="1"/>
          </p:cNvSpPr>
          <p:nvPr>
            <p:ph type="sldNum" sz="quarter" idx="12"/>
          </p:nvPr>
        </p:nvSpPr>
        <p:spPr>
          <a:xfrm>
            <a:off x="8778240" y="6455664"/>
            <a:ext cx="336042" cy="365125"/>
          </a:xfrm>
        </p:spPr>
        <p:txBody>
          <a:bodyPr vert="horz" lIns="91440" tIns="45720" rIns="91440" bIns="45720" rtlCol="0" anchor="ctr">
            <a:normAutofit/>
          </a:bodyPr>
          <a:lstStyle/>
          <a:p>
            <a:pPr defTabSz="914400">
              <a:spcAft>
                <a:spcPts val="600"/>
              </a:spcAft>
              <a:defRPr/>
            </a:pPr>
            <a:fld id="{72FDC3A4-3ECB-4CC5-8031-F712224A9F4A}" type="slidenum">
              <a:rPr lang="en-US" altLang="en-US" sz="1000">
                <a:solidFill>
                  <a:srgbClr val="FFFFFF"/>
                </a:solidFill>
                <a:latin typeface="Calibri" panose="020F0502020204030204"/>
              </a:rPr>
              <a:pPr defTabSz="914400">
                <a:spcAft>
                  <a:spcPts val="600"/>
                </a:spcAft>
                <a:defRPr/>
              </a:pPr>
              <a:t>1</a:t>
            </a:fld>
            <a:endParaRPr lang="en-US" altLang="en-US" sz="1000">
              <a:solidFill>
                <a:srgbClr val="FFFFFF"/>
              </a:solidFill>
              <a:latin typeface="Calibri" panose="020F0502020204030204"/>
            </a:endParaRPr>
          </a:p>
        </p:txBody>
      </p:sp>
      <p:sp>
        <p:nvSpPr>
          <p:cNvPr id="3" name="Title 1">
            <a:extLst>
              <a:ext uri="{FF2B5EF4-FFF2-40B4-BE49-F238E27FC236}">
                <a16:creationId xmlns:a16="http://schemas.microsoft.com/office/drawing/2014/main" id="{C637F870-0F38-3B11-CC36-42AE7C572E80}"/>
              </a:ext>
            </a:extLst>
          </p:cNvPr>
          <p:cNvSpPr txBox="1">
            <a:spLocks/>
          </p:cNvSpPr>
          <p:nvPr/>
        </p:nvSpPr>
        <p:spPr>
          <a:xfrm>
            <a:off x="711031" y="2407656"/>
            <a:ext cx="4038600" cy="4201995"/>
          </a:xfrm>
          <a:prstGeom prst="rect">
            <a:avLst/>
          </a:prstGeom>
        </p:spPr>
        <p:txBody>
          <a:bodyPr vert="horz" lIns="91440" tIns="45720" rIns="91440" bIns="45720" rtlCol="0" anchor="t">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sz="3300" b="1" dirty="0">
                <a:latin typeface="Arial Narrow" panose="020B0606020202030204" pitchFamily="34" charset="0"/>
              </a:rPr>
              <a:t>FY24/25 Budget Presentation</a:t>
            </a:r>
            <a:br>
              <a:rPr lang="en-US" sz="3300" b="1" dirty="0">
                <a:latin typeface="Arial Narrow" panose="020B0606020202030204" pitchFamily="34" charset="0"/>
              </a:rPr>
            </a:br>
            <a:br>
              <a:rPr lang="en-US" sz="3600" b="1" dirty="0">
                <a:latin typeface="Arial Narrow" panose="020B0606020202030204" pitchFamily="34" charset="0"/>
              </a:rPr>
            </a:br>
            <a:r>
              <a:rPr lang="en-US" sz="2700" b="1" dirty="0">
                <a:latin typeface="Arial Narrow" panose="020B0606020202030204" pitchFamily="34" charset="0"/>
              </a:rPr>
              <a:t>Board of Finance</a:t>
            </a:r>
            <a:br>
              <a:rPr lang="en-US" sz="2700" b="1" dirty="0">
                <a:latin typeface="Arial Narrow" panose="020B0606020202030204" pitchFamily="34" charset="0"/>
              </a:rPr>
            </a:br>
            <a:r>
              <a:rPr lang="en-US" sz="2700" b="1" dirty="0">
                <a:latin typeface="Arial Narrow" panose="020B0606020202030204" pitchFamily="34" charset="0"/>
              </a:rPr>
              <a:t>March 26, 2024</a:t>
            </a:r>
            <a:br>
              <a:rPr lang="en-US" sz="2700" b="1" dirty="0">
                <a:latin typeface="Arial Narrow" panose="020B0606020202030204" pitchFamily="34" charset="0"/>
              </a:rPr>
            </a:br>
            <a:br>
              <a:rPr lang="en-US" sz="2700" b="1" dirty="0">
                <a:latin typeface="Arial Narrow" panose="020B0606020202030204" pitchFamily="34" charset="0"/>
              </a:rPr>
            </a:br>
            <a:br>
              <a:rPr lang="en-US" sz="2700" b="1" dirty="0">
                <a:latin typeface="Arial Narrow" panose="020B0606020202030204" pitchFamily="34" charset="0"/>
              </a:rPr>
            </a:br>
            <a:br>
              <a:rPr lang="en-US" sz="2700" b="1" dirty="0">
                <a:latin typeface="Arial Narrow" panose="020B0606020202030204" pitchFamily="34" charset="0"/>
              </a:rPr>
            </a:br>
            <a:r>
              <a:rPr lang="en-US" sz="1800" b="1" dirty="0">
                <a:latin typeface="Arial Narrow" panose="020B0606020202030204" pitchFamily="34" charset="0"/>
              </a:rPr>
              <a:t>Presented by </a:t>
            </a:r>
            <a:br>
              <a:rPr lang="en-US" sz="1800" b="1" dirty="0">
                <a:latin typeface="Arial Narrow" panose="020B0606020202030204" pitchFamily="34" charset="0"/>
              </a:rPr>
            </a:br>
            <a:r>
              <a:rPr lang="en-US" sz="1800" b="1" dirty="0">
                <a:latin typeface="Arial Narrow" panose="020B0606020202030204" pitchFamily="34" charset="0"/>
              </a:rPr>
              <a:t>Lou Casolo, P.E.</a:t>
            </a:r>
            <a:br>
              <a:rPr lang="en-US" sz="1800" b="1" dirty="0">
                <a:latin typeface="Arial Narrow" panose="020B0606020202030204" pitchFamily="34" charset="0"/>
              </a:rPr>
            </a:br>
            <a:r>
              <a:rPr lang="en-US" sz="1800" b="1" dirty="0">
                <a:latin typeface="Arial Narrow" panose="020B0606020202030204" pitchFamily="34" charset="0"/>
              </a:rPr>
              <a:t>City Engineer</a:t>
            </a:r>
            <a:br>
              <a:rPr lang="en-US" sz="2000" b="1" dirty="0">
                <a:latin typeface="Arial Narrow" panose="020B0606020202030204" pitchFamily="34" charset="0"/>
              </a:rPr>
            </a:br>
            <a:br>
              <a:rPr lang="en-US" sz="4200" dirty="0"/>
            </a:br>
            <a:endParaRPr lang="en-US" sz="4200" dirty="0"/>
          </a:p>
        </p:txBody>
      </p:sp>
      <p:pic>
        <p:nvPicPr>
          <p:cNvPr id="9" name="Content Placeholder 4">
            <a:extLst>
              <a:ext uri="{FF2B5EF4-FFF2-40B4-BE49-F238E27FC236}">
                <a16:creationId xmlns:a16="http://schemas.microsoft.com/office/drawing/2014/main" id="{3789EC08-5408-D439-AD98-5A5A6C1925F5}"/>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976122" y="997098"/>
            <a:ext cx="4283217" cy="5186262"/>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a:solidFill>
            <a:schemeClr val="bg1"/>
          </a:solidFill>
        </p:spPr>
      </p:pic>
    </p:spTree>
    <p:extLst>
      <p:ext uri="{BB962C8B-B14F-4D97-AF65-F5344CB8AC3E}">
        <p14:creationId xmlns:p14="http://schemas.microsoft.com/office/powerpoint/2010/main" val="4259633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22">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24">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26">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7257560" y="0"/>
            <a:ext cx="1886211" cy="2174333"/>
            <a:chOff x="-305" y="-4155"/>
            <a:chExt cx="2514948" cy="2174333"/>
          </a:xfrm>
        </p:grpSpPr>
        <p:sp>
          <p:nvSpPr>
            <p:cNvPr id="28" name="Freeform: Shape 27">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28">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31" name="Freeform: Shape 30">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3" name="Group 32">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228" y="4322879"/>
            <a:ext cx="2533818" cy="2535121"/>
            <a:chOff x="-305" y="-1"/>
            <a:chExt cx="3832880" cy="2876136"/>
          </a:xfrm>
        </p:grpSpPr>
        <p:sp>
          <p:nvSpPr>
            <p:cNvPr id="34" name="Freeform: Shape 33">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Freeform: Shape 36">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Slide Number Placeholder 3">
            <a:extLst>
              <a:ext uri="{FF2B5EF4-FFF2-40B4-BE49-F238E27FC236}">
                <a16:creationId xmlns:a16="http://schemas.microsoft.com/office/drawing/2014/main" id="{82A5F09E-F95E-3CC3-F678-88F847DDFFBE}"/>
              </a:ext>
            </a:extLst>
          </p:cNvPr>
          <p:cNvSpPr>
            <a:spLocks noGrp="1"/>
          </p:cNvSpPr>
          <p:nvPr>
            <p:ph type="sldNum" sz="quarter" idx="12"/>
          </p:nvPr>
        </p:nvSpPr>
        <p:spPr>
          <a:xfrm>
            <a:off x="6457950" y="6356350"/>
            <a:ext cx="2057400" cy="365125"/>
          </a:xfrm>
        </p:spPr>
        <p:txBody>
          <a:bodyPr vert="horz" lIns="91440" tIns="45720" rIns="91440" bIns="45720" rtlCol="0" anchor="ctr">
            <a:normAutofit/>
          </a:bodyPr>
          <a:lstStyle/>
          <a:p>
            <a:pPr defTabSz="914400">
              <a:spcAft>
                <a:spcPts val="600"/>
              </a:spcAft>
            </a:pPr>
            <a:fld id="{72FDC3A4-3ECB-4CC5-8031-F712224A9F4A}" type="slidenum">
              <a:rPr lang="en-US" altLang="en-US" smtClean="0"/>
              <a:pPr defTabSz="914400">
                <a:spcAft>
                  <a:spcPts val="600"/>
                </a:spcAft>
              </a:pPr>
              <a:t>2</a:t>
            </a:fld>
            <a:endParaRPr lang="en-US" altLang="en-US"/>
          </a:p>
        </p:txBody>
      </p:sp>
      <p:graphicFrame>
        <p:nvGraphicFramePr>
          <p:cNvPr id="12" name="Diagram 11">
            <a:extLst>
              <a:ext uri="{FF2B5EF4-FFF2-40B4-BE49-F238E27FC236}">
                <a16:creationId xmlns:a16="http://schemas.microsoft.com/office/drawing/2014/main" id="{1C8FE413-3C27-EE44-519F-E426FCC10217}"/>
              </a:ext>
            </a:extLst>
          </p:cNvPr>
          <p:cNvGraphicFramePr/>
          <p:nvPr>
            <p:extLst>
              <p:ext uri="{D42A27DB-BD31-4B8C-83A1-F6EECF244321}">
                <p14:modId xmlns:p14="http://schemas.microsoft.com/office/powerpoint/2010/main" val="1551072150"/>
              </p:ext>
            </p:extLst>
          </p:nvPr>
        </p:nvGraphicFramePr>
        <p:xfrm>
          <a:off x="685800" y="996094"/>
          <a:ext cx="8229600" cy="57857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3" name="Content Placeholder 4">
            <a:extLst>
              <a:ext uri="{FF2B5EF4-FFF2-40B4-BE49-F238E27FC236}">
                <a16:creationId xmlns:a16="http://schemas.microsoft.com/office/drawing/2014/main" id="{ED1DAB09-953F-437A-3E04-8EB6BE65C7FE}"/>
              </a:ext>
            </a:extLst>
          </p:cNvPr>
          <p:cNvGraphicFramePr>
            <a:graphicFrameLocks/>
          </p:cNvGraphicFramePr>
          <p:nvPr>
            <p:extLst>
              <p:ext uri="{D42A27DB-BD31-4B8C-83A1-F6EECF244321}">
                <p14:modId xmlns:p14="http://schemas.microsoft.com/office/powerpoint/2010/main" val="3099710593"/>
              </p:ext>
            </p:extLst>
          </p:nvPr>
        </p:nvGraphicFramePr>
        <p:xfrm>
          <a:off x="5893262" y="4560666"/>
          <a:ext cx="2728595" cy="487680"/>
        </p:xfrm>
        <a:graphic>
          <a:graphicData uri="http://schemas.openxmlformats.org/drawingml/2006/table">
            <a:tbl>
              <a:tblPr/>
              <a:tblGrid>
                <a:gridCol w="1542415">
                  <a:extLst>
                    <a:ext uri="{9D8B030D-6E8A-4147-A177-3AD203B41FA5}">
                      <a16:colId xmlns:a16="http://schemas.microsoft.com/office/drawing/2014/main" val="20000"/>
                    </a:ext>
                  </a:extLst>
                </a:gridCol>
                <a:gridCol w="593090">
                  <a:extLst>
                    <a:ext uri="{9D8B030D-6E8A-4147-A177-3AD203B41FA5}">
                      <a16:colId xmlns:a16="http://schemas.microsoft.com/office/drawing/2014/main" val="20001"/>
                    </a:ext>
                  </a:extLst>
                </a:gridCol>
                <a:gridCol w="593090">
                  <a:extLst>
                    <a:ext uri="{9D8B030D-6E8A-4147-A177-3AD203B41FA5}">
                      <a16:colId xmlns:a16="http://schemas.microsoft.com/office/drawing/2014/main" val="20002"/>
                    </a:ext>
                  </a:extLst>
                </a:gridCol>
              </a:tblGrid>
              <a:tr h="22992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000" b="1" i="0" u="none" strike="noStrike" cap="none" normalizeH="0" baseline="0">
                          <a:ln>
                            <a:noFill/>
                          </a:ln>
                          <a:solidFill>
                            <a:schemeClr val="tx1"/>
                          </a:solidFill>
                          <a:effectLst/>
                          <a:latin typeface="Arial" charset="0"/>
                        </a:rPr>
                        <a:t>Staffing Level </a:t>
                      </a: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altLang="en-US" sz="1000" b="1" i="0" u="none" strike="noStrike" cap="none" normalizeH="0" baseline="0" dirty="0">
                          <a:ln>
                            <a:noFill/>
                          </a:ln>
                          <a:solidFill>
                            <a:schemeClr val="tx1"/>
                          </a:solidFill>
                          <a:effectLst/>
                          <a:latin typeface="Arial" charset="0"/>
                        </a:rPr>
                        <a:t>23/24</a:t>
                      </a: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altLang="en-US" sz="1000" b="1" i="0" u="none" strike="noStrike" cap="none" normalizeH="0" baseline="0" dirty="0">
                          <a:ln>
                            <a:noFill/>
                          </a:ln>
                          <a:solidFill>
                            <a:schemeClr val="tx1"/>
                          </a:solidFill>
                          <a:effectLst/>
                          <a:latin typeface="Arial" charset="0"/>
                        </a:rPr>
                        <a:t>24/25</a:t>
                      </a: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2992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Arial" charset="0"/>
                        </a:rPr>
                        <a:t>Engineering </a:t>
                      </a: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charset="0"/>
                        </a:rPr>
                        <a:t>15</a:t>
                      </a: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charset="0"/>
                        </a:rPr>
                        <a:t>16</a:t>
                      </a: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4" name="TextBox 13">
            <a:extLst>
              <a:ext uri="{FF2B5EF4-FFF2-40B4-BE49-F238E27FC236}">
                <a16:creationId xmlns:a16="http://schemas.microsoft.com/office/drawing/2014/main" id="{9CBAC0E1-82AE-7BAA-006F-D7799D038DDB}"/>
              </a:ext>
            </a:extLst>
          </p:cNvPr>
          <p:cNvSpPr txBox="1"/>
          <p:nvPr/>
        </p:nvSpPr>
        <p:spPr>
          <a:xfrm>
            <a:off x="4953000" y="4252863"/>
            <a:ext cx="4266628" cy="492955"/>
          </a:xfrm>
          <a:prstGeom prst="rect">
            <a:avLst/>
          </a:prstGeom>
          <a:noFill/>
        </p:spPr>
        <p:txBody>
          <a:bodyPr wrap="square" rtlCol="0">
            <a:spAutoFit/>
          </a:bodyPr>
          <a:lstStyle/>
          <a:p>
            <a:pPr marL="91440" indent="-91440" defTabSz="914400">
              <a:lnSpc>
                <a:spcPct val="90000"/>
              </a:lnSpc>
              <a:spcBef>
                <a:spcPts val="100"/>
              </a:spcBef>
              <a:buClr>
                <a:srgbClr val="62C7CD"/>
              </a:buClr>
              <a:buSzPct val="100000"/>
              <a:buFont typeface="Tw Cen MT" panose="020B0602020104020603" pitchFamily="34" charset="0"/>
              <a:buChar char=" "/>
            </a:pPr>
            <a:r>
              <a:rPr lang="en-US" sz="1400" dirty="0">
                <a:solidFill>
                  <a:srgbClr val="3C4663"/>
                </a:solidFill>
              </a:rPr>
              <a:t>Changes in head count. Excludes contract positions </a:t>
            </a:r>
          </a:p>
          <a:p>
            <a:pPr marL="91440" indent="-91440" defTabSz="914400">
              <a:lnSpc>
                <a:spcPct val="90000"/>
              </a:lnSpc>
              <a:spcBef>
                <a:spcPts val="100"/>
              </a:spcBef>
              <a:buClr>
                <a:srgbClr val="62C7CD"/>
              </a:buClr>
              <a:buSzPct val="100000"/>
              <a:buFont typeface="Tw Cen MT" panose="020B0602020104020603" pitchFamily="34" charset="0"/>
              <a:buChar char=" "/>
            </a:pPr>
            <a:endParaRPr lang="en-US" sz="1400" dirty="0">
              <a:solidFill>
                <a:srgbClr val="3C4663"/>
              </a:solidFill>
            </a:endParaRPr>
          </a:p>
        </p:txBody>
      </p:sp>
      <p:sp>
        <p:nvSpPr>
          <p:cNvPr id="18" name="TextBox 17">
            <a:extLst>
              <a:ext uri="{FF2B5EF4-FFF2-40B4-BE49-F238E27FC236}">
                <a16:creationId xmlns:a16="http://schemas.microsoft.com/office/drawing/2014/main" id="{91CDAC1E-4E22-B26D-A664-0EC7BE5AD1E8}"/>
              </a:ext>
            </a:extLst>
          </p:cNvPr>
          <p:cNvSpPr txBox="1"/>
          <p:nvPr/>
        </p:nvSpPr>
        <p:spPr>
          <a:xfrm>
            <a:off x="3751857" y="5048346"/>
            <a:ext cx="923138" cy="286232"/>
          </a:xfrm>
          <a:prstGeom prst="rect">
            <a:avLst/>
          </a:prstGeom>
          <a:noFill/>
        </p:spPr>
        <p:txBody>
          <a:bodyPr wrap="none" rtlCol="0">
            <a:spAutoFit/>
          </a:bodyPr>
          <a:lstStyle/>
          <a:p>
            <a:pPr marL="91440" indent="-91440" defTabSz="914400">
              <a:lnSpc>
                <a:spcPct val="90000"/>
              </a:lnSpc>
              <a:spcBef>
                <a:spcPts val="100"/>
              </a:spcBef>
              <a:buClr>
                <a:srgbClr val="62C7CD"/>
              </a:buClr>
              <a:buSzPct val="100000"/>
              <a:buFont typeface="Tw Cen MT" panose="020B0602020104020603" pitchFamily="34" charset="0"/>
              <a:buChar char=" "/>
            </a:pPr>
            <a:r>
              <a:rPr lang="en-US" sz="1400" u="sng" dirty="0">
                <a:solidFill>
                  <a:srgbClr val="3C4663"/>
                </a:solidFill>
              </a:rPr>
              <a:t>Legends</a:t>
            </a:r>
            <a:r>
              <a:rPr lang="en-US" sz="1400" dirty="0">
                <a:solidFill>
                  <a:srgbClr val="3C4663"/>
                </a:solidFill>
              </a:rPr>
              <a:t>:</a:t>
            </a:r>
          </a:p>
        </p:txBody>
      </p:sp>
      <p:sp>
        <p:nvSpPr>
          <p:cNvPr id="19" name="Title 1">
            <a:extLst>
              <a:ext uri="{FF2B5EF4-FFF2-40B4-BE49-F238E27FC236}">
                <a16:creationId xmlns:a16="http://schemas.microsoft.com/office/drawing/2014/main" id="{23CFF745-743E-A037-DE64-595CFCC70B81}"/>
              </a:ext>
            </a:extLst>
          </p:cNvPr>
          <p:cNvSpPr>
            <a:spLocks noGrp="1"/>
          </p:cNvSpPr>
          <p:nvPr>
            <p:ph type="title"/>
          </p:nvPr>
        </p:nvSpPr>
        <p:spPr>
          <a:xfrm>
            <a:off x="0" y="-76200"/>
            <a:ext cx="9143314" cy="882186"/>
          </a:xfrm>
        </p:spPr>
        <p:txBody>
          <a:bodyPr>
            <a:normAutofit/>
          </a:bodyPr>
          <a:lstStyle/>
          <a:p>
            <a:pPr algn="ctr"/>
            <a:r>
              <a:rPr lang="en-US" sz="3600" b="1" i="1" dirty="0"/>
              <a:t>Up-To-Date Org Chart and Staffing Updates</a:t>
            </a:r>
          </a:p>
        </p:txBody>
      </p:sp>
      <p:sp>
        <p:nvSpPr>
          <p:cNvPr id="20" name="TextBox 19">
            <a:extLst>
              <a:ext uri="{FF2B5EF4-FFF2-40B4-BE49-F238E27FC236}">
                <a16:creationId xmlns:a16="http://schemas.microsoft.com/office/drawing/2014/main" id="{86E8FB71-4F90-4D91-00BB-CB0D085D224E}"/>
              </a:ext>
            </a:extLst>
          </p:cNvPr>
          <p:cNvSpPr txBox="1"/>
          <p:nvPr/>
        </p:nvSpPr>
        <p:spPr>
          <a:xfrm>
            <a:off x="587373" y="533400"/>
            <a:ext cx="5280027" cy="286232"/>
          </a:xfrm>
          <a:prstGeom prst="rect">
            <a:avLst/>
          </a:prstGeom>
          <a:noFill/>
        </p:spPr>
        <p:txBody>
          <a:bodyPr wrap="square" rtlCol="0">
            <a:spAutoFit/>
          </a:bodyPr>
          <a:lstStyle/>
          <a:p>
            <a:pPr marL="91440" indent="-91440" defTabSz="914400">
              <a:lnSpc>
                <a:spcPct val="90000"/>
              </a:lnSpc>
              <a:spcBef>
                <a:spcPts val="100"/>
              </a:spcBef>
              <a:buClr>
                <a:srgbClr val="62C7CD"/>
              </a:buClr>
              <a:buSzPct val="100000"/>
              <a:buFont typeface="Tw Cen MT" panose="020B0602020104020603" pitchFamily="34" charset="0"/>
              <a:buChar char=" "/>
            </a:pPr>
            <a:r>
              <a:rPr lang="en-US" sz="1400" dirty="0">
                <a:solidFill>
                  <a:srgbClr val="3C4663"/>
                </a:solidFill>
              </a:rPr>
              <a:t>Page 156 in Mayor’s Proposed Operating Budget Book</a:t>
            </a:r>
          </a:p>
        </p:txBody>
      </p:sp>
      <p:sp>
        <p:nvSpPr>
          <p:cNvPr id="2" name="TextBox 1">
            <a:extLst>
              <a:ext uri="{FF2B5EF4-FFF2-40B4-BE49-F238E27FC236}">
                <a16:creationId xmlns:a16="http://schemas.microsoft.com/office/drawing/2014/main" id="{3A784345-74E3-BDBB-2ADF-2DC54B426DDF}"/>
              </a:ext>
            </a:extLst>
          </p:cNvPr>
          <p:cNvSpPr txBox="1"/>
          <p:nvPr/>
        </p:nvSpPr>
        <p:spPr>
          <a:xfrm>
            <a:off x="3962400" y="5388405"/>
            <a:ext cx="2533416" cy="600164"/>
          </a:xfrm>
          <a:prstGeom prst="rect">
            <a:avLst/>
          </a:prstGeom>
          <a:solidFill>
            <a:srgbClr val="D3E8C6"/>
          </a:solidFill>
          <a:ln w="3175">
            <a:solidFill>
              <a:schemeClr val="tx1"/>
            </a:solidFill>
          </a:ln>
        </p:spPr>
        <p:txBody>
          <a:bodyPr wrap="square" rtlCol="0">
            <a:spAutoFit/>
          </a:bodyPr>
          <a:lstStyle/>
          <a:p>
            <a:pPr lvl="0"/>
            <a:r>
              <a:rPr lang="en-US" sz="1100" dirty="0"/>
              <a:t>3 positions (CM, Staff Engr., OSS ) were requested and 1 position being recommended in Mayor’s budget.</a:t>
            </a:r>
          </a:p>
        </p:txBody>
      </p:sp>
    </p:spTree>
    <p:extLst>
      <p:ext uri="{BB962C8B-B14F-4D97-AF65-F5344CB8AC3E}">
        <p14:creationId xmlns:p14="http://schemas.microsoft.com/office/powerpoint/2010/main" val="3966388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 name="Rectangle 44">
            <a:extLst>
              <a:ext uri="{FF2B5EF4-FFF2-40B4-BE49-F238E27FC236}">
                <a16:creationId xmlns:a16="http://schemas.microsoft.com/office/drawing/2014/main" id="{86FF76B9-219D-4469-AF87-0236D2903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0" name="Group 46">
            <a:extLst>
              <a:ext uri="{FF2B5EF4-FFF2-40B4-BE49-F238E27FC236}">
                <a16:creationId xmlns:a16="http://schemas.microsoft.com/office/drawing/2014/main" id="{DB88BD78-87E1-424D-B479-C37D8E41B12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8223477" y="2358"/>
            <a:ext cx="1407490" cy="1766008"/>
            <a:chOff x="-648769" y="2358"/>
            <a:chExt cx="1876653" cy="1766008"/>
          </a:xfrm>
        </p:grpSpPr>
        <p:sp>
          <p:nvSpPr>
            <p:cNvPr id="48" name="Freeform: Shape 47">
              <a:extLst>
                <a:ext uri="{FF2B5EF4-FFF2-40B4-BE49-F238E27FC236}">
                  <a16:creationId xmlns:a16="http://schemas.microsoft.com/office/drawing/2014/main" id="{C05EB894-9410-4B20-95E4-7A25101AB8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48">
              <a:extLst>
                <a:ext uri="{FF2B5EF4-FFF2-40B4-BE49-F238E27FC236}">
                  <a16:creationId xmlns:a16="http://schemas.microsoft.com/office/drawing/2014/main" id="{166E38B6-B050-4340-8E8F-3A971DADC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2" name="Rectangle 50">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972226" y="6114337"/>
            <a:ext cx="645368" cy="484026"/>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Isosceles Triangle 52">
            <a:extLst>
              <a:ext uri="{FF2B5EF4-FFF2-40B4-BE49-F238E27FC236}">
                <a16:creationId xmlns:a16="http://schemas.microsoft.com/office/drawing/2014/main" id="{633C5E46-DAC5-4661-9C87-22B08E2A5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7577" y="5721108"/>
            <a:ext cx="1696473"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a:extLst>
              <a:ext uri="{FF2B5EF4-FFF2-40B4-BE49-F238E27FC236}">
                <a16:creationId xmlns:a16="http://schemas.microsoft.com/office/drawing/2014/main" id="{D433A5B8-B7FC-FD63-FE7D-65A1B3BE8C25}"/>
              </a:ext>
            </a:extLst>
          </p:cNvPr>
          <p:cNvSpPr>
            <a:spLocks noGrp="1"/>
          </p:cNvSpPr>
          <p:nvPr>
            <p:ph type="title"/>
          </p:nvPr>
        </p:nvSpPr>
        <p:spPr>
          <a:xfrm>
            <a:off x="457200" y="-76200"/>
            <a:ext cx="7772400" cy="882186"/>
          </a:xfrm>
        </p:spPr>
        <p:txBody>
          <a:bodyPr>
            <a:normAutofit/>
          </a:bodyPr>
          <a:lstStyle/>
          <a:p>
            <a:r>
              <a:rPr lang="en-US" sz="3200" b="1" i="1" dirty="0">
                <a:solidFill>
                  <a:schemeClr val="accent2">
                    <a:lumMod val="75000"/>
                  </a:schemeClr>
                </a:solidFill>
              </a:rPr>
              <a:t>Summary of Operating Budget FY24/25</a:t>
            </a:r>
            <a:endParaRPr lang="en-US" sz="3200" b="1" i="1" dirty="0"/>
          </a:p>
        </p:txBody>
      </p:sp>
      <p:sp>
        <p:nvSpPr>
          <p:cNvPr id="17" name="TextBox 16">
            <a:extLst>
              <a:ext uri="{FF2B5EF4-FFF2-40B4-BE49-F238E27FC236}">
                <a16:creationId xmlns:a16="http://schemas.microsoft.com/office/drawing/2014/main" id="{F2430766-AC8A-6488-22B0-A34FA42A6B40}"/>
              </a:ext>
            </a:extLst>
          </p:cNvPr>
          <p:cNvSpPr txBox="1"/>
          <p:nvPr/>
        </p:nvSpPr>
        <p:spPr>
          <a:xfrm>
            <a:off x="457199" y="530423"/>
            <a:ext cx="7772399" cy="307777"/>
          </a:xfrm>
          <a:prstGeom prst="rect">
            <a:avLst/>
          </a:prstGeom>
          <a:noFill/>
        </p:spPr>
        <p:txBody>
          <a:bodyPr wrap="square">
            <a:spAutoFit/>
          </a:bodyPr>
          <a:lstStyle/>
          <a:p>
            <a:r>
              <a:rPr lang="en-US" sz="1400" dirty="0"/>
              <a:t>Refer to FY24/25 Mayor’s Proposed Operating Budget book page 156-165</a:t>
            </a:r>
          </a:p>
        </p:txBody>
      </p:sp>
      <p:sp>
        <p:nvSpPr>
          <p:cNvPr id="21" name="TextBox 20">
            <a:extLst>
              <a:ext uri="{FF2B5EF4-FFF2-40B4-BE49-F238E27FC236}">
                <a16:creationId xmlns:a16="http://schemas.microsoft.com/office/drawing/2014/main" id="{920543F5-AE30-AAD7-6C90-3AA94E21BA73}"/>
              </a:ext>
            </a:extLst>
          </p:cNvPr>
          <p:cNvSpPr txBox="1"/>
          <p:nvPr/>
        </p:nvSpPr>
        <p:spPr>
          <a:xfrm>
            <a:off x="123124" y="3733800"/>
            <a:ext cx="8884372" cy="353939"/>
          </a:xfrm>
          <a:prstGeom prst="rect">
            <a:avLst/>
          </a:prstGeom>
          <a:noFill/>
        </p:spPr>
        <p:txBody>
          <a:bodyPr wrap="square" lIns="121917" tIns="60958" rIns="121917" bIns="60958" rtlCol="0">
            <a:spAutoFit/>
          </a:bodyPr>
          <a:lstStyle/>
          <a:p>
            <a:pPr algn="ctr"/>
            <a:r>
              <a:rPr lang="en-US" sz="1500" dirty="0"/>
              <a:t>Overall </a:t>
            </a:r>
            <a:r>
              <a:rPr lang="en-US" sz="1500" dirty="0">
                <a:solidFill>
                  <a:srgbClr val="FF0000"/>
                </a:solidFill>
              </a:rPr>
              <a:t>$284K or 8.8% increase  </a:t>
            </a:r>
            <a:r>
              <a:rPr lang="en-US" sz="1500" dirty="0"/>
              <a:t>in FY24/25 Mayor’s Proposed Budget versus FY23/24 Adopted Budget.</a:t>
            </a:r>
          </a:p>
        </p:txBody>
      </p:sp>
      <p:graphicFrame>
        <p:nvGraphicFramePr>
          <p:cNvPr id="22" name="Table 21">
            <a:extLst>
              <a:ext uri="{FF2B5EF4-FFF2-40B4-BE49-F238E27FC236}">
                <a16:creationId xmlns:a16="http://schemas.microsoft.com/office/drawing/2014/main" id="{6B0105C1-CC5E-599E-2DE0-DB404EC560A1}"/>
              </a:ext>
            </a:extLst>
          </p:cNvPr>
          <p:cNvGraphicFramePr>
            <a:graphicFrameLocks noGrp="1"/>
          </p:cNvGraphicFramePr>
          <p:nvPr>
            <p:extLst>
              <p:ext uri="{D42A27DB-BD31-4B8C-83A1-F6EECF244321}">
                <p14:modId xmlns:p14="http://schemas.microsoft.com/office/powerpoint/2010/main" val="2478614156"/>
              </p:ext>
            </p:extLst>
          </p:nvPr>
        </p:nvGraphicFramePr>
        <p:xfrm>
          <a:off x="152400" y="4038600"/>
          <a:ext cx="8844210" cy="2558569"/>
        </p:xfrm>
        <a:graphic>
          <a:graphicData uri="http://schemas.openxmlformats.org/drawingml/2006/table">
            <a:tbl>
              <a:tblPr firstRow="1" bandRow="1">
                <a:tableStyleId>{5C22544A-7EE6-4342-B048-85BDC9FD1C3A}</a:tableStyleId>
              </a:tblPr>
              <a:tblGrid>
                <a:gridCol w="4361153">
                  <a:extLst>
                    <a:ext uri="{9D8B030D-6E8A-4147-A177-3AD203B41FA5}">
                      <a16:colId xmlns:a16="http://schemas.microsoft.com/office/drawing/2014/main" val="20000"/>
                    </a:ext>
                  </a:extLst>
                </a:gridCol>
                <a:gridCol w="4483057">
                  <a:extLst>
                    <a:ext uri="{9D8B030D-6E8A-4147-A177-3AD203B41FA5}">
                      <a16:colId xmlns:a16="http://schemas.microsoft.com/office/drawing/2014/main" val="20001"/>
                    </a:ext>
                  </a:extLst>
                </a:gridCol>
              </a:tblGrid>
              <a:tr h="2558569">
                <a:tc>
                  <a:txBody>
                    <a:bodyPr/>
                    <a:lstStyle/>
                    <a:p>
                      <a:r>
                        <a:rPr lang="en-US" sz="1200" b="1" dirty="0">
                          <a:solidFill>
                            <a:schemeClr val="tx1"/>
                          </a:solidFill>
                        </a:rPr>
                        <a:t>Increases</a:t>
                      </a:r>
                    </a:p>
                    <a:p>
                      <a:pPr marL="171450" marR="0" indent="-171450" algn="l" defTabSz="914400" rtl="0" eaLnBrk="1" fontAlgn="auto" latinLnBrk="0" hangingPunct="1">
                        <a:lnSpc>
                          <a:spcPct val="100000"/>
                        </a:lnSpc>
                        <a:spcBef>
                          <a:spcPts val="0"/>
                        </a:spcBef>
                        <a:spcAft>
                          <a:spcPts val="0"/>
                        </a:spcAft>
                        <a:buClrTx/>
                        <a:buSzTx/>
                        <a:buFont typeface="Wingdings" pitchFamily="2" charset="2"/>
                        <a:buChar char="Ø"/>
                        <a:tabLst/>
                        <a:defRPr/>
                      </a:pPr>
                      <a:r>
                        <a:rPr lang="en-US" sz="1200" b="0" i="1" u="none" strike="noStrike" dirty="0">
                          <a:solidFill>
                            <a:schemeClr val="tx1"/>
                          </a:solidFill>
                          <a:effectLst/>
                          <a:latin typeface="+mn-lt"/>
                        </a:rPr>
                        <a:t>Full Time Salary</a:t>
                      </a:r>
                      <a:r>
                        <a:rPr lang="en-US" sz="1200" b="0" i="0" u="none" strike="noStrike" dirty="0">
                          <a:solidFill>
                            <a:schemeClr val="tx1"/>
                          </a:solidFill>
                          <a:effectLst/>
                          <a:latin typeface="+mn-lt"/>
                        </a:rPr>
                        <a:t>:</a:t>
                      </a:r>
                      <a:r>
                        <a:rPr lang="en-US" sz="1200" b="0" i="0" u="none" strike="noStrike" baseline="0" dirty="0">
                          <a:solidFill>
                            <a:schemeClr val="tx1"/>
                          </a:solidFill>
                          <a:effectLst/>
                          <a:latin typeface="+mn-lt"/>
                        </a:rPr>
                        <a:t> </a:t>
                      </a:r>
                      <a:r>
                        <a:rPr lang="en-US" sz="1200" b="0" dirty="0">
                          <a:solidFill>
                            <a:schemeClr val="tx1"/>
                          </a:solidFill>
                        </a:rPr>
                        <a:t>$245K increase in Full Time Salary due to 1 </a:t>
                      </a:r>
                      <a:r>
                        <a:rPr lang="en-US" sz="1200" b="0" dirty="0" err="1">
                          <a:solidFill>
                            <a:schemeClr val="tx1"/>
                          </a:solidFill>
                        </a:rPr>
                        <a:t>add’l</a:t>
                      </a:r>
                      <a:r>
                        <a:rPr lang="en-US" sz="1200" b="0" dirty="0">
                          <a:solidFill>
                            <a:schemeClr val="tx1"/>
                          </a:solidFill>
                        </a:rPr>
                        <a:t> CM position request and contractual increases.</a:t>
                      </a:r>
                      <a:endParaRPr lang="en-US" sz="1200" b="0" baseline="0" dirty="0">
                        <a:solidFill>
                          <a:schemeClr val="tx1"/>
                        </a:solidFill>
                      </a:endParaRPr>
                    </a:p>
                    <a:p>
                      <a:pPr marL="171450" marR="0" indent="-171450" algn="l" defTabSz="914400" rtl="0" eaLnBrk="1" fontAlgn="auto" latinLnBrk="0" hangingPunct="1">
                        <a:lnSpc>
                          <a:spcPct val="100000"/>
                        </a:lnSpc>
                        <a:spcBef>
                          <a:spcPts val="0"/>
                        </a:spcBef>
                        <a:spcAft>
                          <a:spcPts val="0"/>
                        </a:spcAft>
                        <a:buClrTx/>
                        <a:buSzTx/>
                        <a:buFont typeface="Wingdings" pitchFamily="2" charset="2"/>
                        <a:buChar char="Ø"/>
                        <a:tabLst/>
                        <a:defRPr/>
                      </a:pPr>
                      <a:r>
                        <a:rPr lang="en-US" sz="1200" b="0" i="1" u="none" strike="noStrike" dirty="0">
                          <a:solidFill>
                            <a:schemeClr val="tx1"/>
                          </a:solidFill>
                          <a:effectLst/>
                          <a:latin typeface="+mn-lt"/>
                        </a:rPr>
                        <a:t>Other Salary</a:t>
                      </a:r>
                      <a:r>
                        <a:rPr lang="en-US" sz="1200" b="0" i="0" u="none" strike="noStrike" dirty="0">
                          <a:solidFill>
                            <a:schemeClr val="tx1"/>
                          </a:solidFill>
                          <a:effectLst/>
                          <a:latin typeface="+mn-lt"/>
                        </a:rPr>
                        <a:t>:</a:t>
                      </a:r>
                      <a:r>
                        <a:rPr lang="en-US" sz="1200" b="0" i="0" u="none" strike="noStrike" baseline="0" dirty="0">
                          <a:solidFill>
                            <a:schemeClr val="tx1"/>
                          </a:solidFill>
                          <a:effectLst/>
                          <a:latin typeface="+mn-lt"/>
                        </a:rPr>
                        <a:t> </a:t>
                      </a:r>
                      <a:r>
                        <a:rPr lang="en-US" sz="1200" b="0" dirty="0">
                          <a:solidFill>
                            <a:schemeClr val="tx1"/>
                          </a:solidFill>
                        </a:rPr>
                        <a:t>$920 increase in seasonal due to </a:t>
                      </a:r>
                      <a:r>
                        <a:rPr lang="en-US" sz="1200" b="0" kern="1200" dirty="0">
                          <a:solidFill>
                            <a:schemeClr val="tx1"/>
                          </a:solidFill>
                          <a:latin typeface="+mn-lt"/>
                          <a:ea typeface="+mn-ea"/>
                          <a:cs typeface="+mn-cs"/>
                        </a:rPr>
                        <a:t>CT minimum wage increases as of 1/1/24. </a:t>
                      </a:r>
                    </a:p>
                    <a:p>
                      <a:pPr marL="171450" marR="0" indent="-171450" algn="l" defTabSz="914400" rtl="0" eaLnBrk="1" fontAlgn="auto" latinLnBrk="0" hangingPunct="1">
                        <a:lnSpc>
                          <a:spcPct val="100000"/>
                        </a:lnSpc>
                        <a:spcBef>
                          <a:spcPts val="0"/>
                        </a:spcBef>
                        <a:spcAft>
                          <a:spcPts val="0"/>
                        </a:spcAft>
                        <a:buClrTx/>
                        <a:buSzTx/>
                        <a:buFont typeface="Wingdings" pitchFamily="2" charset="2"/>
                        <a:buChar char="Ø"/>
                        <a:tabLst/>
                        <a:defRPr/>
                      </a:pPr>
                      <a:r>
                        <a:rPr lang="en-US" sz="1200" b="0" i="1" baseline="0" dirty="0">
                          <a:solidFill>
                            <a:schemeClr val="tx1"/>
                          </a:solidFill>
                        </a:rPr>
                        <a:t>Overtime</a:t>
                      </a:r>
                      <a:r>
                        <a:rPr lang="en-US" sz="1200" b="0" baseline="0" dirty="0">
                          <a:solidFill>
                            <a:schemeClr val="tx1"/>
                          </a:solidFill>
                        </a:rPr>
                        <a:t>: $1,185 increase for OT and emergency callback. </a:t>
                      </a:r>
                    </a:p>
                    <a:p>
                      <a:pPr marL="171450" marR="0" indent="-171450" algn="l" defTabSz="914400" rtl="0" eaLnBrk="1" fontAlgn="auto" latinLnBrk="0" hangingPunct="1">
                        <a:lnSpc>
                          <a:spcPct val="100000"/>
                        </a:lnSpc>
                        <a:spcBef>
                          <a:spcPts val="0"/>
                        </a:spcBef>
                        <a:spcAft>
                          <a:spcPts val="0"/>
                        </a:spcAft>
                        <a:buClrTx/>
                        <a:buSzTx/>
                        <a:buFont typeface="Wingdings" pitchFamily="2" charset="2"/>
                        <a:buChar char="Ø"/>
                        <a:tabLst/>
                        <a:defRPr/>
                      </a:pPr>
                      <a:r>
                        <a:rPr lang="en-US" sz="1200" b="0" i="1" dirty="0">
                          <a:solidFill>
                            <a:schemeClr val="tx1"/>
                          </a:solidFill>
                        </a:rPr>
                        <a:t>FICA</a:t>
                      </a:r>
                      <a:r>
                        <a:rPr lang="en-US" sz="1200" b="0" dirty="0">
                          <a:solidFill>
                            <a:schemeClr val="tx1"/>
                          </a:solidFill>
                        </a:rPr>
                        <a:t>: $9,875 increase as a result of salary’s increase.</a:t>
                      </a:r>
                    </a:p>
                    <a:p>
                      <a:pPr marL="171450" marR="0" indent="-171450" algn="l" defTabSz="914400" rtl="0" eaLnBrk="1" fontAlgn="auto" latinLnBrk="0" hangingPunct="1">
                        <a:lnSpc>
                          <a:spcPct val="100000"/>
                        </a:lnSpc>
                        <a:spcBef>
                          <a:spcPts val="0"/>
                        </a:spcBef>
                        <a:spcAft>
                          <a:spcPts val="0"/>
                        </a:spcAft>
                        <a:buClrTx/>
                        <a:buSzTx/>
                        <a:buFont typeface="Wingdings" pitchFamily="2" charset="2"/>
                        <a:buChar char="Ø"/>
                        <a:tabLst/>
                        <a:defRPr/>
                      </a:pPr>
                      <a:r>
                        <a:rPr lang="en-US" sz="1200" b="0" i="1" dirty="0">
                          <a:solidFill>
                            <a:schemeClr val="tx1"/>
                          </a:solidFill>
                        </a:rPr>
                        <a:t>Purchased Property Services</a:t>
                      </a:r>
                      <a:r>
                        <a:rPr lang="en-US" sz="1200" b="0" dirty="0">
                          <a:solidFill>
                            <a:schemeClr val="tx1"/>
                          </a:solidFill>
                        </a:rPr>
                        <a:t>: $34,480 overall increase as follows:</a:t>
                      </a:r>
                    </a:p>
                    <a:p>
                      <a:pPr marL="628650" marR="0" lvl="1" indent="-171450" algn="l" defTabSz="914400" rtl="0" eaLnBrk="1" fontAlgn="auto" latinLnBrk="0" hangingPunct="1">
                        <a:lnSpc>
                          <a:spcPct val="100000"/>
                        </a:lnSpc>
                        <a:spcBef>
                          <a:spcPts val="0"/>
                        </a:spcBef>
                        <a:spcAft>
                          <a:spcPts val="0"/>
                        </a:spcAft>
                        <a:buClrTx/>
                        <a:buSzTx/>
                        <a:buFont typeface="Wingdings" pitchFamily="2" charset="2"/>
                        <a:buChar char="Ø"/>
                        <a:tabLst/>
                        <a:defRPr/>
                      </a:pPr>
                      <a:r>
                        <a:rPr lang="en-US" sz="1200" b="0" dirty="0">
                          <a:solidFill>
                            <a:schemeClr val="tx1"/>
                          </a:solidFill>
                        </a:rPr>
                        <a:t>$12,800 decrease in Software </a:t>
                      </a:r>
                      <a:r>
                        <a:rPr lang="en-US" sz="1200" b="0" dirty="0" err="1">
                          <a:solidFill>
                            <a:schemeClr val="tx1"/>
                          </a:solidFill>
                        </a:rPr>
                        <a:t>Maint</a:t>
                      </a:r>
                      <a:r>
                        <a:rPr lang="en-US" sz="1200" b="0" dirty="0">
                          <a:solidFill>
                            <a:schemeClr val="tx1"/>
                          </a:solidFill>
                        </a:rPr>
                        <a:t>. due to elimination of the existing contract for City and BOE’s Asset Management System. </a:t>
                      </a:r>
                    </a:p>
                    <a:p>
                      <a:pPr marL="171450" marR="0" indent="-171450" algn="l" defTabSz="914400" rtl="0" eaLnBrk="1" fontAlgn="auto" latinLnBrk="0" hangingPunct="1">
                        <a:lnSpc>
                          <a:spcPct val="100000"/>
                        </a:lnSpc>
                        <a:spcBef>
                          <a:spcPts val="0"/>
                        </a:spcBef>
                        <a:spcAft>
                          <a:spcPts val="0"/>
                        </a:spcAft>
                        <a:buClrTx/>
                        <a:buSzTx/>
                        <a:buFont typeface="Wingdings" pitchFamily="2" charset="2"/>
                        <a:buChar char="Ø"/>
                        <a:tabLst/>
                        <a:defRPr/>
                      </a:pPr>
                      <a:endParaRPr lang="en-US" sz="1200" b="0" dirty="0">
                        <a:solidFill>
                          <a:schemeClr val="tx1"/>
                        </a:solidFill>
                      </a:endParaRPr>
                    </a:p>
                  </a:txBody>
                  <a:tcPr marL="121920" marR="121920">
                    <a:lnR w="12700" cap="flat" cmpd="sng" algn="ctr">
                      <a:solidFill>
                        <a:schemeClr val="tx1"/>
                      </a:solidFill>
                      <a:prstDash val="sysDot"/>
                      <a:round/>
                      <a:headEnd type="none" w="med" len="med"/>
                      <a:tailEnd type="none" w="med" len="med"/>
                    </a:lnR>
                    <a:noFill/>
                  </a:tcPr>
                </a:tc>
                <a:tc>
                  <a:txBody>
                    <a:bodyPr/>
                    <a:lstStyle/>
                    <a:p>
                      <a:pPr marL="628650" marR="0" lvl="1" indent="-171450" algn="l" defTabSz="914400" rtl="0" eaLnBrk="1" fontAlgn="auto" latinLnBrk="0" hangingPunct="1">
                        <a:lnSpc>
                          <a:spcPct val="100000"/>
                        </a:lnSpc>
                        <a:spcBef>
                          <a:spcPts val="0"/>
                        </a:spcBef>
                        <a:spcAft>
                          <a:spcPts val="0"/>
                        </a:spcAft>
                        <a:buClrTx/>
                        <a:buSzTx/>
                        <a:buFont typeface="Wingdings" pitchFamily="2" charset="2"/>
                        <a:buChar char="Ø"/>
                        <a:tabLst/>
                        <a:defRPr/>
                      </a:pPr>
                      <a:r>
                        <a:rPr lang="en-US" sz="1200" b="0" dirty="0">
                          <a:solidFill>
                            <a:schemeClr val="tx1"/>
                          </a:solidFill>
                        </a:rPr>
                        <a:t>$47,100 increase in streetlight maintenance </a:t>
                      </a:r>
                      <a:r>
                        <a:rPr lang="en-US" sz="1200" b="0" kern="1200" dirty="0">
                          <a:solidFill>
                            <a:schemeClr val="tx1"/>
                          </a:solidFill>
                          <a:latin typeface="+mn-lt"/>
                          <a:ea typeface="+mn-ea"/>
                          <a:cs typeface="+mn-cs"/>
                        </a:rPr>
                        <a:t>contract cost due to  5.5% rate increase in police protection services, 200% increase in streetscape lighting hourly rate per recent Bid No. 2023.0048, &amp; 30% increase in material costs. </a:t>
                      </a:r>
                    </a:p>
                    <a:p>
                      <a:pPr marL="628650" marR="0" lvl="1" indent="-171450" algn="l" defTabSz="914400" rtl="0" eaLnBrk="1" fontAlgn="auto" latinLnBrk="0" hangingPunct="1">
                        <a:lnSpc>
                          <a:spcPct val="100000"/>
                        </a:lnSpc>
                        <a:spcBef>
                          <a:spcPts val="0"/>
                        </a:spcBef>
                        <a:spcAft>
                          <a:spcPts val="0"/>
                        </a:spcAft>
                        <a:buClrTx/>
                        <a:buSzTx/>
                        <a:buFont typeface="Wingdings" pitchFamily="2" charset="2"/>
                        <a:buChar char="Ø"/>
                        <a:tabLst/>
                        <a:defRPr/>
                      </a:pPr>
                      <a:r>
                        <a:rPr lang="en-US" sz="1200" b="0" dirty="0">
                          <a:solidFill>
                            <a:schemeClr val="tx1"/>
                          </a:solidFill>
                        </a:rPr>
                        <a:t>$180 increase in Equipment Rental due to contract price increase.</a:t>
                      </a:r>
                      <a:endParaRPr lang="en-US" sz="1200" b="0" i="1" u="none" strike="noStrike" dirty="0">
                        <a:solidFill>
                          <a:schemeClr val="tx1"/>
                        </a:solidFill>
                        <a:effectLst/>
                        <a:latin typeface="+mn-lt"/>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b="0" i="1" u="none" strike="noStrike" dirty="0">
                          <a:solidFill>
                            <a:schemeClr val="tx1"/>
                          </a:solidFill>
                          <a:effectLst/>
                          <a:latin typeface="+mn-lt"/>
                        </a:rPr>
                        <a:t>Supplies</a:t>
                      </a:r>
                      <a:r>
                        <a:rPr lang="en-US" sz="1200" b="0" i="0" u="none" strike="noStrike" dirty="0">
                          <a:solidFill>
                            <a:schemeClr val="tx1"/>
                          </a:solidFill>
                          <a:effectLst/>
                          <a:latin typeface="+mn-lt"/>
                        </a:rPr>
                        <a:t>:</a:t>
                      </a:r>
                      <a:r>
                        <a:rPr lang="en-US" sz="1200" b="0" i="0" u="none" strike="noStrike" baseline="0" dirty="0">
                          <a:solidFill>
                            <a:schemeClr val="tx1"/>
                          </a:solidFill>
                          <a:effectLst/>
                          <a:latin typeface="+mn-lt"/>
                        </a:rPr>
                        <a:t> </a:t>
                      </a:r>
                      <a:r>
                        <a:rPr lang="en-US" sz="1200" b="0" dirty="0">
                          <a:solidFill>
                            <a:schemeClr val="tx1"/>
                          </a:solidFill>
                        </a:rPr>
                        <a:t>$9,000 increase in Office Supplies to supply laptops related equipment to all full-time staff. </a:t>
                      </a:r>
                      <a:endParaRPr lang="en-US" sz="1200" b="1"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rPr>
                        <a:t>Decrease</a:t>
                      </a:r>
                      <a:r>
                        <a:rPr lang="en-US" sz="1200" b="1" baseline="0" dirty="0">
                          <a:solidFill>
                            <a:schemeClr val="tx1"/>
                          </a:solidFill>
                        </a:rPr>
                        <a:t>s</a:t>
                      </a:r>
                      <a:endParaRPr lang="en-US" sz="120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 typeface="Wingdings" pitchFamily="2" charset="2"/>
                        <a:buChar char="Ø"/>
                        <a:tabLst/>
                        <a:defRPr/>
                      </a:pPr>
                      <a:r>
                        <a:rPr lang="en-US" sz="1200" b="0" i="1" u="none" strike="noStrike" dirty="0">
                          <a:solidFill>
                            <a:schemeClr val="tx1"/>
                          </a:solidFill>
                          <a:effectLst/>
                          <a:latin typeface="+mn-lt"/>
                        </a:rPr>
                        <a:t>Clothing Allowance</a:t>
                      </a:r>
                      <a:r>
                        <a:rPr lang="en-US" sz="1200" b="0" i="0" u="none" strike="noStrike" dirty="0">
                          <a:solidFill>
                            <a:schemeClr val="tx1"/>
                          </a:solidFill>
                          <a:effectLst/>
                          <a:latin typeface="+mn-lt"/>
                        </a:rPr>
                        <a:t>:</a:t>
                      </a:r>
                      <a:r>
                        <a:rPr lang="en-US" sz="1200" b="0" i="0" u="none" strike="noStrike" baseline="0" dirty="0">
                          <a:solidFill>
                            <a:schemeClr val="tx1"/>
                          </a:solidFill>
                          <a:effectLst/>
                          <a:latin typeface="+mn-lt"/>
                        </a:rPr>
                        <a:t> </a:t>
                      </a:r>
                      <a:r>
                        <a:rPr lang="en-US" sz="1200" b="0" dirty="0">
                          <a:solidFill>
                            <a:schemeClr val="tx1"/>
                          </a:solidFill>
                        </a:rPr>
                        <a:t>$1,000 was eliminated.</a:t>
                      </a:r>
                    </a:p>
                    <a:p>
                      <a:pPr marL="171450" marR="0" indent="-171450" algn="l" defTabSz="914400" rtl="0" eaLnBrk="1" fontAlgn="auto" latinLnBrk="0" hangingPunct="1">
                        <a:lnSpc>
                          <a:spcPct val="100000"/>
                        </a:lnSpc>
                        <a:spcBef>
                          <a:spcPts val="0"/>
                        </a:spcBef>
                        <a:spcAft>
                          <a:spcPts val="0"/>
                        </a:spcAft>
                        <a:buClrTx/>
                        <a:buSzTx/>
                        <a:buFont typeface="Wingdings" pitchFamily="2" charset="2"/>
                        <a:buChar char="Ø"/>
                        <a:tabLst/>
                        <a:defRPr/>
                      </a:pPr>
                      <a:r>
                        <a:rPr lang="en-US" sz="1200" b="0" i="1" dirty="0">
                          <a:solidFill>
                            <a:schemeClr val="tx1"/>
                          </a:solidFill>
                        </a:rPr>
                        <a:t>Utilities and Commodities</a:t>
                      </a:r>
                      <a:r>
                        <a:rPr lang="en-US" sz="1200" b="0" dirty="0">
                          <a:solidFill>
                            <a:schemeClr val="tx1"/>
                          </a:solidFill>
                        </a:rPr>
                        <a:t>: $15,680 overall due to the decrease in electricity supply rate. </a:t>
                      </a:r>
                      <a:endParaRPr lang="en-US" sz="1200" b="0" baseline="0" dirty="0">
                        <a:solidFill>
                          <a:schemeClr val="tx1"/>
                        </a:solidFill>
                      </a:endParaRPr>
                    </a:p>
                  </a:txBody>
                  <a:tcPr marL="121920" marR="121920">
                    <a:lnL w="12700" cap="flat" cmpd="sng" algn="ctr">
                      <a:solidFill>
                        <a:schemeClr val="tx1"/>
                      </a:solidFill>
                      <a:prstDash val="sysDot"/>
                      <a:round/>
                      <a:headEnd type="none" w="med" len="med"/>
                      <a:tailEnd type="none" w="med" len="med"/>
                    </a:lnL>
                    <a:noFill/>
                  </a:tcPr>
                </a:tc>
                <a:extLst>
                  <a:ext uri="{0D108BD9-81ED-4DB2-BD59-A6C34878D82A}">
                    <a16:rowId xmlns:a16="http://schemas.microsoft.com/office/drawing/2014/main" val="10000"/>
                  </a:ext>
                </a:extLst>
              </a:tr>
            </a:tbl>
          </a:graphicData>
        </a:graphic>
      </p:graphicFrame>
      <p:sp>
        <p:nvSpPr>
          <p:cNvPr id="3" name="Slide Number Placeholder 2">
            <a:extLst>
              <a:ext uri="{FF2B5EF4-FFF2-40B4-BE49-F238E27FC236}">
                <a16:creationId xmlns:a16="http://schemas.microsoft.com/office/drawing/2014/main" id="{AF4F46AE-798D-143C-DBF0-8E852CEB2749}"/>
              </a:ext>
            </a:extLst>
          </p:cNvPr>
          <p:cNvSpPr>
            <a:spLocks noGrp="1"/>
          </p:cNvSpPr>
          <p:nvPr>
            <p:ph type="sldNum" sz="quarter" idx="12"/>
          </p:nvPr>
        </p:nvSpPr>
        <p:spPr/>
        <p:txBody>
          <a:bodyPr/>
          <a:lstStyle/>
          <a:p>
            <a:fld id="{72FDC3A4-3ECB-4CC5-8031-F712224A9F4A}" type="slidenum">
              <a:rPr lang="en-US" altLang="en-US" smtClean="0"/>
              <a:pPr/>
              <a:t>3</a:t>
            </a:fld>
            <a:endParaRPr lang="en-US" altLang="en-US" dirty="0"/>
          </a:p>
        </p:txBody>
      </p:sp>
      <p:graphicFrame>
        <p:nvGraphicFramePr>
          <p:cNvPr id="5" name="Object 4">
            <a:extLst>
              <a:ext uri="{FF2B5EF4-FFF2-40B4-BE49-F238E27FC236}">
                <a16:creationId xmlns:a16="http://schemas.microsoft.com/office/drawing/2014/main" id="{42C576A8-15C1-9899-5693-6E064013C44F}"/>
              </a:ext>
            </a:extLst>
          </p:cNvPr>
          <p:cNvGraphicFramePr>
            <a:graphicFrameLocks noChangeAspect="1"/>
          </p:cNvGraphicFramePr>
          <p:nvPr>
            <p:extLst>
              <p:ext uri="{D42A27DB-BD31-4B8C-83A1-F6EECF244321}">
                <p14:modId xmlns:p14="http://schemas.microsoft.com/office/powerpoint/2010/main" val="4174660628"/>
              </p:ext>
            </p:extLst>
          </p:nvPr>
        </p:nvGraphicFramePr>
        <p:xfrm>
          <a:off x="184603" y="859465"/>
          <a:ext cx="8776003" cy="2869123"/>
        </p:xfrm>
        <a:graphic>
          <a:graphicData uri="http://schemas.openxmlformats.org/presentationml/2006/ole">
            <mc:AlternateContent xmlns:mc="http://schemas.openxmlformats.org/markup-compatibility/2006">
              <mc:Choice xmlns:v="urn:schemas-microsoft-com:vml" Requires="v">
                <p:oleObj name="Worksheet" r:id="rId2" imgW="11480839" imgH="3848126" progId="Excel.Sheet.12">
                  <p:embed/>
                </p:oleObj>
              </mc:Choice>
              <mc:Fallback>
                <p:oleObj name="Worksheet" r:id="rId2" imgW="11480839" imgH="3848126" progId="Excel.Sheet.12">
                  <p:embed/>
                  <p:pic>
                    <p:nvPicPr>
                      <p:cNvPr id="5" name="Object 4">
                        <a:extLst>
                          <a:ext uri="{FF2B5EF4-FFF2-40B4-BE49-F238E27FC236}">
                            <a16:creationId xmlns:a16="http://schemas.microsoft.com/office/drawing/2014/main" id="{42C576A8-15C1-9899-5693-6E064013C44F}"/>
                          </a:ext>
                        </a:extLst>
                      </p:cNvPr>
                      <p:cNvPicPr/>
                      <p:nvPr/>
                    </p:nvPicPr>
                    <p:blipFill>
                      <a:blip r:embed="rId3"/>
                      <a:stretch>
                        <a:fillRect/>
                      </a:stretch>
                    </p:blipFill>
                    <p:spPr>
                      <a:xfrm>
                        <a:off x="184603" y="859465"/>
                        <a:ext cx="8776003" cy="2869123"/>
                      </a:xfrm>
                      <a:prstGeom prst="rect">
                        <a:avLst/>
                      </a:prstGeom>
                      <a:ln>
                        <a:solidFill>
                          <a:schemeClr val="tx1"/>
                        </a:solidFill>
                      </a:ln>
                    </p:spPr>
                  </p:pic>
                </p:oleObj>
              </mc:Fallback>
            </mc:AlternateContent>
          </a:graphicData>
        </a:graphic>
      </p:graphicFrame>
    </p:spTree>
    <p:extLst>
      <p:ext uri="{BB962C8B-B14F-4D97-AF65-F5344CB8AC3E}">
        <p14:creationId xmlns:p14="http://schemas.microsoft.com/office/powerpoint/2010/main" val="1606720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365125"/>
            <a:ext cx="7886700" cy="1325563"/>
          </a:xfrm>
        </p:spPr>
        <p:txBody>
          <a:bodyPr>
            <a:normAutofit/>
          </a:bodyPr>
          <a:lstStyle/>
          <a:p>
            <a:r>
              <a:rPr lang="en-US" sz="4700" b="1" i="1"/>
              <a:t>Department Revenue</a:t>
            </a:r>
          </a:p>
        </p:txBody>
      </p:sp>
      <p:sp>
        <p:nvSpPr>
          <p:cNvPr id="14"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1777" y="1677373"/>
            <a:ext cx="8140446" cy="18288"/>
          </a:xfrm>
          <a:custGeom>
            <a:avLst/>
            <a:gdLst>
              <a:gd name="connsiteX0" fmla="*/ 0 w 8140446"/>
              <a:gd name="connsiteY0" fmla="*/ 0 h 18288"/>
              <a:gd name="connsiteX1" fmla="*/ 434157 w 8140446"/>
              <a:gd name="connsiteY1" fmla="*/ 0 h 18288"/>
              <a:gd name="connsiteX2" fmla="*/ 1193932 w 8140446"/>
              <a:gd name="connsiteY2" fmla="*/ 0 h 18288"/>
              <a:gd name="connsiteX3" fmla="*/ 1628089 w 8140446"/>
              <a:gd name="connsiteY3" fmla="*/ 0 h 18288"/>
              <a:gd name="connsiteX4" fmla="*/ 2225055 w 8140446"/>
              <a:gd name="connsiteY4" fmla="*/ 0 h 18288"/>
              <a:gd name="connsiteX5" fmla="*/ 3066235 w 8140446"/>
              <a:gd name="connsiteY5" fmla="*/ 0 h 18288"/>
              <a:gd name="connsiteX6" fmla="*/ 3744605 w 8140446"/>
              <a:gd name="connsiteY6" fmla="*/ 0 h 18288"/>
              <a:gd name="connsiteX7" fmla="*/ 4504380 w 8140446"/>
              <a:gd name="connsiteY7" fmla="*/ 0 h 18288"/>
              <a:gd name="connsiteX8" fmla="*/ 5101346 w 8140446"/>
              <a:gd name="connsiteY8" fmla="*/ 0 h 18288"/>
              <a:gd name="connsiteX9" fmla="*/ 5779717 w 8140446"/>
              <a:gd name="connsiteY9" fmla="*/ 0 h 18288"/>
              <a:gd name="connsiteX10" fmla="*/ 6620896 w 8140446"/>
              <a:gd name="connsiteY10" fmla="*/ 0 h 18288"/>
              <a:gd name="connsiteX11" fmla="*/ 7136458 w 8140446"/>
              <a:gd name="connsiteY11" fmla="*/ 0 h 18288"/>
              <a:gd name="connsiteX12" fmla="*/ 8140446 w 8140446"/>
              <a:gd name="connsiteY12" fmla="*/ 0 h 18288"/>
              <a:gd name="connsiteX13" fmla="*/ 8140446 w 8140446"/>
              <a:gd name="connsiteY13" fmla="*/ 18288 h 18288"/>
              <a:gd name="connsiteX14" fmla="*/ 7543480 w 8140446"/>
              <a:gd name="connsiteY14" fmla="*/ 18288 h 18288"/>
              <a:gd name="connsiteX15" fmla="*/ 7109323 w 8140446"/>
              <a:gd name="connsiteY15" fmla="*/ 18288 h 18288"/>
              <a:gd name="connsiteX16" fmla="*/ 6430952 w 8140446"/>
              <a:gd name="connsiteY16" fmla="*/ 18288 h 18288"/>
              <a:gd name="connsiteX17" fmla="*/ 5915391 w 8140446"/>
              <a:gd name="connsiteY17" fmla="*/ 18288 h 18288"/>
              <a:gd name="connsiteX18" fmla="*/ 5237020 w 8140446"/>
              <a:gd name="connsiteY18" fmla="*/ 18288 h 18288"/>
              <a:gd name="connsiteX19" fmla="*/ 4558650 w 8140446"/>
              <a:gd name="connsiteY19" fmla="*/ 18288 h 18288"/>
              <a:gd name="connsiteX20" fmla="*/ 3880279 w 8140446"/>
              <a:gd name="connsiteY20" fmla="*/ 18288 h 18288"/>
              <a:gd name="connsiteX21" fmla="*/ 3201909 w 8140446"/>
              <a:gd name="connsiteY21" fmla="*/ 18288 h 18288"/>
              <a:gd name="connsiteX22" fmla="*/ 2604943 w 8140446"/>
              <a:gd name="connsiteY22" fmla="*/ 18288 h 18288"/>
              <a:gd name="connsiteX23" fmla="*/ 1845168 w 8140446"/>
              <a:gd name="connsiteY23" fmla="*/ 18288 h 18288"/>
              <a:gd name="connsiteX24" fmla="*/ 1166797 w 8140446"/>
              <a:gd name="connsiteY24" fmla="*/ 18288 h 18288"/>
              <a:gd name="connsiteX25" fmla="*/ 0 w 8140446"/>
              <a:gd name="connsiteY25" fmla="*/ 18288 h 18288"/>
              <a:gd name="connsiteX26" fmla="*/ 0 w 8140446"/>
              <a:gd name="connsiteY2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8140446" h="18288" fill="none" extrusionOk="0">
                <a:moveTo>
                  <a:pt x="0" y="0"/>
                </a:moveTo>
                <a:cubicBezTo>
                  <a:pt x="94920" y="9103"/>
                  <a:pt x="287892" y="-4966"/>
                  <a:pt x="434157" y="0"/>
                </a:cubicBezTo>
                <a:cubicBezTo>
                  <a:pt x="580422" y="4966"/>
                  <a:pt x="943595" y="-14182"/>
                  <a:pt x="1193932" y="0"/>
                </a:cubicBezTo>
                <a:cubicBezTo>
                  <a:pt x="1444270" y="14182"/>
                  <a:pt x="1472129" y="5523"/>
                  <a:pt x="1628089" y="0"/>
                </a:cubicBezTo>
                <a:cubicBezTo>
                  <a:pt x="1784049" y="-5523"/>
                  <a:pt x="1962419" y="-17322"/>
                  <a:pt x="2225055" y="0"/>
                </a:cubicBezTo>
                <a:cubicBezTo>
                  <a:pt x="2487691" y="17322"/>
                  <a:pt x="2700681" y="1311"/>
                  <a:pt x="3066235" y="0"/>
                </a:cubicBezTo>
                <a:cubicBezTo>
                  <a:pt x="3431789" y="-1311"/>
                  <a:pt x="3405662" y="25081"/>
                  <a:pt x="3744605" y="0"/>
                </a:cubicBezTo>
                <a:cubicBezTo>
                  <a:pt x="4083548" y="-25081"/>
                  <a:pt x="4265111" y="-11945"/>
                  <a:pt x="4504380" y="0"/>
                </a:cubicBezTo>
                <a:cubicBezTo>
                  <a:pt x="4743649" y="11945"/>
                  <a:pt x="4860394" y="-2832"/>
                  <a:pt x="5101346" y="0"/>
                </a:cubicBezTo>
                <a:cubicBezTo>
                  <a:pt x="5342298" y="2832"/>
                  <a:pt x="5456387" y="23676"/>
                  <a:pt x="5779717" y="0"/>
                </a:cubicBezTo>
                <a:cubicBezTo>
                  <a:pt x="6103047" y="-23676"/>
                  <a:pt x="6270379" y="-37291"/>
                  <a:pt x="6620896" y="0"/>
                </a:cubicBezTo>
                <a:cubicBezTo>
                  <a:pt x="6971413" y="37291"/>
                  <a:pt x="6989068" y="24674"/>
                  <a:pt x="7136458" y="0"/>
                </a:cubicBezTo>
                <a:cubicBezTo>
                  <a:pt x="7283848" y="-24674"/>
                  <a:pt x="7752532" y="-22436"/>
                  <a:pt x="8140446" y="0"/>
                </a:cubicBezTo>
                <a:cubicBezTo>
                  <a:pt x="8140314" y="7702"/>
                  <a:pt x="8140234" y="13511"/>
                  <a:pt x="8140446" y="18288"/>
                </a:cubicBezTo>
                <a:cubicBezTo>
                  <a:pt x="7906329" y="-3043"/>
                  <a:pt x="7681180" y="27465"/>
                  <a:pt x="7543480" y="18288"/>
                </a:cubicBezTo>
                <a:cubicBezTo>
                  <a:pt x="7405780" y="9111"/>
                  <a:pt x="7216607" y="3660"/>
                  <a:pt x="7109323" y="18288"/>
                </a:cubicBezTo>
                <a:cubicBezTo>
                  <a:pt x="7002039" y="32916"/>
                  <a:pt x="6576231" y="42692"/>
                  <a:pt x="6430952" y="18288"/>
                </a:cubicBezTo>
                <a:cubicBezTo>
                  <a:pt x="6285673" y="-6116"/>
                  <a:pt x="6138840" y="34521"/>
                  <a:pt x="5915391" y="18288"/>
                </a:cubicBezTo>
                <a:cubicBezTo>
                  <a:pt x="5691942" y="2055"/>
                  <a:pt x="5459460" y="51666"/>
                  <a:pt x="5237020" y="18288"/>
                </a:cubicBezTo>
                <a:cubicBezTo>
                  <a:pt x="5014580" y="-15090"/>
                  <a:pt x="4747677" y="40449"/>
                  <a:pt x="4558650" y="18288"/>
                </a:cubicBezTo>
                <a:cubicBezTo>
                  <a:pt x="4369623" y="-3873"/>
                  <a:pt x="4146061" y="12568"/>
                  <a:pt x="3880279" y="18288"/>
                </a:cubicBezTo>
                <a:cubicBezTo>
                  <a:pt x="3614497" y="24008"/>
                  <a:pt x="3473808" y="-12908"/>
                  <a:pt x="3201909" y="18288"/>
                </a:cubicBezTo>
                <a:cubicBezTo>
                  <a:pt x="2930010" y="49484"/>
                  <a:pt x="2728175" y="-3430"/>
                  <a:pt x="2604943" y="18288"/>
                </a:cubicBezTo>
                <a:cubicBezTo>
                  <a:pt x="2481711" y="40006"/>
                  <a:pt x="2004334" y="26952"/>
                  <a:pt x="1845168" y="18288"/>
                </a:cubicBezTo>
                <a:cubicBezTo>
                  <a:pt x="1686003" y="9624"/>
                  <a:pt x="1375070" y="37580"/>
                  <a:pt x="1166797" y="18288"/>
                </a:cubicBezTo>
                <a:cubicBezTo>
                  <a:pt x="958524" y="-1004"/>
                  <a:pt x="342846" y="8880"/>
                  <a:pt x="0" y="18288"/>
                </a:cubicBezTo>
                <a:cubicBezTo>
                  <a:pt x="129" y="13298"/>
                  <a:pt x="-675" y="6857"/>
                  <a:pt x="0" y="0"/>
                </a:cubicBezTo>
                <a:close/>
              </a:path>
              <a:path w="8140446" h="18288" stroke="0" extrusionOk="0">
                <a:moveTo>
                  <a:pt x="0" y="0"/>
                </a:moveTo>
                <a:cubicBezTo>
                  <a:pt x="142435" y="-24533"/>
                  <a:pt x="380026" y="17447"/>
                  <a:pt x="596966" y="0"/>
                </a:cubicBezTo>
                <a:cubicBezTo>
                  <a:pt x="813906" y="-17447"/>
                  <a:pt x="830530" y="13462"/>
                  <a:pt x="1031123" y="0"/>
                </a:cubicBezTo>
                <a:cubicBezTo>
                  <a:pt x="1231716" y="-13462"/>
                  <a:pt x="1634038" y="0"/>
                  <a:pt x="1872303" y="0"/>
                </a:cubicBezTo>
                <a:cubicBezTo>
                  <a:pt x="2110568" y="0"/>
                  <a:pt x="2261934" y="-25727"/>
                  <a:pt x="2469269" y="0"/>
                </a:cubicBezTo>
                <a:cubicBezTo>
                  <a:pt x="2676604" y="25727"/>
                  <a:pt x="2790440" y="16284"/>
                  <a:pt x="3066235" y="0"/>
                </a:cubicBezTo>
                <a:cubicBezTo>
                  <a:pt x="3342030" y="-16284"/>
                  <a:pt x="3685603" y="41976"/>
                  <a:pt x="3907414" y="0"/>
                </a:cubicBezTo>
                <a:cubicBezTo>
                  <a:pt x="4129225" y="-41976"/>
                  <a:pt x="4177416" y="-7598"/>
                  <a:pt x="4422976" y="0"/>
                </a:cubicBezTo>
                <a:cubicBezTo>
                  <a:pt x="4668536" y="7598"/>
                  <a:pt x="5023499" y="-28058"/>
                  <a:pt x="5264155" y="0"/>
                </a:cubicBezTo>
                <a:cubicBezTo>
                  <a:pt x="5504811" y="28058"/>
                  <a:pt x="5703675" y="13288"/>
                  <a:pt x="6105335" y="0"/>
                </a:cubicBezTo>
                <a:cubicBezTo>
                  <a:pt x="6506995" y="-13288"/>
                  <a:pt x="6455516" y="-5124"/>
                  <a:pt x="6783705" y="0"/>
                </a:cubicBezTo>
                <a:cubicBezTo>
                  <a:pt x="7111894" y="5124"/>
                  <a:pt x="7512856" y="10604"/>
                  <a:pt x="8140446" y="0"/>
                </a:cubicBezTo>
                <a:cubicBezTo>
                  <a:pt x="8140458" y="8833"/>
                  <a:pt x="8140986" y="9830"/>
                  <a:pt x="8140446" y="18288"/>
                </a:cubicBezTo>
                <a:cubicBezTo>
                  <a:pt x="7959314" y="3345"/>
                  <a:pt x="7870113" y="10437"/>
                  <a:pt x="7706289" y="18288"/>
                </a:cubicBezTo>
                <a:cubicBezTo>
                  <a:pt x="7542465" y="26139"/>
                  <a:pt x="7157940" y="17482"/>
                  <a:pt x="6865109" y="18288"/>
                </a:cubicBezTo>
                <a:cubicBezTo>
                  <a:pt x="6572278" y="19094"/>
                  <a:pt x="6524256" y="38051"/>
                  <a:pt x="6349548" y="18288"/>
                </a:cubicBezTo>
                <a:cubicBezTo>
                  <a:pt x="6174840" y="-1475"/>
                  <a:pt x="5951624" y="174"/>
                  <a:pt x="5671177" y="18288"/>
                </a:cubicBezTo>
                <a:cubicBezTo>
                  <a:pt x="5390730" y="36402"/>
                  <a:pt x="5222992" y="60058"/>
                  <a:pt x="4829998" y="18288"/>
                </a:cubicBezTo>
                <a:cubicBezTo>
                  <a:pt x="4437004" y="-23482"/>
                  <a:pt x="4344181" y="39087"/>
                  <a:pt x="4151627" y="18288"/>
                </a:cubicBezTo>
                <a:cubicBezTo>
                  <a:pt x="3959073" y="-2511"/>
                  <a:pt x="3886970" y="32875"/>
                  <a:pt x="3717470" y="18288"/>
                </a:cubicBezTo>
                <a:cubicBezTo>
                  <a:pt x="3547970" y="3701"/>
                  <a:pt x="3451521" y="31872"/>
                  <a:pt x="3201909" y="18288"/>
                </a:cubicBezTo>
                <a:cubicBezTo>
                  <a:pt x="2952297" y="4704"/>
                  <a:pt x="2543413" y="6029"/>
                  <a:pt x="2360729" y="18288"/>
                </a:cubicBezTo>
                <a:cubicBezTo>
                  <a:pt x="2178045" y="30547"/>
                  <a:pt x="1906056" y="25847"/>
                  <a:pt x="1682359" y="18288"/>
                </a:cubicBezTo>
                <a:cubicBezTo>
                  <a:pt x="1458662" y="10730"/>
                  <a:pt x="1330405" y="8046"/>
                  <a:pt x="1166797" y="18288"/>
                </a:cubicBezTo>
                <a:cubicBezTo>
                  <a:pt x="1003189" y="28530"/>
                  <a:pt x="278098" y="19533"/>
                  <a:pt x="0" y="18288"/>
                </a:cubicBezTo>
                <a:cubicBezTo>
                  <a:pt x="74" y="14054"/>
                  <a:pt x="-46" y="6997"/>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6">
            <a:extLst>
              <a:ext uri="{FF2B5EF4-FFF2-40B4-BE49-F238E27FC236}">
                <a16:creationId xmlns:a16="http://schemas.microsoft.com/office/drawing/2014/main" id="{628D4881-DA4B-A4F4-BCF2-8597FCF7B1CD}"/>
              </a:ext>
            </a:extLst>
          </p:cNvPr>
          <p:cNvSpPr>
            <a:spLocks noGrp="1"/>
          </p:cNvSpPr>
          <p:nvPr>
            <p:ph idx="1"/>
          </p:nvPr>
        </p:nvSpPr>
        <p:spPr>
          <a:xfrm>
            <a:off x="628650" y="1929384"/>
            <a:ext cx="7886700" cy="4251960"/>
          </a:xfrm>
        </p:spPr>
        <p:txBody>
          <a:bodyPr vert="horz" lIns="91440" tIns="45720" rIns="91440" bIns="45720" rtlCol="0">
            <a:normAutofit/>
          </a:bodyPr>
          <a:lstStyle/>
          <a:p>
            <a:pPr indent="-457200">
              <a:buFont typeface="Wingdings" panose="05000000000000000000" pitchFamily="2" charset="2"/>
              <a:buChar char="Ø"/>
            </a:pPr>
            <a:r>
              <a:rPr lang="en-US" sz="1900" b="1"/>
              <a:t>In 2023, issued 630 excavation permits generating $383,750, and 223 obstruction permits generating $550,600.</a:t>
            </a:r>
          </a:p>
          <a:p>
            <a:pPr marL="0" indent="0">
              <a:buNone/>
            </a:pPr>
            <a:r>
              <a:rPr lang="en-US" sz="1900" b="1"/>
              <a:t>The department routinely works with public utilities in the City’s right-of-way by reviewing plans, issuing permits, reaching out to neighborhood assoc. and representatives, conducting utility coordination mtgs, and oversees repair and upgrade projects. In 2023, administrated 3.5 miles of Aquarion water main replacement. In next 2 years, administrating 5 miles of Eversource transmission lines between substations. </a:t>
            </a:r>
          </a:p>
          <a:p>
            <a:pPr indent="-457200">
              <a:buFont typeface="Wingdings" panose="05000000000000000000" pitchFamily="2" charset="2"/>
              <a:buChar char="Ø"/>
            </a:pPr>
            <a:r>
              <a:rPr lang="en-US" sz="1900" b="1"/>
              <a:t>The following 2 items support revenue reported by Building Dept. </a:t>
            </a:r>
          </a:p>
          <a:p>
            <a:r>
              <a:rPr lang="en-US" sz="1900" b="1"/>
              <a:t>The Engineering department reviews site plans based on referral from Land Use and Building Department permit sign-offs. In 2023, reviewed 392 site plans reviews, performed 166 as-built construction inspections, and signed-off 263 building permits and 222 Certificate of Occupancies. </a:t>
            </a:r>
          </a:p>
          <a:p>
            <a:r>
              <a:rPr lang="en-US" sz="1900" b="1"/>
              <a:t>In 2023, issued 86 new house numbers. </a:t>
            </a:r>
          </a:p>
        </p:txBody>
      </p:sp>
      <p:sp>
        <p:nvSpPr>
          <p:cNvPr id="3" name="Footer Placeholder 2">
            <a:extLst>
              <a:ext uri="{FF2B5EF4-FFF2-40B4-BE49-F238E27FC236}">
                <a16:creationId xmlns:a16="http://schemas.microsoft.com/office/drawing/2014/main" id="{1092C530-A30A-D5C5-DE98-7DDE697037F8}"/>
              </a:ext>
            </a:extLst>
          </p:cNvPr>
          <p:cNvSpPr>
            <a:spLocks noGrp="1"/>
          </p:cNvSpPr>
          <p:nvPr>
            <p:ph type="ftr" sz="quarter" idx="11"/>
          </p:nvPr>
        </p:nvSpPr>
        <p:spPr>
          <a:xfrm>
            <a:off x="3028950" y="6356350"/>
            <a:ext cx="3086100" cy="365125"/>
          </a:xfrm>
        </p:spPr>
        <p:txBody>
          <a:bodyPr>
            <a:normAutofit/>
          </a:bodyPr>
          <a:lstStyle/>
          <a:p>
            <a:endParaRPr lang="en-US" altLang="en-US" dirty="0"/>
          </a:p>
        </p:txBody>
      </p:sp>
      <p:sp>
        <p:nvSpPr>
          <p:cNvPr id="4" name="Slide Number Placeholder 3"/>
          <p:cNvSpPr>
            <a:spLocks noGrp="1"/>
          </p:cNvSpPr>
          <p:nvPr>
            <p:ph type="sldNum" sz="quarter" idx="12"/>
          </p:nvPr>
        </p:nvSpPr>
        <p:spPr>
          <a:xfrm>
            <a:off x="6457950" y="6356350"/>
            <a:ext cx="2057400" cy="365125"/>
          </a:xfrm>
        </p:spPr>
        <p:txBody>
          <a:bodyPr>
            <a:normAutofit/>
          </a:bodyPr>
          <a:lstStyle/>
          <a:p>
            <a:pPr marL="0" marR="0" lvl="0" indent="0" defTabSz="457200" rtl="0" eaLnBrk="1" fontAlgn="auto" latinLnBrk="0" hangingPunct="1">
              <a:spcBef>
                <a:spcPts val="0"/>
              </a:spcBef>
              <a:spcAft>
                <a:spcPts val="600"/>
              </a:spcAft>
              <a:buClrTx/>
              <a:buSzTx/>
              <a:buFontTx/>
              <a:buNone/>
              <a:tabLst/>
              <a:defRPr/>
            </a:pPr>
            <a:fld id="{72FDC3A4-3ECB-4CC5-8031-F712224A9F4A}" type="slidenum">
              <a:rPr kumimoji="0" lang="en-US" altLang="en-US" b="0" i="0" u="none" strike="noStrike" kern="1200" cap="none" spc="0" normalizeH="0" baseline="0" noProof="0">
                <a:ln>
                  <a:noFill/>
                </a:ln>
                <a:effectLst/>
                <a:uLnTx/>
                <a:uFillTx/>
                <a:latin typeface="Calibri" panose="020F0502020204030204"/>
                <a:ea typeface="+mn-ea"/>
                <a:cs typeface="+mn-cs"/>
              </a:rPr>
              <a:pPr marL="0" marR="0" lvl="0" indent="0" defTabSz="457200" rtl="0" eaLnBrk="1" fontAlgn="auto" latinLnBrk="0" hangingPunct="1">
                <a:spcBef>
                  <a:spcPts val="0"/>
                </a:spcBef>
                <a:spcAft>
                  <a:spcPts val="600"/>
                </a:spcAft>
                <a:buClrTx/>
                <a:buSzTx/>
                <a:buFontTx/>
                <a:buNone/>
                <a:tabLst/>
                <a:defRPr/>
              </a:pPr>
              <a:t>4</a:t>
            </a:fld>
            <a:endParaRPr kumimoji="0" lang="en-US" altLang="en-US" b="0" i="0" u="none" strike="noStrike" kern="1200" cap="none" spc="0" normalizeH="0" baseline="0" noProof="0">
              <a:ln>
                <a:noFill/>
              </a:ln>
              <a:effectLst/>
              <a:uLnTx/>
              <a:uFillTx/>
              <a:latin typeface="Calibri" panose="020F0502020204030204"/>
              <a:ea typeface="+mn-ea"/>
              <a:cs typeface="+mn-cs"/>
            </a:endParaRPr>
          </a:p>
        </p:txBody>
      </p:sp>
      <p:pic>
        <p:nvPicPr>
          <p:cNvPr id="6" name="Content Placeholder 4">
            <a:extLst>
              <a:ext uri="{FF2B5EF4-FFF2-40B4-BE49-F238E27FC236}">
                <a16:creationId xmlns:a16="http://schemas.microsoft.com/office/drawing/2014/main" id="{8CF17078-8580-BF64-B849-8C327FCD6F4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07407" y="237125"/>
            <a:ext cx="721125" cy="873163"/>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a:solidFill>
            <a:schemeClr val="bg1"/>
          </a:solidFill>
        </p:spPr>
      </p:pic>
    </p:spTree>
    <p:extLst>
      <p:ext uri="{BB962C8B-B14F-4D97-AF65-F5344CB8AC3E}">
        <p14:creationId xmlns:p14="http://schemas.microsoft.com/office/powerpoint/2010/main" val="1387433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 name="Rectangle 44">
            <a:extLst>
              <a:ext uri="{FF2B5EF4-FFF2-40B4-BE49-F238E27FC236}">
                <a16:creationId xmlns:a16="http://schemas.microsoft.com/office/drawing/2014/main" id="{86FF76B9-219D-4469-AF87-0236D2903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0" name="Group 46">
            <a:extLst>
              <a:ext uri="{FF2B5EF4-FFF2-40B4-BE49-F238E27FC236}">
                <a16:creationId xmlns:a16="http://schemas.microsoft.com/office/drawing/2014/main" id="{DB88BD78-87E1-424D-B479-C37D8E41B12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8223477" y="2358"/>
            <a:ext cx="1407490" cy="1766008"/>
            <a:chOff x="-648769" y="2358"/>
            <a:chExt cx="1876653" cy="1766008"/>
          </a:xfrm>
        </p:grpSpPr>
        <p:sp>
          <p:nvSpPr>
            <p:cNvPr id="48" name="Freeform: Shape 47">
              <a:extLst>
                <a:ext uri="{FF2B5EF4-FFF2-40B4-BE49-F238E27FC236}">
                  <a16:creationId xmlns:a16="http://schemas.microsoft.com/office/drawing/2014/main" id="{C05EB894-9410-4B20-95E4-7A25101AB8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48">
              <a:extLst>
                <a:ext uri="{FF2B5EF4-FFF2-40B4-BE49-F238E27FC236}">
                  <a16:creationId xmlns:a16="http://schemas.microsoft.com/office/drawing/2014/main" id="{166E38B6-B050-4340-8E8F-3A971DADC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2" name="Rectangle 50">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972226" y="6114337"/>
            <a:ext cx="645368" cy="484026"/>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Isosceles Triangle 52">
            <a:extLst>
              <a:ext uri="{FF2B5EF4-FFF2-40B4-BE49-F238E27FC236}">
                <a16:creationId xmlns:a16="http://schemas.microsoft.com/office/drawing/2014/main" id="{633C5E46-DAC5-4661-9C87-22B08E2A5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7577" y="5721108"/>
            <a:ext cx="1696473"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a:extLst>
              <a:ext uri="{FF2B5EF4-FFF2-40B4-BE49-F238E27FC236}">
                <a16:creationId xmlns:a16="http://schemas.microsoft.com/office/drawing/2014/main" id="{D433A5B8-B7FC-FD63-FE7D-65A1B3BE8C25}"/>
              </a:ext>
            </a:extLst>
          </p:cNvPr>
          <p:cNvSpPr>
            <a:spLocks noGrp="1"/>
          </p:cNvSpPr>
          <p:nvPr>
            <p:ph type="title"/>
          </p:nvPr>
        </p:nvSpPr>
        <p:spPr>
          <a:xfrm>
            <a:off x="440591" y="102348"/>
            <a:ext cx="7772400" cy="882186"/>
          </a:xfrm>
        </p:spPr>
        <p:txBody>
          <a:bodyPr>
            <a:normAutofit/>
          </a:bodyPr>
          <a:lstStyle/>
          <a:p>
            <a:r>
              <a:rPr lang="en-US" sz="3200" b="1" i="1" dirty="0">
                <a:solidFill>
                  <a:srgbClr val="0070C0"/>
                </a:solidFill>
              </a:rPr>
              <a:t>Summary of Capital Budget FY24/25</a:t>
            </a:r>
          </a:p>
        </p:txBody>
      </p:sp>
      <p:sp>
        <p:nvSpPr>
          <p:cNvPr id="17" name="TextBox 16">
            <a:extLst>
              <a:ext uri="{FF2B5EF4-FFF2-40B4-BE49-F238E27FC236}">
                <a16:creationId xmlns:a16="http://schemas.microsoft.com/office/drawing/2014/main" id="{F2430766-AC8A-6488-22B0-A34FA42A6B40}"/>
              </a:ext>
            </a:extLst>
          </p:cNvPr>
          <p:cNvSpPr txBox="1"/>
          <p:nvPr/>
        </p:nvSpPr>
        <p:spPr>
          <a:xfrm>
            <a:off x="440592" y="727930"/>
            <a:ext cx="7772399" cy="307777"/>
          </a:xfrm>
          <a:prstGeom prst="rect">
            <a:avLst/>
          </a:prstGeom>
          <a:noFill/>
        </p:spPr>
        <p:txBody>
          <a:bodyPr wrap="square">
            <a:spAutoFit/>
          </a:bodyPr>
          <a:lstStyle/>
          <a:p>
            <a:r>
              <a:rPr lang="en-US" sz="1400" dirty="0"/>
              <a:t>Refer to FY24/25 Mayor’s Proposed Capital Budget book page 56-68</a:t>
            </a:r>
          </a:p>
        </p:txBody>
      </p:sp>
      <p:sp>
        <p:nvSpPr>
          <p:cNvPr id="2" name="Footer Placeholder 1">
            <a:extLst>
              <a:ext uri="{FF2B5EF4-FFF2-40B4-BE49-F238E27FC236}">
                <a16:creationId xmlns:a16="http://schemas.microsoft.com/office/drawing/2014/main" id="{B690D47F-B66C-A86C-3179-35A04FC92F65}"/>
              </a:ext>
            </a:extLst>
          </p:cNvPr>
          <p:cNvSpPr>
            <a:spLocks noGrp="1"/>
          </p:cNvSpPr>
          <p:nvPr>
            <p:ph type="ftr" sz="quarter" idx="11"/>
          </p:nvPr>
        </p:nvSpPr>
        <p:spPr/>
        <p:txBody>
          <a:bodyPr/>
          <a:lstStyle/>
          <a:p>
            <a:endParaRPr lang="en-US" altLang="en-US" dirty="0"/>
          </a:p>
        </p:txBody>
      </p:sp>
      <p:sp>
        <p:nvSpPr>
          <p:cNvPr id="4" name="Slide Number Placeholder 3">
            <a:extLst>
              <a:ext uri="{FF2B5EF4-FFF2-40B4-BE49-F238E27FC236}">
                <a16:creationId xmlns:a16="http://schemas.microsoft.com/office/drawing/2014/main" id="{6682EEAA-822E-2C00-1898-1D9CC4E927EA}"/>
              </a:ext>
            </a:extLst>
          </p:cNvPr>
          <p:cNvSpPr>
            <a:spLocks noGrp="1"/>
          </p:cNvSpPr>
          <p:nvPr>
            <p:ph type="sldNum" sz="quarter" idx="12"/>
          </p:nvPr>
        </p:nvSpPr>
        <p:spPr/>
        <p:txBody>
          <a:bodyPr/>
          <a:lstStyle/>
          <a:p>
            <a:fld id="{72FDC3A4-3ECB-4CC5-8031-F712224A9F4A}" type="slidenum">
              <a:rPr lang="en-US" altLang="en-US" smtClean="0"/>
              <a:pPr/>
              <a:t>5</a:t>
            </a:fld>
            <a:endParaRPr lang="en-US" altLang="en-US" dirty="0"/>
          </a:p>
        </p:txBody>
      </p:sp>
      <p:graphicFrame>
        <p:nvGraphicFramePr>
          <p:cNvPr id="3" name="Table 2">
            <a:extLst>
              <a:ext uri="{FF2B5EF4-FFF2-40B4-BE49-F238E27FC236}">
                <a16:creationId xmlns:a16="http://schemas.microsoft.com/office/drawing/2014/main" id="{CDE7D8B5-E9D2-E179-0FCF-0C47DBAB1795}"/>
              </a:ext>
            </a:extLst>
          </p:cNvPr>
          <p:cNvGraphicFramePr>
            <a:graphicFrameLocks noGrp="1"/>
          </p:cNvGraphicFramePr>
          <p:nvPr>
            <p:extLst>
              <p:ext uri="{D42A27DB-BD31-4B8C-83A1-F6EECF244321}">
                <p14:modId xmlns:p14="http://schemas.microsoft.com/office/powerpoint/2010/main" val="1611004799"/>
              </p:ext>
            </p:extLst>
          </p:nvPr>
        </p:nvGraphicFramePr>
        <p:xfrm>
          <a:off x="360129" y="1018869"/>
          <a:ext cx="8402871" cy="5153331"/>
        </p:xfrm>
        <a:graphic>
          <a:graphicData uri="http://schemas.openxmlformats.org/drawingml/2006/table">
            <a:tbl>
              <a:tblPr/>
              <a:tblGrid>
                <a:gridCol w="555327">
                  <a:extLst>
                    <a:ext uri="{9D8B030D-6E8A-4147-A177-3AD203B41FA5}">
                      <a16:colId xmlns:a16="http://schemas.microsoft.com/office/drawing/2014/main" val="1702328946"/>
                    </a:ext>
                  </a:extLst>
                </a:gridCol>
                <a:gridCol w="2155442">
                  <a:extLst>
                    <a:ext uri="{9D8B030D-6E8A-4147-A177-3AD203B41FA5}">
                      <a16:colId xmlns:a16="http://schemas.microsoft.com/office/drawing/2014/main" val="3094012433"/>
                    </a:ext>
                  </a:extLst>
                </a:gridCol>
                <a:gridCol w="691216">
                  <a:extLst>
                    <a:ext uri="{9D8B030D-6E8A-4147-A177-3AD203B41FA5}">
                      <a16:colId xmlns:a16="http://schemas.microsoft.com/office/drawing/2014/main" val="3635257977"/>
                    </a:ext>
                  </a:extLst>
                </a:gridCol>
                <a:gridCol w="692514">
                  <a:extLst>
                    <a:ext uri="{9D8B030D-6E8A-4147-A177-3AD203B41FA5}">
                      <a16:colId xmlns:a16="http://schemas.microsoft.com/office/drawing/2014/main" val="2581521761"/>
                    </a:ext>
                  </a:extLst>
                </a:gridCol>
                <a:gridCol w="669963">
                  <a:extLst>
                    <a:ext uri="{9D8B030D-6E8A-4147-A177-3AD203B41FA5}">
                      <a16:colId xmlns:a16="http://schemas.microsoft.com/office/drawing/2014/main" val="1430372124"/>
                    </a:ext>
                  </a:extLst>
                </a:gridCol>
                <a:gridCol w="669963">
                  <a:extLst>
                    <a:ext uri="{9D8B030D-6E8A-4147-A177-3AD203B41FA5}">
                      <a16:colId xmlns:a16="http://schemas.microsoft.com/office/drawing/2014/main" val="516366032"/>
                    </a:ext>
                  </a:extLst>
                </a:gridCol>
                <a:gridCol w="814219">
                  <a:extLst>
                    <a:ext uri="{9D8B030D-6E8A-4147-A177-3AD203B41FA5}">
                      <a16:colId xmlns:a16="http://schemas.microsoft.com/office/drawing/2014/main" val="3465441197"/>
                    </a:ext>
                  </a:extLst>
                </a:gridCol>
                <a:gridCol w="769367">
                  <a:extLst>
                    <a:ext uri="{9D8B030D-6E8A-4147-A177-3AD203B41FA5}">
                      <a16:colId xmlns:a16="http://schemas.microsoft.com/office/drawing/2014/main" val="103970807"/>
                    </a:ext>
                  </a:extLst>
                </a:gridCol>
                <a:gridCol w="1384860">
                  <a:extLst>
                    <a:ext uri="{9D8B030D-6E8A-4147-A177-3AD203B41FA5}">
                      <a16:colId xmlns:a16="http://schemas.microsoft.com/office/drawing/2014/main" val="2203073314"/>
                    </a:ext>
                  </a:extLst>
                </a:gridCol>
              </a:tblGrid>
              <a:tr h="357799">
                <a:tc>
                  <a:txBody>
                    <a:bodyPr/>
                    <a:lstStyle/>
                    <a:p>
                      <a:pPr algn="ctr" fontAlgn="ctr"/>
                      <a:r>
                        <a:rPr lang="en-US" sz="1050" b="1" i="0" u="none" strike="noStrike">
                          <a:solidFill>
                            <a:srgbClr val="000000"/>
                          </a:solidFill>
                          <a:effectLst/>
                          <a:latin typeface="Aptos Narrow" panose="020B0004020202020204" pitchFamily="34" charset="0"/>
                        </a:rPr>
                        <a:t>CP No.</a:t>
                      </a:r>
                    </a:p>
                  </a:txBody>
                  <a:tcPr marL="7258" marR="7258" marT="72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50" b="1" i="0" u="none" strike="noStrike" dirty="0">
                          <a:solidFill>
                            <a:srgbClr val="000000"/>
                          </a:solidFill>
                          <a:effectLst/>
                          <a:latin typeface="Aptos Narrow" panose="020B0004020202020204" pitchFamily="34" charset="0"/>
                        </a:rPr>
                        <a:t>Project Name</a:t>
                      </a:r>
                    </a:p>
                  </a:txBody>
                  <a:tcPr marL="7258" marR="7258" marT="72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50" b="1" i="0" u="none" strike="noStrike">
                          <a:solidFill>
                            <a:srgbClr val="000000"/>
                          </a:solidFill>
                          <a:effectLst/>
                          <a:latin typeface="Aptos Narrow" panose="020B0004020202020204" pitchFamily="34" charset="0"/>
                        </a:rPr>
                        <a:t>Free Bal. 3/4/24</a:t>
                      </a:r>
                    </a:p>
                  </a:txBody>
                  <a:tcPr marL="7258" marR="7258" marT="72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1050" b="1" i="0" u="none" strike="noStrike">
                          <a:solidFill>
                            <a:srgbClr val="000000"/>
                          </a:solidFill>
                          <a:effectLst/>
                          <a:latin typeface="Aptos Narrow" panose="020B0004020202020204" pitchFamily="34" charset="0"/>
                        </a:rPr>
                        <a:t>Bonded </a:t>
                      </a:r>
                    </a:p>
                  </a:txBody>
                  <a:tcPr marL="7258" marR="7258" marT="72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FF1CB"/>
                    </a:solidFill>
                  </a:tcPr>
                </a:tc>
                <a:tc>
                  <a:txBody>
                    <a:bodyPr/>
                    <a:lstStyle/>
                    <a:p>
                      <a:pPr algn="ctr" fontAlgn="ctr"/>
                      <a:r>
                        <a:rPr lang="en-US" sz="1050" b="1" i="0" u="none" strike="noStrike">
                          <a:solidFill>
                            <a:srgbClr val="000000"/>
                          </a:solidFill>
                          <a:effectLst/>
                          <a:latin typeface="Aptos Narrow" panose="020B0004020202020204" pitchFamily="34" charset="0"/>
                        </a:rPr>
                        <a:t>Dept Request</a:t>
                      </a:r>
                    </a:p>
                  </a:txBody>
                  <a:tcPr marL="7258" marR="7258" marT="72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50" b="1" i="0" u="none" strike="noStrike">
                          <a:solidFill>
                            <a:srgbClr val="000000"/>
                          </a:solidFill>
                          <a:effectLst/>
                          <a:latin typeface="Aptos Narrow" panose="020B0004020202020204" pitchFamily="34" charset="0"/>
                        </a:rPr>
                        <a:t>Planning</a:t>
                      </a:r>
                    </a:p>
                  </a:txBody>
                  <a:tcPr marL="7258" marR="7258" marT="72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50" b="1" i="0" u="none" strike="noStrike">
                          <a:solidFill>
                            <a:srgbClr val="000000"/>
                          </a:solidFill>
                          <a:effectLst/>
                          <a:latin typeface="Aptos Narrow" panose="020B0004020202020204" pitchFamily="34" charset="0"/>
                        </a:rPr>
                        <a:t>Mayor</a:t>
                      </a:r>
                    </a:p>
                  </a:txBody>
                  <a:tcPr marL="7258" marR="7258" marT="72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0C1"/>
                    </a:solidFill>
                  </a:tcPr>
                </a:tc>
                <a:tc>
                  <a:txBody>
                    <a:bodyPr/>
                    <a:lstStyle/>
                    <a:p>
                      <a:pPr algn="ctr" fontAlgn="ctr"/>
                      <a:r>
                        <a:rPr lang="en-US" sz="1050" b="1" i="0" u="none" strike="noStrike" dirty="0">
                          <a:solidFill>
                            <a:srgbClr val="000000"/>
                          </a:solidFill>
                          <a:effectLst/>
                          <a:latin typeface="Aptos Narrow" panose="020B0004020202020204" pitchFamily="34" charset="0"/>
                        </a:rPr>
                        <a:t>Total </a:t>
                      </a:r>
                      <a:r>
                        <a:rPr lang="en-US" sz="1050" b="1" i="0" u="none" strike="noStrike" dirty="0" err="1">
                          <a:solidFill>
                            <a:srgbClr val="000000"/>
                          </a:solidFill>
                          <a:effectLst/>
                          <a:latin typeface="Aptos Narrow" panose="020B0004020202020204" pitchFamily="34" charset="0"/>
                        </a:rPr>
                        <a:t>OutYears</a:t>
                      </a:r>
                      <a:endParaRPr lang="en-US" sz="1050" b="1" i="0" u="none" strike="noStrike" dirty="0">
                        <a:solidFill>
                          <a:srgbClr val="000000"/>
                        </a:solidFill>
                        <a:effectLst/>
                        <a:latin typeface="Aptos Narrow" panose="020B0004020202020204" pitchFamily="34" charset="0"/>
                      </a:endParaRPr>
                    </a:p>
                  </a:txBody>
                  <a:tcPr marL="7258" marR="7258" marT="72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FC"/>
                    </a:solidFill>
                  </a:tcPr>
                </a:tc>
                <a:tc>
                  <a:txBody>
                    <a:bodyPr/>
                    <a:lstStyle/>
                    <a:p>
                      <a:pPr algn="ctr" fontAlgn="ctr"/>
                      <a:r>
                        <a:rPr lang="en-US" sz="1050" b="1" i="0" u="none" strike="noStrike">
                          <a:solidFill>
                            <a:srgbClr val="000000"/>
                          </a:solidFill>
                          <a:effectLst/>
                          <a:latin typeface="Aptos Narrow" panose="020B0004020202020204" pitchFamily="34" charset="0"/>
                        </a:rPr>
                        <a:t>Notes </a:t>
                      </a:r>
                    </a:p>
                  </a:txBody>
                  <a:tcPr marL="7258" marR="7258" marT="72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37001057"/>
                  </a:ext>
                </a:extLst>
              </a:tr>
              <a:tr h="310398">
                <a:tc>
                  <a:txBody>
                    <a:bodyPr/>
                    <a:lstStyle/>
                    <a:p>
                      <a:pPr algn="l" fontAlgn="b"/>
                      <a:r>
                        <a:rPr lang="en-US" sz="1100" b="0" i="0" u="none" strike="noStrike" dirty="0">
                          <a:solidFill>
                            <a:srgbClr val="000000"/>
                          </a:solidFill>
                          <a:effectLst/>
                          <a:latin typeface="Arial Narrow" panose="020B0606020202030204" pitchFamily="34" charset="0"/>
                        </a:rPr>
                        <a:t>New</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dirty="0">
                          <a:solidFill>
                            <a:srgbClr val="000000"/>
                          </a:solidFill>
                          <a:effectLst/>
                          <a:latin typeface="Arial Narrow" panose="020B0606020202030204" pitchFamily="34" charset="0"/>
                        </a:rPr>
                        <a:t>Government Center EV Infrastructure</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Arial Narrow" panose="020B0606020202030204" pitchFamily="34" charset="0"/>
                        </a:rPr>
                        <a:t>                     -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r" fontAlgn="b"/>
                      <a:r>
                        <a:rPr lang="en-US" sz="1100" b="0" i="0" u="none" strike="noStrike" dirty="0">
                          <a:solidFill>
                            <a:srgbClr val="000000"/>
                          </a:solidFill>
                          <a:effectLst/>
                          <a:latin typeface="Arial Narrow" panose="020B0606020202030204" pitchFamily="34" charset="0"/>
                        </a:rPr>
                        <a:t>                         -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FF1CB"/>
                    </a:solidFill>
                  </a:tcPr>
                </a:tc>
                <a:tc>
                  <a:txBody>
                    <a:bodyPr/>
                    <a:lstStyle/>
                    <a:p>
                      <a:pPr algn="l" fontAlgn="b"/>
                      <a:r>
                        <a:rPr lang="en-US" sz="1100" b="0" i="0" u="none" strike="noStrike">
                          <a:solidFill>
                            <a:srgbClr val="000000"/>
                          </a:solidFill>
                          <a:effectLst/>
                          <a:latin typeface="Arial Narrow" panose="020B0606020202030204" pitchFamily="34" charset="0"/>
                        </a:rPr>
                        <a:t>                      -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rial Narrow" panose="020B0606020202030204" pitchFamily="34" charset="0"/>
                        </a:rPr>
                        <a:t>                      -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rial Narrow" panose="020B0606020202030204" pitchFamily="34" charset="0"/>
                        </a:rPr>
                        <a:t>       860,566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0C1"/>
                    </a:solidFill>
                  </a:tcPr>
                </a:tc>
                <a:tc>
                  <a:txBody>
                    <a:bodyPr/>
                    <a:lstStyle/>
                    <a:p>
                      <a:pPr algn="r" fontAlgn="b"/>
                      <a:r>
                        <a:rPr lang="en-US" sz="1100" b="0" i="0" u="none" strike="noStrike">
                          <a:solidFill>
                            <a:srgbClr val="000000"/>
                          </a:solidFill>
                          <a:effectLst/>
                          <a:latin typeface="Arial Narrow" panose="020B0606020202030204" pitchFamily="34" charset="0"/>
                        </a:rPr>
                        <a:t>                              -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FC"/>
                    </a:solidFill>
                  </a:tcPr>
                </a:tc>
                <a:tc>
                  <a:txBody>
                    <a:bodyPr/>
                    <a:lstStyle/>
                    <a:p>
                      <a:pPr algn="ctr" fontAlgn="b"/>
                      <a:r>
                        <a:rPr lang="en-US" sz="1100" b="0" i="0" u="none" strike="noStrike" dirty="0">
                          <a:solidFill>
                            <a:srgbClr val="000000"/>
                          </a:solidFill>
                          <a:effectLst/>
                          <a:latin typeface="Arial Narrow" panose="020B0606020202030204" pitchFamily="34" charset="0"/>
                        </a:rPr>
                        <a:t>State Grant $559,368</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16023811"/>
                  </a:ext>
                </a:extLst>
              </a:tr>
              <a:tr h="310398">
                <a:tc>
                  <a:txBody>
                    <a:bodyPr/>
                    <a:lstStyle/>
                    <a:p>
                      <a:pPr algn="l" fontAlgn="b"/>
                      <a:r>
                        <a:rPr lang="en-US" sz="1100" b="0" i="0" u="none" strike="noStrike">
                          <a:solidFill>
                            <a:srgbClr val="000000"/>
                          </a:solidFill>
                          <a:effectLst/>
                          <a:latin typeface="Arial Narrow" panose="020B0606020202030204" pitchFamily="34" charset="0"/>
                        </a:rPr>
                        <a:t>CP2220</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dirty="0">
                          <a:solidFill>
                            <a:srgbClr val="000000"/>
                          </a:solidFill>
                          <a:effectLst/>
                          <a:latin typeface="Arial Narrow" panose="020B0606020202030204" pitchFamily="34" charset="0"/>
                        </a:rPr>
                        <a:t>Major Bridge Repairs And Design</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dirty="0">
                          <a:solidFill>
                            <a:srgbClr val="000000"/>
                          </a:solidFill>
                          <a:effectLst/>
                          <a:latin typeface="Arial Narrow" panose="020B0606020202030204" pitchFamily="34" charset="0"/>
                        </a:rPr>
                        <a:t>          538,475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r" fontAlgn="b"/>
                      <a:r>
                        <a:rPr lang="en-US" sz="1100" b="0" i="0" u="none" strike="noStrike" dirty="0">
                          <a:solidFill>
                            <a:srgbClr val="000000"/>
                          </a:solidFill>
                          <a:effectLst/>
                          <a:latin typeface="Arial Narrow" panose="020B0606020202030204" pitchFamily="34" charset="0"/>
                        </a:rPr>
                        <a:t>             (13,655)</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FF1CB"/>
                    </a:solidFill>
                  </a:tcPr>
                </a:tc>
                <a:tc>
                  <a:txBody>
                    <a:bodyPr/>
                    <a:lstStyle/>
                    <a:p>
                      <a:pPr algn="r" fontAlgn="b"/>
                      <a:r>
                        <a:rPr lang="en-US" sz="1100" b="0" i="0" u="none" strike="noStrike">
                          <a:solidFill>
                            <a:srgbClr val="000000"/>
                          </a:solidFill>
                          <a:effectLst/>
                          <a:latin typeface="Arial Narrow" panose="020B0606020202030204" pitchFamily="34" charset="0"/>
                        </a:rPr>
                        <a:t>          952,000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rial Narrow" panose="020B0606020202030204" pitchFamily="34" charset="0"/>
                        </a:rPr>
                        <a:t>          452,000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rial Narrow" panose="020B0606020202030204" pitchFamily="34" charset="0"/>
                        </a:rPr>
                        <a:t>       452,000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0C1"/>
                    </a:solidFill>
                  </a:tcPr>
                </a:tc>
                <a:tc>
                  <a:txBody>
                    <a:bodyPr/>
                    <a:lstStyle/>
                    <a:p>
                      <a:pPr algn="r" fontAlgn="b"/>
                      <a:r>
                        <a:rPr lang="en-US" sz="1100" b="0" i="0" u="none" strike="noStrike">
                          <a:solidFill>
                            <a:srgbClr val="000000"/>
                          </a:solidFill>
                          <a:effectLst/>
                          <a:latin typeface="Arial Narrow" panose="020B0606020202030204" pitchFamily="34" charset="0"/>
                        </a:rPr>
                        <a:t>               1,500,000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FC"/>
                    </a:solidFill>
                  </a:tcPr>
                </a:tc>
                <a:tc>
                  <a:txBody>
                    <a:bodyPr/>
                    <a:lstStyle/>
                    <a:p>
                      <a:pPr algn="ctr" fontAlgn="b"/>
                      <a:r>
                        <a:rPr lang="en-US" sz="1100" b="0" i="0" u="none" strike="noStrike">
                          <a:solidFill>
                            <a:srgbClr val="000000"/>
                          </a:solidFill>
                          <a:effectLst/>
                          <a:latin typeface="Arial Narrow" panose="020B0606020202030204" pitchFamily="34" charset="0"/>
                        </a:rPr>
                        <a:t>Applying for State Grant</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1959999"/>
                  </a:ext>
                </a:extLst>
              </a:tr>
              <a:tr h="310398">
                <a:tc>
                  <a:txBody>
                    <a:bodyPr/>
                    <a:lstStyle/>
                    <a:p>
                      <a:pPr algn="l" fontAlgn="b"/>
                      <a:r>
                        <a:rPr lang="en-US" sz="1100" b="0" i="0" u="none" strike="noStrike">
                          <a:solidFill>
                            <a:srgbClr val="000000"/>
                          </a:solidFill>
                          <a:effectLst/>
                          <a:latin typeface="Arial Narrow" panose="020B0606020202030204" pitchFamily="34" charset="0"/>
                        </a:rPr>
                        <a:t>CP8701</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Arial Narrow" panose="020B0606020202030204" pitchFamily="34" charset="0"/>
                        </a:rPr>
                        <a:t>John Boccuzzi Park @ Southfield</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rial Narrow" panose="020B0606020202030204" pitchFamily="34" charset="0"/>
                        </a:rPr>
                        <a:t>      1,478,817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r" fontAlgn="b"/>
                      <a:r>
                        <a:rPr lang="en-US" sz="1100" b="0" i="0" u="none" strike="noStrike" dirty="0">
                          <a:solidFill>
                            <a:srgbClr val="000000"/>
                          </a:solidFill>
                          <a:effectLst/>
                          <a:latin typeface="Arial Narrow" panose="020B0606020202030204" pitchFamily="34" charset="0"/>
                        </a:rPr>
                        <a:t>          1,206,829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FF1CB"/>
                    </a:solidFill>
                  </a:tcPr>
                </a:tc>
                <a:tc>
                  <a:txBody>
                    <a:bodyPr/>
                    <a:lstStyle/>
                    <a:p>
                      <a:pPr algn="r" fontAlgn="b"/>
                      <a:r>
                        <a:rPr lang="en-US" sz="1100" b="0" i="0" u="none" strike="noStrike" dirty="0">
                          <a:solidFill>
                            <a:srgbClr val="000000"/>
                          </a:solidFill>
                          <a:effectLst/>
                          <a:latin typeface="Arial Narrow" panose="020B0606020202030204" pitchFamily="34" charset="0"/>
                        </a:rPr>
                        <a:t>          600,000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rial Narrow" panose="020B0606020202030204" pitchFamily="34" charset="0"/>
                        </a:rPr>
                        <a:t>          600,000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rial Narrow" panose="020B0606020202030204" pitchFamily="34" charset="0"/>
                        </a:rPr>
                        <a:t>       600,000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0C1"/>
                    </a:solidFill>
                  </a:tcPr>
                </a:tc>
                <a:tc>
                  <a:txBody>
                    <a:bodyPr/>
                    <a:lstStyle/>
                    <a:p>
                      <a:pPr algn="r" fontAlgn="b"/>
                      <a:r>
                        <a:rPr lang="en-US" sz="1100" b="0" i="0" u="none" strike="noStrike">
                          <a:solidFill>
                            <a:srgbClr val="000000"/>
                          </a:solidFill>
                          <a:effectLst/>
                          <a:latin typeface="Arial Narrow" panose="020B0606020202030204" pitchFamily="34" charset="0"/>
                        </a:rPr>
                        <a:t>                              -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FC"/>
                    </a:solidFill>
                  </a:tcPr>
                </a:tc>
                <a:tc>
                  <a:txBody>
                    <a:bodyPr/>
                    <a:lstStyle/>
                    <a:p>
                      <a:pPr algn="ctr" fontAlgn="b"/>
                      <a:r>
                        <a:rPr lang="en-US" sz="1100" b="0" i="0" u="none" strike="noStrike">
                          <a:solidFill>
                            <a:srgbClr val="000000"/>
                          </a:solidFill>
                          <a:effectLst/>
                          <a:latin typeface="Arial Narrow" panose="020B0606020202030204" pitchFamily="34" charset="0"/>
                        </a:rPr>
                        <a:t>Working to extend NFWF Grant</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92928987"/>
                  </a:ext>
                </a:extLst>
              </a:tr>
              <a:tr h="310398">
                <a:tc>
                  <a:txBody>
                    <a:bodyPr/>
                    <a:lstStyle/>
                    <a:p>
                      <a:pPr algn="l" fontAlgn="b"/>
                      <a:r>
                        <a:rPr lang="en-US" sz="1100" b="0" i="0" u="none" strike="noStrike">
                          <a:solidFill>
                            <a:srgbClr val="000000"/>
                          </a:solidFill>
                          <a:effectLst/>
                          <a:latin typeface="Arial Narrow" panose="020B0606020202030204" pitchFamily="34" charset="0"/>
                        </a:rPr>
                        <a:t>C56119</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Arial Narrow" panose="020B0606020202030204" pitchFamily="34" charset="0"/>
                        </a:rPr>
                        <a:t>Citywide Roadway Correction</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rial Narrow" panose="020B0606020202030204" pitchFamily="34" charset="0"/>
                        </a:rPr>
                        <a:t>          398,011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r" fontAlgn="b"/>
                      <a:r>
                        <a:rPr lang="en-US" sz="1100" b="0" i="0" u="none" strike="noStrike">
                          <a:solidFill>
                            <a:srgbClr val="000000"/>
                          </a:solidFill>
                          <a:effectLst/>
                          <a:latin typeface="Arial Narrow" panose="020B0606020202030204" pitchFamily="34" charset="0"/>
                        </a:rPr>
                        <a:t>             277,107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FF1CB"/>
                    </a:solidFill>
                  </a:tcPr>
                </a:tc>
                <a:tc>
                  <a:txBody>
                    <a:bodyPr/>
                    <a:lstStyle/>
                    <a:p>
                      <a:pPr algn="r" fontAlgn="b"/>
                      <a:r>
                        <a:rPr lang="en-US" sz="1100" b="0" i="0" u="none" strike="noStrike">
                          <a:solidFill>
                            <a:srgbClr val="000000"/>
                          </a:solidFill>
                          <a:effectLst/>
                          <a:latin typeface="Arial Narrow" panose="020B0606020202030204" pitchFamily="34" charset="0"/>
                        </a:rPr>
                        <a:t>          100,000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rial Narrow" panose="020B0606020202030204" pitchFamily="34" charset="0"/>
                        </a:rPr>
                        <a:t>          100,000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dirty="0">
                          <a:solidFill>
                            <a:srgbClr val="000000"/>
                          </a:solidFill>
                          <a:effectLst/>
                          <a:latin typeface="Arial Narrow" panose="020B0606020202030204" pitchFamily="34" charset="0"/>
                        </a:rPr>
                        <a:t>       100,000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0C1"/>
                    </a:solidFill>
                  </a:tcPr>
                </a:tc>
                <a:tc>
                  <a:txBody>
                    <a:bodyPr/>
                    <a:lstStyle/>
                    <a:p>
                      <a:pPr algn="r" fontAlgn="b"/>
                      <a:r>
                        <a:rPr lang="en-US" sz="1100" b="0" i="0" u="none" strike="noStrike">
                          <a:solidFill>
                            <a:srgbClr val="000000"/>
                          </a:solidFill>
                          <a:effectLst/>
                          <a:latin typeface="Arial Narrow" panose="020B0606020202030204" pitchFamily="34" charset="0"/>
                        </a:rPr>
                        <a:t>                  600,000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FC"/>
                    </a:solidFill>
                  </a:tcPr>
                </a:tc>
                <a:tc>
                  <a:txBody>
                    <a:bodyPr/>
                    <a:lstStyle/>
                    <a:p>
                      <a:pPr algn="ctr" fontAlgn="b"/>
                      <a:r>
                        <a:rPr lang="en-US" sz="1100" b="0" i="0" u="none" strike="noStrike" dirty="0">
                          <a:solidFill>
                            <a:srgbClr val="000000"/>
                          </a:solidFill>
                          <a:effectLst/>
                          <a:latin typeface="Arial Narrow" panose="020B0606020202030204" pitchFamily="34" charset="0"/>
                        </a:rPr>
                        <a:t>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30678255"/>
                  </a:ext>
                </a:extLst>
              </a:tr>
              <a:tr h="310398">
                <a:tc>
                  <a:txBody>
                    <a:bodyPr/>
                    <a:lstStyle/>
                    <a:p>
                      <a:pPr algn="l" fontAlgn="b"/>
                      <a:r>
                        <a:rPr lang="en-US" sz="1100" b="0" i="0" u="none" strike="noStrike">
                          <a:solidFill>
                            <a:srgbClr val="000000"/>
                          </a:solidFill>
                          <a:effectLst/>
                          <a:latin typeface="Arial Narrow" panose="020B0606020202030204" pitchFamily="34" charset="0"/>
                        </a:rPr>
                        <a:t>New</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Arial Narrow" panose="020B0606020202030204" pitchFamily="34" charset="0"/>
                        </a:rPr>
                        <a:t>Yerwood Center - Solar Array Atop</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rial Narrow" panose="020B0606020202030204" pitchFamily="34" charset="0"/>
                        </a:rPr>
                        <a:t>                     -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r" fontAlgn="b"/>
                      <a:r>
                        <a:rPr lang="en-US" sz="1100" b="0" i="0" u="none" strike="noStrike" dirty="0">
                          <a:solidFill>
                            <a:srgbClr val="000000"/>
                          </a:solidFill>
                          <a:effectLst/>
                          <a:latin typeface="Arial Narrow" panose="020B0606020202030204" pitchFamily="34" charset="0"/>
                        </a:rPr>
                        <a:t>                         -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FF1CB"/>
                    </a:solidFill>
                  </a:tcPr>
                </a:tc>
                <a:tc>
                  <a:txBody>
                    <a:bodyPr/>
                    <a:lstStyle/>
                    <a:p>
                      <a:pPr algn="r" fontAlgn="b"/>
                      <a:r>
                        <a:rPr lang="en-US" sz="1100" b="0" i="0" u="none" strike="noStrike">
                          <a:solidFill>
                            <a:srgbClr val="000000"/>
                          </a:solidFill>
                          <a:effectLst/>
                          <a:latin typeface="Arial Narrow" panose="020B0606020202030204" pitchFamily="34" charset="0"/>
                        </a:rPr>
                        <a:t>          454,230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rial Narrow" panose="020B0606020202030204" pitchFamily="34" charset="0"/>
                        </a:rPr>
                        <a:t>          454,230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rial Narrow" panose="020B0606020202030204" pitchFamily="34" charset="0"/>
                        </a:rPr>
                        <a:t>       454,230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0C1"/>
                    </a:solidFill>
                  </a:tcPr>
                </a:tc>
                <a:tc>
                  <a:txBody>
                    <a:bodyPr/>
                    <a:lstStyle/>
                    <a:p>
                      <a:pPr algn="r" fontAlgn="b"/>
                      <a:r>
                        <a:rPr lang="en-US" sz="1100" b="0" i="0" u="none" strike="noStrike">
                          <a:solidFill>
                            <a:srgbClr val="000000"/>
                          </a:solidFill>
                          <a:effectLst/>
                          <a:latin typeface="Arial Narrow" panose="020B0606020202030204" pitchFamily="34" charset="0"/>
                        </a:rPr>
                        <a:t>                              -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FC"/>
                    </a:solidFill>
                  </a:tcPr>
                </a:tc>
                <a:tc>
                  <a:txBody>
                    <a:bodyPr/>
                    <a:lstStyle/>
                    <a:p>
                      <a:pPr algn="ctr" fontAlgn="b"/>
                      <a:r>
                        <a:rPr lang="en-US" sz="1100" b="0" i="0" u="none" strike="noStrike" dirty="0">
                          <a:solidFill>
                            <a:schemeClr val="tx1"/>
                          </a:solidFill>
                          <a:effectLst/>
                          <a:latin typeface="Arial Narrow" panose="020B0606020202030204" pitchFamily="34" charset="0"/>
                        </a:rPr>
                        <a:t>20 </a:t>
                      </a:r>
                      <a:r>
                        <a:rPr lang="en-US" sz="1100" b="0" i="0" u="none" strike="noStrike" dirty="0" err="1">
                          <a:solidFill>
                            <a:schemeClr val="tx1"/>
                          </a:solidFill>
                          <a:effectLst/>
                          <a:latin typeface="Arial Narrow" panose="020B0606020202030204" pitchFamily="34" charset="0"/>
                        </a:rPr>
                        <a:t>yr</a:t>
                      </a:r>
                      <a:r>
                        <a:rPr lang="en-US" sz="1100" b="0" i="0" u="none" strike="noStrike" dirty="0">
                          <a:solidFill>
                            <a:schemeClr val="tx1"/>
                          </a:solidFill>
                          <a:effectLst/>
                          <a:latin typeface="Arial Narrow" panose="020B0606020202030204" pitchFamily="34" charset="0"/>
                        </a:rPr>
                        <a:t> Net Benefit $191,171</a:t>
                      </a:r>
                    </a:p>
                    <a:p>
                      <a:pPr algn="ctr" fontAlgn="b"/>
                      <a:r>
                        <a:rPr lang="en-US" sz="1100" b="0" i="0" u="none" strike="noStrike" dirty="0">
                          <a:solidFill>
                            <a:schemeClr val="tx1"/>
                          </a:solidFill>
                          <a:effectLst/>
                          <a:latin typeface="Arial Narrow" panose="020B0606020202030204" pitchFamily="34" charset="0"/>
                        </a:rPr>
                        <a:t>12 </a:t>
                      </a:r>
                      <a:r>
                        <a:rPr lang="en-US" sz="1100" b="0" i="0" u="none" strike="noStrike" dirty="0" err="1">
                          <a:solidFill>
                            <a:schemeClr val="tx1"/>
                          </a:solidFill>
                          <a:effectLst/>
                          <a:latin typeface="Arial Narrow" panose="020B0606020202030204" pitchFamily="34" charset="0"/>
                        </a:rPr>
                        <a:t>yr</a:t>
                      </a:r>
                      <a:r>
                        <a:rPr lang="en-US" sz="1100" b="0" i="0" u="none" strike="noStrike" dirty="0">
                          <a:solidFill>
                            <a:schemeClr val="tx1"/>
                          </a:solidFill>
                          <a:effectLst/>
                          <a:latin typeface="Arial Narrow" panose="020B0606020202030204" pitchFamily="34" charset="0"/>
                        </a:rPr>
                        <a:t> Payback</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45776535"/>
                  </a:ext>
                </a:extLst>
              </a:tr>
              <a:tr h="310398">
                <a:tc>
                  <a:txBody>
                    <a:bodyPr/>
                    <a:lstStyle/>
                    <a:p>
                      <a:pPr algn="l" fontAlgn="b"/>
                      <a:r>
                        <a:rPr lang="en-US" sz="1100" b="0" i="0" u="none" strike="noStrike">
                          <a:solidFill>
                            <a:srgbClr val="000000"/>
                          </a:solidFill>
                          <a:effectLst/>
                          <a:latin typeface="Arial Narrow" panose="020B0606020202030204" pitchFamily="34" charset="0"/>
                        </a:rPr>
                        <a:t>New</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Arial Narrow" panose="020B0606020202030204" pitchFamily="34" charset="0"/>
                        </a:rPr>
                        <a:t>Cascade Road Bridge #135001</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rial Narrow" panose="020B0606020202030204" pitchFamily="34" charset="0"/>
                        </a:rPr>
                        <a:t>                     -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r" fontAlgn="b"/>
                      <a:r>
                        <a:rPr lang="en-US" sz="1100" b="0" i="0" u="none" strike="noStrike" dirty="0">
                          <a:solidFill>
                            <a:srgbClr val="000000"/>
                          </a:solidFill>
                          <a:effectLst/>
                          <a:latin typeface="Arial Narrow" panose="020B0606020202030204" pitchFamily="34" charset="0"/>
                        </a:rPr>
                        <a:t>                         -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FF1CB"/>
                    </a:solidFill>
                  </a:tcPr>
                </a:tc>
                <a:tc>
                  <a:txBody>
                    <a:bodyPr/>
                    <a:lstStyle/>
                    <a:p>
                      <a:pPr algn="r" fontAlgn="b"/>
                      <a:r>
                        <a:rPr lang="en-US" sz="1100" b="0" i="0" u="none" strike="noStrike">
                          <a:solidFill>
                            <a:srgbClr val="000000"/>
                          </a:solidFill>
                          <a:effectLst/>
                          <a:latin typeface="Arial Narrow" panose="020B0606020202030204" pitchFamily="34" charset="0"/>
                        </a:rPr>
                        <a:t>                      -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dirty="0">
                          <a:solidFill>
                            <a:srgbClr val="000000"/>
                          </a:solidFill>
                          <a:effectLst/>
                          <a:latin typeface="Arial Narrow" panose="020B0606020202030204" pitchFamily="34" charset="0"/>
                        </a:rPr>
                        <a:t>                      -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rial Narrow" panose="020B0606020202030204" pitchFamily="34" charset="0"/>
                        </a:rPr>
                        <a:t>                   -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0C1"/>
                    </a:solidFill>
                  </a:tcPr>
                </a:tc>
                <a:tc>
                  <a:txBody>
                    <a:bodyPr/>
                    <a:lstStyle/>
                    <a:p>
                      <a:pPr algn="r" fontAlgn="b"/>
                      <a:r>
                        <a:rPr lang="en-US" sz="1100" b="0" i="0" u="none" strike="noStrike">
                          <a:solidFill>
                            <a:srgbClr val="000000"/>
                          </a:solidFill>
                          <a:effectLst/>
                          <a:latin typeface="Arial Narrow" panose="020B0606020202030204" pitchFamily="34" charset="0"/>
                        </a:rPr>
                        <a:t>               2,187,500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FC"/>
                    </a:solidFill>
                  </a:tcPr>
                </a:tc>
                <a:tc rowSpan="6">
                  <a:txBody>
                    <a:bodyPr/>
                    <a:lstStyle/>
                    <a:p>
                      <a:pPr algn="ctr" fontAlgn="ctr"/>
                      <a:r>
                        <a:rPr lang="en-US" sz="1100" b="0" i="0" u="none" strike="noStrike" dirty="0">
                          <a:solidFill>
                            <a:srgbClr val="000000"/>
                          </a:solidFill>
                          <a:effectLst/>
                          <a:latin typeface="Arial Narrow" panose="020B0606020202030204" pitchFamily="34" charset="0"/>
                        </a:rPr>
                        <a:t>Eligible for State Local Bridge Program, if application is approved</a:t>
                      </a:r>
                    </a:p>
                  </a:txBody>
                  <a:tcPr marL="7258" marR="7258" marT="72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19436081"/>
                  </a:ext>
                </a:extLst>
              </a:tr>
              <a:tr h="310398">
                <a:tc>
                  <a:txBody>
                    <a:bodyPr/>
                    <a:lstStyle/>
                    <a:p>
                      <a:pPr algn="l" fontAlgn="b"/>
                      <a:r>
                        <a:rPr lang="en-US" sz="1100" b="0" i="0" u="none" strike="noStrike">
                          <a:solidFill>
                            <a:srgbClr val="000000"/>
                          </a:solidFill>
                          <a:effectLst/>
                          <a:latin typeface="Arial Narrow" panose="020B0606020202030204" pitchFamily="34" charset="0"/>
                        </a:rPr>
                        <a:t>New</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Arial Narrow" panose="020B0606020202030204" pitchFamily="34" charset="0"/>
                        </a:rPr>
                        <a:t>Farms Road Bridge #135003</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rial Narrow" panose="020B0606020202030204" pitchFamily="34" charset="0"/>
                        </a:rPr>
                        <a:t>                     -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r" fontAlgn="b"/>
                      <a:r>
                        <a:rPr lang="en-US" sz="1100" b="0" i="0" u="none" strike="noStrike" dirty="0">
                          <a:solidFill>
                            <a:srgbClr val="000000"/>
                          </a:solidFill>
                          <a:effectLst/>
                          <a:latin typeface="Arial Narrow" panose="020B0606020202030204" pitchFamily="34" charset="0"/>
                        </a:rPr>
                        <a:t>                         -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FF1CB"/>
                    </a:solidFill>
                  </a:tcPr>
                </a:tc>
                <a:tc>
                  <a:txBody>
                    <a:bodyPr/>
                    <a:lstStyle/>
                    <a:p>
                      <a:pPr algn="r" fontAlgn="b"/>
                      <a:r>
                        <a:rPr lang="en-US" sz="1100" b="0" i="0" u="none" strike="noStrike">
                          <a:solidFill>
                            <a:srgbClr val="000000"/>
                          </a:solidFill>
                          <a:effectLst/>
                          <a:latin typeface="Arial Narrow" panose="020B0606020202030204" pitchFamily="34" charset="0"/>
                        </a:rPr>
                        <a:t>                      -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rial Narrow" panose="020B0606020202030204" pitchFamily="34" charset="0"/>
                        </a:rPr>
                        <a:t>                      -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dirty="0">
                          <a:solidFill>
                            <a:srgbClr val="000000"/>
                          </a:solidFill>
                          <a:effectLst/>
                          <a:latin typeface="Arial Narrow" panose="020B0606020202030204" pitchFamily="34" charset="0"/>
                        </a:rPr>
                        <a:t>                   -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0C1"/>
                    </a:solidFill>
                  </a:tcPr>
                </a:tc>
                <a:tc>
                  <a:txBody>
                    <a:bodyPr/>
                    <a:lstStyle/>
                    <a:p>
                      <a:pPr algn="r" fontAlgn="b"/>
                      <a:r>
                        <a:rPr lang="en-US" sz="1100" b="0" i="0" u="none" strike="noStrike">
                          <a:solidFill>
                            <a:srgbClr val="000000"/>
                          </a:solidFill>
                          <a:effectLst/>
                          <a:latin typeface="Arial Narrow" panose="020B0606020202030204" pitchFamily="34" charset="0"/>
                        </a:rPr>
                        <a:t>               2,000,000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FC"/>
                    </a:solidFill>
                  </a:tcPr>
                </a:tc>
                <a:tc vMerge="1">
                  <a:txBody>
                    <a:bodyPr/>
                    <a:lstStyle/>
                    <a:p>
                      <a:endParaRPr lang="en-US"/>
                    </a:p>
                  </a:txBody>
                  <a:tcPr/>
                </a:tc>
                <a:extLst>
                  <a:ext uri="{0D108BD9-81ED-4DB2-BD59-A6C34878D82A}">
                    <a16:rowId xmlns:a16="http://schemas.microsoft.com/office/drawing/2014/main" val="1138319"/>
                  </a:ext>
                </a:extLst>
              </a:tr>
              <a:tr h="310398">
                <a:tc>
                  <a:txBody>
                    <a:bodyPr/>
                    <a:lstStyle/>
                    <a:p>
                      <a:pPr algn="l" fontAlgn="b"/>
                      <a:r>
                        <a:rPr lang="en-US" sz="1100" b="0" i="0" u="none" strike="noStrike">
                          <a:solidFill>
                            <a:srgbClr val="000000"/>
                          </a:solidFill>
                          <a:effectLst/>
                          <a:latin typeface="Arial Narrow" panose="020B0606020202030204" pitchFamily="34" charset="0"/>
                        </a:rPr>
                        <a:t>New</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Arial Narrow" panose="020B0606020202030204" pitchFamily="34" charset="0"/>
                        </a:rPr>
                        <a:t>Old Long Ridge Road Bridge #135007</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rial Narrow" panose="020B0606020202030204" pitchFamily="34" charset="0"/>
                        </a:rPr>
                        <a:t>                     -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r" fontAlgn="b"/>
                      <a:r>
                        <a:rPr lang="en-US" sz="1100" b="0" i="0" u="none" strike="noStrike" dirty="0">
                          <a:solidFill>
                            <a:srgbClr val="000000"/>
                          </a:solidFill>
                          <a:effectLst/>
                          <a:latin typeface="Arial Narrow" panose="020B0606020202030204" pitchFamily="34" charset="0"/>
                        </a:rPr>
                        <a:t>                         -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FF1CB"/>
                    </a:solidFill>
                  </a:tcPr>
                </a:tc>
                <a:tc>
                  <a:txBody>
                    <a:bodyPr/>
                    <a:lstStyle/>
                    <a:p>
                      <a:pPr algn="r" fontAlgn="b"/>
                      <a:r>
                        <a:rPr lang="en-US" sz="1100" b="0" i="0" u="none" strike="noStrike">
                          <a:solidFill>
                            <a:srgbClr val="000000"/>
                          </a:solidFill>
                          <a:effectLst/>
                          <a:latin typeface="Arial Narrow" panose="020B0606020202030204" pitchFamily="34" charset="0"/>
                        </a:rPr>
                        <a:t>                      -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rial Narrow" panose="020B0606020202030204" pitchFamily="34" charset="0"/>
                        </a:rPr>
                        <a:t>                      -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dirty="0">
                          <a:solidFill>
                            <a:srgbClr val="000000"/>
                          </a:solidFill>
                          <a:effectLst/>
                          <a:latin typeface="Arial Narrow" panose="020B0606020202030204" pitchFamily="34" charset="0"/>
                        </a:rPr>
                        <a:t>                   -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0C1"/>
                    </a:solidFill>
                  </a:tcPr>
                </a:tc>
                <a:tc>
                  <a:txBody>
                    <a:bodyPr/>
                    <a:lstStyle/>
                    <a:p>
                      <a:pPr algn="r" fontAlgn="b"/>
                      <a:r>
                        <a:rPr lang="en-US" sz="1100" b="0" i="0" u="none" strike="noStrike">
                          <a:solidFill>
                            <a:srgbClr val="000000"/>
                          </a:solidFill>
                          <a:effectLst/>
                          <a:latin typeface="Arial Narrow" panose="020B0606020202030204" pitchFamily="34" charset="0"/>
                        </a:rPr>
                        <a:t>                  750,000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FC"/>
                    </a:solidFill>
                  </a:tcPr>
                </a:tc>
                <a:tc vMerge="1">
                  <a:txBody>
                    <a:bodyPr/>
                    <a:lstStyle/>
                    <a:p>
                      <a:endParaRPr lang="en-US"/>
                    </a:p>
                  </a:txBody>
                  <a:tcPr/>
                </a:tc>
                <a:extLst>
                  <a:ext uri="{0D108BD9-81ED-4DB2-BD59-A6C34878D82A}">
                    <a16:rowId xmlns:a16="http://schemas.microsoft.com/office/drawing/2014/main" val="3473085896"/>
                  </a:ext>
                </a:extLst>
              </a:tr>
              <a:tr h="310398">
                <a:tc>
                  <a:txBody>
                    <a:bodyPr/>
                    <a:lstStyle/>
                    <a:p>
                      <a:pPr algn="l" fontAlgn="b"/>
                      <a:r>
                        <a:rPr lang="en-US" sz="1100" b="0" i="0" u="none" strike="noStrike">
                          <a:solidFill>
                            <a:srgbClr val="000000"/>
                          </a:solidFill>
                          <a:effectLst/>
                          <a:latin typeface="Arial Narrow" panose="020B0606020202030204" pitchFamily="34" charset="0"/>
                        </a:rPr>
                        <a:t>New</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Arial Narrow" panose="020B0606020202030204" pitchFamily="34" charset="0"/>
                        </a:rPr>
                        <a:t>Farms Road Bridge #135004</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rial Narrow" panose="020B0606020202030204" pitchFamily="34" charset="0"/>
                        </a:rPr>
                        <a:t>                     -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r" fontAlgn="b"/>
                      <a:r>
                        <a:rPr lang="en-US" sz="1100" b="0" i="0" u="none" strike="noStrike" dirty="0">
                          <a:solidFill>
                            <a:srgbClr val="000000"/>
                          </a:solidFill>
                          <a:effectLst/>
                          <a:latin typeface="Arial Narrow" panose="020B0606020202030204" pitchFamily="34" charset="0"/>
                        </a:rPr>
                        <a:t>                         -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FF1CB"/>
                    </a:solidFill>
                  </a:tcPr>
                </a:tc>
                <a:tc>
                  <a:txBody>
                    <a:bodyPr/>
                    <a:lstStyle/>
                    <a:p>
                      <a:pPr algn="r" fontAlgn="b"/>
                      <a:r>
                        <a:rPr lang="en-US" sz="1100" b="0" i="0" u="none" strike="noStrike">
                          <a:solidFill>
                            <a:srgbClr val="000000"/>
                          </a:solidFill>
                          <a:effectLst/>
                          <a:latin typeface="Arial Narrow" panose="020B0606020202030204" pitchFamily="34" charset="0"/>
                        </a:rPr>
                        <a:t>                      -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rial Narrow" panose="020B0606020202030204" pitchFamily="34" charset="0"/>
                        </a:rPr>
                        <a:t>                      -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rial Narrow" panose="020B0606020202030204" pitchFamily="34" charset="0"/>
                        </a:rPr>
                        <a:t>                   -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0C1"/>
                    </a:solidFill>
                  </a:tcPr>
                </a:tc>
                <a:tc>
                  <a:txBody>
                    <a:bodyPr/>
                    <a:lstStyle/>
                    <a:p>
                      <a:pPr algn="r" fontAlgn="b"/>
                      <a:r>
                        <a:rPr lang="en-US" sz="1100" b="0" i="0" u="none" strike="noStrike" dirty="0">
                          <a:solidFill>
                            <a:srgbClr val="000000"/>
                          </a:solidFill>
                          <a:effectLst/>
                          <a:latin typeface="Arial Narrow" panose="020B0606020202030204" pitchFamily="34" charset="0"/>
                        </a:rPr>
                        <a:t>               1,812,500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FC"/>
                    </a:solidFill>
                  </a:tcPr>
                </a:tc>
                <a:tc vMerge="1">
                  <a:txBody>
                    <a:bodyPr/>
                    <a:lstStyle/>
                    <a:p>
                      <a:endParaRPr lang="en-US"/>
                    </a:p>
                  </a:txBody>
                  <a:tcPr/>
                </a:tc>
                <a:extLst>
                  <a:ext uri="{0D108BD9-81ED-4DB2-BD59-A6C34878D82A}">
                    <a16:rowId xmlns:a16="http://schemas.microsoft.com/office/drawing/2014/main" val="2891074133"/>
                  </a:ext>
                </a:extLst>
              </a:tr>
              <a:tr h="310398">
                <a:tc>
                  <a:txBody>
                    <a:bodyPr/>
                    <a:lstStyle/>
                    <a:p>
                      <a:pPr algn="l" fontAlgn="b"/>
                      <a:r>
                        <a:rPr lang="en-US" sz="1100" b="0" i="0" u="none" strike="noStrike">
                          <a:solidFill>
                            <a:srgbClr val="000000"/>
                          </a:solidFill>
                          <a:effectLst/>
                          <a:latin typeface="Arial Narrow" panose="020B0606020202030204" pitchFamily="34" charset="0"/>
                        </a:rPr>
                        <a:t>New</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Arial Narrow" panose="020B0606020202030204" pitchFamily="34" charset="0"/>
                        </a:rPr>
                        <a:t>Old Long Ridge Road Bridge #135010</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rial Narrow" panose="020B0606020202030204" pitchFamily="34" charset="0"/>
                        </a:rPr>
                        <a:t>                     -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r" fontAlgn="b"/>
                      <a:r>
                        <a:rPr lang="en-US" sz="1100" b="0" i="0" u="none" strike="noStrike" dirty="0">
                          <a:solidFill>
                            <a:srgbClr val="000000"/>
                          </a:solidFill>
                          <a:effectLst/>
                          <a:latin typeface="Arial Narrow" panose="020B0606020202030204" pitchFamily="34" charset="0"/>
                        </a:rPr>
                        <a:t>                         -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FF1CB"/>
                    </a:solidFill>
                  </a:tcPr>
                </a:tc>
                <a:tc>
                  <a:txBody>
                    <a:bodyPr/>
                    <a:lstStyle/>
                    <a:p>
                      <a:pPr algn="r" fontAlgn="b"/>
                      <a:r>
                        <a:rPr lang="en-US" sz="1100" b="0" i="0" u="none" strike="noStrike">
                          <a:solidFill>
                            <a:srgbClr val="000000"/>
                          </a:solidFill>
                          <a:effectLst/>
                          <a:latin typeface="Arial Narrow" panose="020B0606020202030204" pitchFamily="34" charset="0"/>
                        </a:rPr>
                        <a:t>                      -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rial Narrow" panose="020B0606020202030204" pitchFamily="34" charset="0"/>
                        </a:rPr>
                        <a:t>                      -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rial Narrow" panose="020B0606020202030204" pitchFamily="34" charset="0"/>
                        </a:rPr>
                        <a:t>                   -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0C1"/>
                    </a:solidFill>
                  </a:tcPr>
                </a:tc>
                <a:tc>
                  <a:txBody>
                    <a:bodyPr/>
                    <a:lstStyle/>
                    <a:p>
                      <a:pPr algn="r" fontAlgn="b"/>
                      <a:r>
                        <a:rPr lang="en-US" sz="1100" b="0" i="0" u="none" strike="noStrike" dirty="0">
                          <a:solidFill>
                            <a:srgbClr val="000000"/>
                          </a:solidFill>
                          <a:effectLst/>
                          <a:latin typeface="Arial Narrow" panose="020B0606020202030204" pitchFamily="34" charset="0"/>
                        </a:rPr>
                        <a:t>               2,000,000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FC"/>
                    </a:solidFill>
                  </a:tcPr>
                </a:tc>
                <a:tc vMerge="1">
                  <a:txBody>
                    <a:bodyPr/>
                    <a:lstStyle/>
                    <a:p>
                      <a:endParaRPr lang="en-US"/>
                    </a:p>
                  </a:txBody>
                  <a:tcPr/>
                </a:tc>
                <a:extLst>
                  <a:ext uri="{0D108BD9-81ED-4DB2-BD59-A6C34878D82A}">
                    <a16:rowId xmlns:a16="http://schemas.microsoft.com/office/drawing/2014/main" val="1636279060"/>
                  </a:ext>
                </a:extLst>
              </a:tr>
              <a:tr h="310398">
                <a:tc>
                  <a:txBody>
                    <a:bodyPr/>
                    <a:lstStyle/>
                    <a:p>
                      <a:pPr algn="l" fontAlgn="b"/>
                      <a:r>
                        <a:rPr lang="en-US" sz="1100" b="0" i="0" u="none" strike="noStrike">
                          <a:solidFill>
                            <a:srgbClr val="000000"/>
                          </a:solidFill>
                          <a:effectLst/>
                          <a:latin typeface="Arial Narrow" panose="020B0606020202030204" pitchFamily="34" charset="0"/>
                        </a:rPr>
                        <a:t>New</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Arial Narrow" panose="020B0606020202030204" pitchFamily="34" charset="0"/>
                        </a:rPr>
                        <a:t>West Broad Street Road Bridge #04065</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rial Narrow" panose="020B0606020202030204" pitchFamily="34" charset="0"/>
                        </a:rPr>
                        <a:t>                     -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r" fontAlgn="b"/>
                      <a:r>
                        <a:rPr lang="en-US" sz="1100" b="0" i="0" u="none" strike="noStrike" dirty="0">
                          <a:solidFill>
                            <a:srgbClr val="000000"/>
                          </a:solidFill>
                          <a:effectLst/>
                          <a:latin typeface="Arial Narrow" panose="020B0606020202030204" pitchFamily="34" charset="0"/>
                        </a:rPr>
                        <a:t>                         -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FF1CB"/>
                    </a:solidFill>
                  </a:tcPr>
                </a:tc>
                <a:tc>
                  <a:txBody>
                    <a:bodyPr/>
                    <a:lstStyle/>
                    <a:p>
                      <a:pPr algn="r" fontAlgn="b"/>
                      <a:r>
                        <a:rPr lang="en-US" sz="1100" b="0" i="0" u="none" strike="noStrike">
                          <a:solidFill>
                            <a:srgbClr val="000000"/>
                          </a:solidFill>
                          <a:effectLst/>
                          <a:latin typeface="Arial Narrow" panose="020B0606020202030204" pitchFamily="34" charset="0"/>
                        </a:rPr>
                        <a:t>                      -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rial Narrow" panose="020B0606020202030204" pitchFamily="34" charset="0"/>
                        </a:rPr>
                        <a:t>                      -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rial Narrow" panose="020B0606020202030204" pitchFamily="34" charset="0"/>
                        </a:rPr>
                        <a:t>                   -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0C1"/>
                    </a:solidFill>
                  </a:tcPr>
                </a:tc>
                <a:tc>
                  <a:txBody>
                    <a:bodyPr/>
                    <a:lstStyle/>
                    <a:p>
                      <a:pPr algn="r" fontAlgn="b"/>
                      <a:r>
                        <a:rPr lang="en-US" sz="1100" b="0" i="0" u="none" strike="noStrike" dirty="0">
                          <a:solidFill>
                            <a:srgbClr val="000000"/>
                          </a:solidFill>
                          <a:effectLst/>
                          <a:latin typeface="Arial Narrow" panose="020B0606020202030204" pitchFamily="34" charset="0"/>
                        </a:rPr>
                        <a:t>            14,200,000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FC"/>
                    </a:solidFill>
                  </a:tcPr>
                </a:tc>
                <a:tc vMerge="1">
                  <a:txBody>
                    <a:bodyPr/>
                    <a:lstStyle/>
                    <a:p>
                      <a:endParaRPr lang="en-US"/>
                    </a:p>
                  </a:txBody>
                  <a:tcPr/>
                </a:tc>
                <a:extLst>
                  <a:ext uri="{0D108BD9-81ED-4DB2-BD59-A6C34878D82A}">
                    <a16:rowId xmlns:a16="http://schemas.microsoft.com/office/drawing/2014/main" val="1905249096"/>
                  </a:ext>
                </a:extLst>
              </a:tr>
              <a:tr h="310398">
                <a:tc>
                  <a:txBody>
                    <a:bodyPr/>
                    <a:lstStyle/>
                    <a:p>
                      <a:pPr algn="l" fontAlgn="b"/>
                      <a:r>
                        <a:rPr lang="en-US" sz="1100" b="0" i="0" u="none" strike="noStrike">
                          <a:solidFill>
                            <a:srgbClr val="000000"/>
                          </a:solidFill>
                          <a:effectLst/>
                          <a:latin typeface="Arial Narrow" panose="020B0606020202030204" pitchFamily="34" charset="0"/>
                        </a:rPr>
                        <a:t>C16012</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Arial Narrow" panose="020B0606020202030204" pitchFamily="34" charset="0"/>
                        </a:rPr>
                        <a:t>City Wide Storm Drains</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rial Narrow" panose="020B0606020202030204" pitchFamily="34" charset="0"/>
                        </a:rPr>
                        <a:t>      3,084,735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r" fontAlgn="b"/>
                      <a:r>
                        <a:rPr lang="en-US" sz="1100" b="0" i="0" u="none" strike="noStrike" dirty="0">
                          <a:solidFill>
                            <a:srgbClr val="000000"/>
                          </a:solidFill>
                          <a:effectLst/>
                          <a:latin typeface="Arial Narrow" panose="020B0606020202030204" pitchFamily="34" charset="0"/>
                        </a:rPr>
                        <a:t>          3,084,735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FF1CB"/>
                    </a:solidFill>
                  </a:tcPr>
                </a:tc>
                <a:tc>
                  <a:txBody>
                    <a:bodyPr/>
                    <a:lstStyle/>
                    <a:p>
                      <a:pPr algn="r" fontAlgn="b"/>
                      <a:r>
                        <a:rPr lang="en-US" sz="1100" b="0" i="0" u="none" strike="noStrike">
                          <a:solidFill>
                            <a:srgbClr val="000000"/>
                          </a:solidFill>
                          <a:effectLst/>
                          <a:latin typeface="Arial Narrow" panose="020B0606020202030204" pitchFamily="34" charset="0"/>
                        </a:rPr>
                        <a:t>                      -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rial Narrow" panose="020B0606020202030204" pitchFamily="34" charset="0"/>
                        </a:rPr>
                        <a:t>                      -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rial Narrow" panose="020B0606020202030204" pitchFamily="34" charset="0"/>
                        </a:rPr>
                        <a:t>                   -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0C1"/>
                    </a:solidFill>
                  </a:tcPr>
                </a:tc>
                <a:tc>
                  <a:txBody>
                    <a:bodyPr/>
                    <a:lstStyle/>
                    <a:p>
                      <a:pPr algn="r" fontAlgn="b"/>
                      <a:r>
                        <a:rPr lang="en-US" sz="1100" b="0" i="0" u="none" strike="noStrike">
                          <a:solidFill>
                            <a:srgbClr val="000000"/>
                          </a:solidFill>
                          <a:effectLst/>
                          <a:latin typeface="Arial Narrow" panose="020B0606020202030204" pitchFamily="34" charset="0"/>
                        </a:rPr>
                        <a:t>               5,000,000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FC"/>
                    </a:solidFill>
                  </a:tcPr>
                </a:tc>
                <a:tc>
                  <a:txBody>
                    <a:bodyPr/>
                    <a:lstStyle/>
                    <a:p>
                      <a:pPr algn="l" fontAlgn="b"/>
                      <a:r>
                        <a:rPr lang="en-US" sz="1100" b="0" i="0" u="none" strike="noStrike" dirty="0">
                          <a:solidFill>
                            <a:srgbClr val="000000"/>
                          </a:solidFill>
                          <a:effectLst/>
                          <a:latin typeface="Arial Narrow" panose="020B0606020202030204" pitchFamily="34" charset="0"/>
                        </a:rPr>
                        <a:t>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1328776"/>
                  </a:ext>
                </a:extLst>
              </a:tr>
              <a:tr h="310398">
                <a:tc>
                  <a:txBody>
                    <a:bodyPr/>
                    <a:lstStyle/>
                    <a:p>
                      <a:pPr algn="l" fontAlgn="b"/>
                      <a:r>
                        <a:rPr lang="en-US" sz="1100" b="0" i="0" u="none" strike="noStrike">
                          <a:solidFill>
                            <a:srgbClr val="000000"/>
                          </a:solidFill>
                          <a:effectLst/>
                          <a:latin typeface="Arial Narrow" panose="020B0606020202030204" pitchFamily="34" charset="0"/>
                        </a:rPr>
                        <a:t>CP0114</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Arial Narrow" panose="020B0606020202030204" pitchFamily="34" charset="0"/>
                        </a:rPr>
                        <a:t>Street Lighting Infrastructure Upgrade</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rial Narrow" panose="020B0606020202030204" pitchFamily="34" charset="0"/>
                        </a:rPr>
                        <a:t>      4,079,474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r" fontAlgn="b"/>
                      <a:r>
                        <a:rPr lang="en-US" sz="1100" b="0" i="0" u="none" strike="noStrike" dirty="0">
                          <a:solidFill>
                            <a:srgbClr val="000000"/>
                          </a:solidFill>
                          <a:effectLst/>
                          <a:latin typeface="Arial Narrow" panose="020B0606020202030204" pitchFamily="34" charset="0"/>
                        </a:rPr>
                        <a:t>          2,079,474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FF1CB"/>
                    </a:solidFill>
                  </a:tcPr>
                </a:tc>
                <a:tc>
                  <a:txBody>
                    <a:bodyPr/>
                    <a:lstStyle/>
                    <a:p>
                      <a:pPr algn="r" fontAlgn="b"/>
                      <a:r>
                        <a:rPr lang="en-US" sz="1100" b="0" i="0" u="none" strike="noStrike">
                          <a:solidFill>
                            <a:srgbClr val="000000"/>
                          </a:solidFill>
                          <a:effectLst/>
                          <a:latin typeface="Arial Narrow" panose="020B0606020202030204" pitchFamily="34" charset="0"/>
                        </a:rPr>
                        <a:t>                      -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rial Narrow" panose="020B0606020202030204" pitchFamily="34" charset="0"/>
                        </a:rPr>
                        <a:t>                      -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rial Narrow" panose="020B0606020202030204" pitchFamily="34" charset="0"/>
                        </a:rPr>
                        <a:t>                   -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0C1"/>
                    </a:solidFill>
                  </a:tcPr>
                </a:tc>
                <a:tc>
                  <a:txBody>
                    <a:bodyPr/>
                    <a:lstStyle/>
                    <a:p>
                      <a:pPr algn="r" fontAlgn="b"/>
                      <a:r>
                        <a:rPr lang="en-US" sz="1100" b="0" i="0" u="none" strike="noStrike" dirty="0">
                          <a:solidFill>
                            <a:srgbClr val="000000"/>
                          </a:solidFill>
                          <a:effectLst/>
                          <a:latin typeface="Arial Narrow" panose="020B0606020202030204" pitchFamily="34" charset="0"/>
                        </a:rPr>
                        <a:t>                  200,000</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FC"/>
                    </a:solidFill>
                  </a:tcPr>
                </a:tc>
                <a:tc>
                  <a:txBody>
                    <a:bodyPr/>
                    <a:lstStyle/>
                    <a:p>
                      <a:pPr algn="ctr" fontAlgn="b"/>
                      <a:r>
                        <a:rPr lang="en-US" sz="1100" b="0" i="0" u="none" strike="noStrike" dirty="0">
                          <a:solidFill>
                            <a:srgbClr val="000000"/>
                          </a:solidFill>
                          <a:effectLst/>
                          <a:latin typeface="Arial Narrow" panose="020B0606020202030204" pitchFamily="34" charset="0"/>
                        </a:rPr>
                        <a:t> Free Bal. included $2M   DOE funds.</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1278299"/>
                  </a:ext>
                </a:extLst>
              </a:tr>
              <a:tr h="310398">
                <a:tc>
                  <a:txBody>
                    <a:bodyPr/>
                    <a:lstStyle/>
                    <a:p>
                      <a:pPr algn="l" fontAlgn="b"/>
                      <a:r>
                        <a:rPr lang="en-US" sz="1100" b="0" i="0" u="none" strike="noStrike">
                          <a:solidFill>
                            <a:srgbClr val="000000"/>
                          </a:solidFill>
                          <a:effectLst/>
                          <a:latin typeface="Arial Narrow" panose="020B0606020202030204" pitchFamily="34" charset="0"/>
                        </a:rPr>
                        <a:t>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1" i="0" u="none" strike="noStrike" dirty="0">
                          <a:solidFill>
                            <a:srgbClr val="000000"/>
                          </a:solidFill>
                          <a:effectLst/>
                          <a:latin typeface="Arial Narrow" panose="020B0606020202030204" pitchFamily="34" charset="0"/>
                        </a:rPr>
                        <a:t>TOTAL</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1" i="0" u="none" strike="noStrike" dirty="0">
                          <a:solidFill>
                            <a:srgbClr val="000000"/>
                          </a:solidFill>
                          <a:effectLst/>
                          <a:latin typeface="Arial Narrow" panose="020B0606020202030204" pitchFamily="34" charset="0"/>
                        </a:rPr>
                        <a:t>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l" fontAlgn="b"/>
                      <a:r>
                        <a:rPr lang="en-US" sz="1100" b="1" i="0" u="none" strike="noStrike">
                          <a:solidFill>
                            <a:srgbClr val="000000"/>
                          </a:solidFill>
                          <a:effectLst/>
                          <a:latin typeface="Arial Narrow" panose="020B0606020202030204" pitchFamily="34" charset="0"/>
                        </a:rPr>
                        <a:t>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FF1CB"/>
                    </a:solidFill>
                  </a:tcPr>
                </a:tc>
                <a:tc>
                  <a:txBody>
                    <a:bodyPr/>
                    <a:lstStyle/>
                    <a:p>
                      <a:pPr algn="ctr" fontAlgn="b"/>
                      <a:r>
                        <a:rPr lang="en-US" sz="1100" b="1" i="0" u="none" strike="noStrike" dirty="0">
                          <a:solidFill>
                            <a:srgbClr val="000000"/>
                          </a:solidFill>
                          <a:effectLst/>
                          <a:latin typeface="Arial Narrow" panose="020B0606020202030204" pitchFamily="34" charset="0"/>
                        </a:rPr>
                        <a:t>       2,106,230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1" i="0" u="none" strike="noStrike" dirty="0">
                          <a:solidFill>
                            <a:srgbClr val="000000"/>
                          </a:solidFill>
                          <a:effectLst/>
                          <a:latin typeface="Arial Narrow" panose="020B0606020202030204" pitchFamily="34" charset="0"/>
                        </a:rPr>
                        <a:t>       1,606,230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1" i="0" u="none" strike="noStrike" dirty="0">
                          <a:solidFill>
                            <a:srgbClr val="000000"/>
                          </a:solidFill>
                          <a:effectLst/>
                          <a:latin typeface="Arial Narrow" panose="020B0606020202030204" pitchFamily="34" charset="0"/>
                        </a:rPr>
                        <a:t>    2,466,796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0C1"/>
                    </a:solidFill>
                  </a:tcPr>
                </a:tc>
                <a:tc>
                  <a:txBody>
                    <a:bodyPr/>
                    <a:lstStyle/>
                    <a:p>
                      <a:pPr algn="ctr" fontAlgn="b"/>
                      <a:r>
                        <a:rPr lang="en-US" sz="1100" b="1" i="0" u="none" strike="noStrike" dirty="0">
                          <a:solidFill>
                            <a:srgbClr val="000000"/>
                          </a:solidFill>
                          <a:effectLst/>
                          <a:latin typeface="Arial Narrow" panose="020B0606020202030204" pitchFamily="34" charset="0"/>
                        </a:rPr>
                        <a:t>            30,250,000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FC"/>
                    </a:solidFill>
                  </a:tcPr>
                </a:tc>
                <a:tc>
                  <a:txBody>
                    <a:bodyPr/>
                    <a:lstStyle/>
                    <a:p>
                      <a:pPr algn="l" fontAlgn="b"/>
                      <a:r>
                        <a:rPr lang="en-US" sz="1100" b="1" i="0" u="none" strike="noStrike" dirty="0">
                          <a:solidFill>
                            <a:srgbClr val="000000"/>
                          </a:solidFill>
                          <a:effectLst/>
                          <a:latin typeface="Arial Narrow" panose="020B0606020202030204" pitchFamily="34" charset="0"/>
                        </a:rPr>
                        <a:t> </a:t>
                      </a:r>
                    </a:p>
                  </a:txBody>
                  <a:tcPr marL="7258" marR="7258" marT="7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36006550"/>
                  </a:ext>
                </a:extLst>
              </a:tr>
            </a:tbl>
          </a:graphicData>
        </a:graphic>
      </p:graphicFrame>
    </p:spTree>
    <p:extLst>
      <p:ext uri="{BB962C8B-B14F-4D97-AF65-F5344CB8AC3E}">
        <p14:creationId xmlns:p14="http://schemas.microsoft.com/office/powerpoint/2010/main" val="229884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64308" y="262116"/>
            <a:ext cx="7448550" cy="1325563"/>
          </a:xfrm>
        </p:spPr>
        <p:txBody>
          <a:bodyPr>
            <a:normAutofit/>
          </a:bodyPr>
          <a:lstStyle/>
          <a:p>
            <a:r>
              <a:rPr lang="en-US" sz="2000" b="1" dirty="0"/>
              <a:t>The following summarizes what adjustments were already made to further reduce the department budget request and associated impacts.</a:t>
            </a:r>
            <a:endParaRPr lang="en-US" sz="2000" b="1" i="1" dirty="0"/>
          </a:p>
        </p:txBody>
      </p:sp>
      <p:sp>
        <p:nvSpPr>
          <p:cNvPr id="14"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1777" y="1677373"/>
            <a:ext cx="8140446" cy="18288"/>
          </a:xfrm>
          <a:custGeom>
            <a:avLst/>
            <a:gdLst>
              <a:gd name="connsiteX0" fmla="*/ 0 w 8140446"/>
              <a:gd name="connsiteY0" fmla="*/ 0 h 18288"/>
              <a:gd name="connsiteX1" fmla="*/ 434157 w 8140446"/>
              <a:gd name="connsiteY1" fmla="*/ 0 h 18288"/>
              <a:gd name="connsiteX2" fmla="*/ 1193932 w 8140446"/>
              <a:gd name="connsiteY2" fmla="*/ 0 h 18288"/>
              <a:gd name="connsiteX3" fmla="*/ 1628089 w 8140446"/>
              <a:gd name="connsiteY3" fmla="*/ 0 h 18288"/>
              <a:gd name="connsiteX4" fmla="*/ 2225055 w 8140446"/>
              <a:gd name="connsiteY4" fmla="*/ 0 h 18288"/>
              <a:gd name="connsiteX5" fmla="*/ 3066235 w 8140446"/>
              <a:gd name="connsiteY5" fmla="*/ 0 h 18288"/>
              <a:gd name="connsiteX6" fmla="*/ 3744605 w 8140446"/>
              <a:gd name="connsiteY6" fmla="*/ 0 h 18288"/>
              <a:gd name="connsiteX7" fmla="*/ 4504380 w 8140446"/>
              <a:gd name="connsiteY7" fmla="*/ 0 h 18288"/>
              <a:gd name="connsiteX8" fmla="*/ 5101346 w 8140446"/>
              <a:gd name="connsiteY8" fmla="*/ 0 h 18288"/>
              <a:gd name="connsiteX9" fmla="*/ 5779717 w 8140446"/>
              <a:gd name="connsiteY9" fmla="*/ 0 h 18288"/>
              <a:gd name="connsiteX10" fmla="*/ 6620896 w 8140446"/>
              <a:gd name="connsiteY10" fmla="*/ 0 h 18288"/>
              <a:gd name="connsiteX11" fmla="*/ 7136458 w 8140446"/>
              <a:gd name="connsiteY11" fmla="*/ 0 h 18288"/>
              <a:gd name="connsiteX12" fmla="*/ 8140446 w 8140446"/>
              <a:gd name="connsiteY12" fmla="*/ 0 h 18288"/>
              <a:gd name="connsiteX13" fmla="*/ 8140446 w 8140446"/>
              <a:gd name="connsiteY13" fmla="*/ 18288 h 18288"/>
              <a:gd name="connsiteX14" fmla="*/ 7543480 w 8140446"/>
              <a:gd name="connsiteY14" fmla="*/ 18288 h 18288"/>
              <a:gd name="connsiteX15" fmla="*/ 7109323 w 8140446"/>
              <a:gd name="connsiteY15" fmla="*/ 18288 h 18288"/>
              <a:gd name="connsiteX16" fmla="*/ 6430952 w 8140446"/>
              <a:gd name="connsiteY16" fmla="*/ 18288 h 18288"/>
              <a:gd name="connsiteX17" fmla="*/ 5915391 w 8140446"/>
              <a:gd name="connsiteY17" fmla="*/ 18288 h 18288"/>
              <a:gd name="connsiteX18" fmla="*/ 5237020 w 8140446"/>
              <a:gd name="connsiteY18" fmla="*/ 18288 h 18288"/>
              <a:gd name="connsiteX19" fmla="*/ 4558650 w 8140446"/>
              <a:gd name="connsiteY19" fmla="*/ 18288 h 18288"/>
              <a:gd name="connsiteX20" fmla="*/ 3880279 w 8140446"/>
              <a:gd name="connsiteY20" fmla="*/ 18288 h 18288"/>
              <a:gd name="connsiteX21" fmla="*/ 3201909 w 8140446"/>
              <a:gd name="connsiteY21" fmla="*/ 18288 h 18288"/>
              <a:gd name="connsiteX22" fmla="*/ 2604943 w 8140446"/>
              <a:gd name="connsiteY22" fmla="*/ 18288 h 18288"/>
              <a:gd name="connsiteX23" fmla="*/ 1845168 w 8140446"/>
              <a:gd name="connsiteY23" fmla="*/ 18288 h 18288"/>
              <a:gd name="connsiteX24" fmla="*/ 1166797 w 8140446"/>
              <a:gd name="connsiteY24" fmla="*/ 18288 h 18288"/>
              <a:gd name="connsiteX25" fmla="*/ 0 w 8140446"/>
              <a:gd name="connsiteY25" fmla="*/ 18288 h 18288"/>
              <a:gd name="connsiteX26" fmla="*/ 0 w 8140446"/>
              <a:gd name="connsiteY2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8140446" h="18288" fill="none" extrusionOk="0">
                <a:moveTo>
                  <a:pt x="0" y="0"/>
                </a:moveTo>
                <a:cubicBezTo>
                  <a:pt x="94920" y="9103"/>
                  <a:pt x="287892" y="-4966"/>
                  <a:pt x="434157" y="0"/>
                </a:cubicBezTo>
                <a:cubicBezTo>
                  <a:pt x="580422" y="4966"/>
                  <a:pt x="943595" y="-14182"/>
                  <a:pt x="1193932" y="0"/>
                </a:cubicBezTo>
                <a:cubicBezTo>
                  <a:pt x="1444270" y="14182"/>
                  <a:pt x="1472129" y="5523"/>
                  <a:pt x="1628089" y="0"/>
                </a:cubicBezTo>
                <a:cubicBezTo>
                  <a:pt x="1784049" y="-5523"/>
                  <a:pt x="1962419" y="-17322"/>
                  <a:pt x="2225055" y="0"/>
                </a:cubicBezTo>
                <a:cubicBezTo>
                  <a:pt x="2487691" y="17322"/>
                  <a:pt x="2700681" y="1311"/>
                  <a:pt x="3066235" y="0"/>
                </a:cubicBezTo>
                <a:cubicBezTo>
                  <a:pt x="3431789" y="-1311"/>
                  <a:pt x="3405662" y="25081"/>
                  <a:pt x="3744605" y="0"/>
                </a:cubicBezTo>
                <a:cubicBezTo>
                  <a:pt x="4083548" y="-25081"/>
                  <a:pt x="4265111" y="-11945"/>
                  <a:pt x="4504380" y="0"/>
                </a:cubicBezTo>
                <a:cubicBezTo>
                  <a:pt x="4743649" y="11945"/>
                  <a:pt x="4860394" y="-2832"/>
                  <a:pt x="5101346" y="0"/>
                </a:cubicBezTo>
                <a:cubicBezTo>
                  <a:pt x="5342298" y="2832"/>
                  <a:pt x="5456387" y="23676"/>
                  <a:pt x="5779717" y="0"/>
                </a:cubicBezTo>
                <a:cubicBezTo>
                  <a:pt x="6103047" y="-23676"/>
                  <a:pt x="6270379" y="-37291"/>
                  <a:pt x="6620896" y="0"/>
                </a:cubicBezTo>
                <a:cubicBezTo>
                  <a:pt x="6971413" y="37291"/>
                  <a:pt x="6989068" y="24674"/>
                  <a:pt x="7136458" y="0"/>
                </a:cubicBezTo>
                <a:cubicBezTo>
                  <a:pt x="7283848" y="-24674"/>
                  <a:pt x="7752532" y="-22436"/>
                  <a:pt x="8140446" y="0"/>
                </a:cubicBezTo>
                <a:cubicBezTo>
                  <a:pt x="8140314" y="7702"/>
                  <a:pt x="8140234" y="13511"/>
                  <a:pt x="8140446" y="18288"/>
                </a:cubicBezTo>
                <a:cubicBezTo>
                  <a:pt x="7906329" y="-3043"/>
                  <a:pt x="7681180" y="27465"/>
                  <a:pt x="7543480" y="18288"/>
                </a:cubicBezTo>
                <a:cubicBezTo>
                  <a:pt x="7405780" y="9111"/>
                  <a:pt x="7216607" y="3660"/>
                  <a:pt x="7109323" y="18288"/>
                </a:cubicBezTo>
                <a:cubicBezTo>
                  <a:pt x="7002039" y="32916"/>
                  <a:pt x="6576231" y="42692"/>
                  <a:pt x="6430952" y="18288"/>
                </a:cubicBezTo>
                <a:cubicBezTo>
                  <a:pt x="6285673" y="-6116"/>
                  <a:pt x="6138840" y="34521"/>
                  <a:pt x="5915391" y="18288"/>
                </a:cubicBezTo>
                <a:cubicBezTo>
                  <a:pt x="5691942" y="2055"/>
                  <a:pt x="5459460" y="51666"/>
                  <a:pt x="5237020" y="18288"/>
                </a:cubicBezTo>
                <a:cubicBezTo>
                  <a:pt x="5014580" y="-15090"/>
                  <a:pt x="4747677" y="40449"/>
                  <a:pt x="4558650" y="18288"/>
                </a:cubicBezTo>
                <a:cubicBezTo>
                  <a:pt x="4369623" y="-3873"/>
                  <a:pt x="4146061" y="12568"/>
                  <a:pt x="3880279" y="18288"/>
                </a:cubicBezTo>
                <a:cubicBezTo>
                  <a:pt x="3614497" y="24008"/>
                  <a:pt x="3473808" y="-12908"/>
                  <a:pt x="3201909" y="18288"/>
                </a:cubicBezTo>
                <a:cubicBezTo>
                  <a:pt x="2930010" y="49484"/>
                  <a:pt x="2728175" y="-3430"/>
                  <a:pt x="2604943" y="18288"/>
                </a:cubicBezTo>
                <a:cubicBezTo>
                  <a:pt x="2481711" y="40006"/>
                  <a:pt x="2004334" y="26952"/>
                  <a:pt x="1845168" y="18288"/>
                </a:cubicBezTo>
                <a:cubicBezTo>
                  <a:pt x="1686003" y="9624"/>
                  <a:pt x="1375070" y="37580"/>
                  <a:pt x="1166797" y="18288"/>
                </a:cubicBezTo>
                <a:cubicBezTo>
                  <a:pt x="958524" y="-1004"/>
                  <a:pt x="342846" y="8880"/>
                  <a:pt x="0" y="18288"/>
                </a:cubicBezTo>
                <a:cubicBezTo>
                  <a:pt x="129" y="13298"/>
                  <a:pt x="-675" y="6857"/>
                  <a:pt x="0" y="0"/>
                </a:cubicBezTo>
                <a:close/>
              </a:path>
              <a:path w="8140446" h="18288" stroke="0" extrusionOk="0">
                <a:moveTo>
                  <a:pt x="0" y="0"/>
                </a:moveTo>
                <a:cubicBezTo>
                  <a:pt x="142435" y="-24533"/>
                  <a:pt x="380026" y="17447"/>
                  <a:pt x="596966" y="0"/>
                </a:cubicBezTo>
                <a:cubicBezTo>
                  <a:pt x="813906" y="-17447"/>
                  <a:pt x="830530" y="13462"/>
                  <a:pt x="1031123" y="0"/>
                </a:cubicBezTo>
                <a:cubicBezTo>
                  <a:pt x="1231716" y="-13462"/>
                  <a:pt x="1634038" y="0"/>
                  <a:pt x="1872303" y="0"/>
                </a:cubicBezTo>
                <a:cubicBezTo>
                  <a:pt x="2110568" y="0"/>
                  <a:pt x="2261934" y="-25727"/>
                  <a:pt x="2469269" y="0"/>
                </a:cubicBezTo>
                <a:cubicBezTo>
                  <a:pt x="2676604" y="25727"/>
                  <a:pt x="2790440" y="16284"/>
                  <a:pt x="3066235" y="0"/>
                </a:cubicBezTo>
                <a:cubicBezTo>
                  <a:pt x="3342030" y="-16284"/>
                  <a:pt x="3685603" y="41976"/>
                  <a:pt x="3907414" y="0"/>
                </a:cubicBezTo>
                <a:cubicBezTo>
                  <a:pt x="4129225" y="-41976"/>
                  <a:pt x="4177416" y="-7598"/>
                  <a:pt x="4422976" y="0"/>
                </a:cubicBezTo>
                <a:cubicBezTo>
                  <a:pt x="4668536" y="7598"/>
                  <a:pt x="5023499" y="-28058"/>
                  <a:pt x="5264155" y="0"/>
                </a:cubicBezTo>
                <a:cubicBezTo>
                  <a:pt x="5504811" y="28058"/>
                  <a:pt x="5703675" y="13288"/>
                  <a:pt x="6105335" y="0"/>
                </a:cubicBezTo>
                <a:cubicBezTo>
                  <a:pt x="6506995" y="-13288"/>
                  <a:pt x="6455516" y="-5124"/>
                  <a:pt x="6783705" y="0"/>
                </a:cubicBezTo>
                <a:cubicBezTo>
                  <a:pt x="7111894" y="5124"/>
                  <a:pt x="7512856" y="10604"/>
                  <a:pt x="8140446" y="0"/>
                </a:cubicBezTo>
                <a:cubicBezTo>
                  <a:pt x="8140458" y="8833"/>
                  <a:pt x="8140986" y="9830"/>
                  <a:pt x="8140446" y="18288"/>
                </a:cubicBezTo>
                <a:cubicBezTo>
                  <a:pt x="7959314" y="3345"/>
                  <a:pt x="7870113" y="10437"/>
                  <a:pt x="7706289" y="18288"/>
                </a:cubicBezTo>
                <a:cubicBezTo>
                  <a:pt x="7542465" y="26139"/>
                  <a:pt x="7157940" y="17482"/>
                  <a:pt x="6865109" y="18288"/>
                </a:cubicBezTo>
                <a:cubicBezTo>
                  <a:pt x="6572278" y="19094"/>
                  <a:pt x="6524256" y="38051"/>
                  <a:pt x="6349548" y="18288"/>
                </a:cubicBezTo>
                <a:cubicBezTo>
                  <a:pt x="6174840" y="-1475"/>
                  <a:pt x="5951624" y="174"/>
                  <a:pt x="5671177" y="18288"/>
                </a:cubicBezTo>
                <a:cubicBezTo>
                  <a:pt x="5390730" y="36402"/>
                  <a:pt x="5222992" y="60058"/>
                  <a:pt x="4829998" y="18288"/>
                </a:cubicBezTo>
                <a:cubicBezTo>
                  <a:pt x="4437004" y="-23482"/>
                  <a:pt x="4344181" y="39087"/>
                  <a:pt x="4151627" y="18288"/>
                </a:cubicBezTo>
                <a:cubicBezTo>
                  <a:pt x="3959073" y="-2511"/>
                  <a:pt x="3886970" y="32875"/>
                  <a:pt x="3717470" y="18288"/>
                </a:cubicBezTo>
                <a:cubicBezTo>
                  <a:pt x="3547970" y="3701"/>
                  <a:pt x="3451521" y="31872"/>
                  <a:pt x="3201909" y="18288"/>
                </a:cubicBezTo>
                <a:cubicBezTo>
                  <a:pt x="2952297" y="4704"/>
                  <a:pt x="2543413" y="6029"/>
                  <a:pt x="2360729" y="18288"/>
                </a:cubicBezTo>
                <a:cubicBezTo>
                  <a:pt x="2178045" y="30547"/>
                  <a:pt x="1906056" y="25847"/>
                  <a:pt x="1682359" y="18288"/>
                </a:cubicBezTo>
                <a:cubicBezTo>
                  <a:pt x="1458662" y="10730"/>
                  <a:pt x="1330405" y="8046"/>
                  <a:pt x="1166797" y="18288"/>
                </a:cubicBezTo>
                <a:cubicBezTo>
                  <a:pt x="1003189" y="28530"/>
                  <a:pt x="278098" y="19533"/>
                  <a:pt x="0" y="18288"/>
                </a:cubicBezTo>
                <a:cubicBezTo>
                  <a:pt x="74" y="14054"/>
                  <a:pt x="-46" y="6997"/>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a:xfrm>
            <a:off x="6457950" y="6356350"/>
            <a:ext cx="2057400" cy="365125"/>
          </a:xfrm>
        </p:spPr>
        <p:txBody>
          <a:bodyPr>
            <a:normAutofit/>
          </a:bodyPr>
          <a:lstStyle/>
          <a:p>
            <a:pPr marL="0" marR="0" lvl="0" indent="0" defTabSz="457200" rtl="0" eaLnBrk="1" fontAlgn="auto" latinLnBrk="0" hangingPunct="1">
              <a:spcBef>
                <a:spcPts val="0"/>
              </a:spcBef>
              <a:spcAft>
                <a:spcPts val="600"/>
              </a:spcAft>
              <a:buClrTx/>
              <a:buSzTx/>
              <a:buFontTx/>
              <a:buNone/>
              <a:tabLst/>
              <a:defRPr/>
            </a:pPr>
            <a:fld id="{72FDC3A4-3ECB-4CC5-8031-F712224A9F4A}" type="slidenum">
              <a:rPr kumimoji="0" lang="en-US" altLang="en-US" b="0" i="0" u="none" strike="noStrike" kern="1200" cap="none" spc="0" normalizeH="0" baseline="0" noProof="0">
                <a:ln>
                  <a:noFill/>
                </a:ln>
                <a:effectLst/>
                <a:uLnTx/>
                <a:uFillTx/>
                <a:latin typeface="Calibri" panose="020F0502020204030204"/>
                <a:ea typeface="+mn-ea"/>
                <a:cs typeface="+mn-cs"/>
              </a:rPr>
              <a:pPr marL="0" marR="0" lvl="0" indent="0" defTabSz="457200" rtl="0" eaLnBrk="1" fontAlgn="auto" latinLnBrk="0" hangingPunct="1">
                <a:spcBef>
                  <a:spcPts val="0"/>
                </a:spcBef>
                <a:spcAft>
                  <a:spcPts val="600"/>
                </a:spcAft>
                <a:buClrTx/>
                <a:buSzTx/>
                <a:buFontTx/>
                <a:buNone/>
                <a:tabLst/>
                <a:defRPr/>
              </a:pPr>
              <a:t>6</a:t>
            </a:fld>
            <a:endParaRPr kumimoji="0" lang="en-US" altLang="en-US" b="0" i="0" u="none" strike="noStrike" kern="1200" cap="none" spc="0" normalizeH="0" baseline="0" noProof="0">
              <a:ln>
                <a:noFill/>
              </a:ln>
              <a:effectLst/>
              <a:uLnTx/>
              <a:uFillTx/>
              <a:latin typeface="Calibri" panose="020F0502020204030204"/>
              <a:ea typeface="+mn-ea"/>
              <a:cs typeface="+mn-cs"/>
            </a:endParaRPr>
          </a:p>
        </p:txBody>
      </p:sp>
      <p:sp>
        <p:nvSpPr>
          <p:cNvPr id="9" name="Content Placeholder 2">
            <a:extLst>
              <a:ext uri="{FF2B5EF4-FFF2-40B4-BE49-F238E27FC236}">
                <a16:creationId xmlns:a16="http://schemas.microsoft.com/office/drawing/2014/main" id="{0A252C0F-9965-ECAC-8E1C-1ECD4078D648}"/>
              </a:ext>
            </a:extLst>
          </p:cNvPr>
          <p:cNvSpPr txBox="1">
            <a:spLocks/>
          </p:cNvSpPr>
          <p:nvPr/>
        </p:nvSpPr>
        <p:spPr>
          <a:xfrm>
            <a:off x="174493" y="2100086"/>
            <a:ext cx="4343400" cy="3995914"/>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200" b="1" u="sng" dirty="0"/>
              <a:t>Reductions made to Operating Budget:</a:t>
            </a:r>
          </a:p>
          <a:p>
            <a:pPr>
              <a:buFont typeface="Wingdings" panose="05000000000000000000" pitchFamily="2" charset="2"/>
              <a:buChar char="Ø"/>
            </a:pPr>
            <a:r>
              <a:rPr lang="en-US" sz="1200" b="1" dirty="0"/>
              <a:t>3 new positions in the Dept’s FY 24/25 request including  </a:t>
            </a:r>
          </a:p>
          <a:p>
            <a:pPr marL="0" indent="0">
              <a:buFont typeface="Arial" panose="020B0604020202020204" pitchFamily="34" charset="0"/>
              <a:buNone/>
            </a:pPr>
            <a:r>
              <a:rPr lang="en-US" sz="1200" b="1" dirty="0"/>
              <a:t>1 OSS as no clerical position exists within the department,</a:t>
            </a:r>
          </a:p>
          <a:p>
            <a:pPr marL="0" indent="0">
              <a:buFont typeface="Arial" panose="020B0604020202020204" pitchFamily="34" charset="0"/>
              <a:buNone/>
            </a:pPr>
            <a:r>
              <a:rPr lang="en-US" sz="1200" b="1" dirty="0"/>
              <a:t>1 Staff Engineer to support design and field oversight, and </a:t>
            </a:r>
          </a:p>
          <a:p>
            <a:pPr marL="0" indent="0">
              <a:buFont typeface="Arial" panose="020B0604020202020204" pitchFamily="34" charset="0"/>
              <a:buNone/>
            </a:pPr>
            <a:r>
              <a:rPr lang="en-US" sz="1200" b="1" dirty="0"/>
              <a:t>1 CM based on increased project workload. </a:t>
            </a:r>
          </a:p>
          <a:p>
            <a:pPr marL="0" indent="0">
              <a:buFont typeface="Arial" panose="020B0604020202020204" pitchFamily="34" charset="0"/>
              <a:buNone/>
            </a:pPr>
            <a:r>
              <a:rPr lang="en-US" sz="1200" b="1" dirty="0"/>
              <a:t>The OSS &amp; Staff Engr. were eliminated. </a:t>
            </a:r>
          </a:p>
          <a:p>
            <a:pPr>
              <a:buFont typeface="Wingdings" panose="05000000000000000000" pitchFamily="2" charset="2"/>
              <a:buChar char="Ø"/>
            </a:pPr>
            <a:r>
              <a:rPr lang="en-US" sz="1200" b="1" dirty="0"/>
              <a:t>$12,800 under Software Maintenance that was adopted in FY23/24 for Asset Management System (AMS) was eliminated. T</a:t>
            </a:r>
            <a:r>
              <a:rPr lang="en-US" sz="1200" b="1" dirty="0">
                <a:cs typeface="Times New Roman"/>
              </a:rPr>
              <a:t>he use of Asset Planner, City converts from paper to online electronic utility billing statements. Account payable template can be generated and uploaded to Oracle financial system to facilitate invoice processing task. </a:t>
            </a:r>
            <a:endParaRPr lang="en-US" sz="1200" b="1" dirty="0"/>
          </a:p>
          <a:p>
            <a:pPr>
              <a:buFont typeface="Wingdings" panose="05000000000000000000" pitchFamily="2" charset="2"/>
              <a:buChar char="§"/>
            </a:pPr>
            <a:r>
              <a:rPr lang="en-US" sz="1200" b="1" dirty="0"/>
              <a:t>Additional request of $7K for additional meters added to AMS and $11K request to add non-engineering managed utility accounts (WPCA, Police, Fire) to AMS eliminated.</a:t>
            </a:r>
          </a:p>
          <a:p>
            <a:pPr>
              <a:buFont typeface="Wingdings" panose="05000000000000000000" pitchFamily="2" charset="2"/>
              <a:buChar char="§"/>
            </a:pPr>
            <a:endParaRPr lang="en-US" sz="1200" b="1" dirty="0"/>
          </a:p>
          <a:p>
            <a:pPr>
              <a:buFont typeface="Wingdings" panose="05000000000000000000" pitchFamily="2" charset="2"/>
              <a:buChar char="Ø"/>
            </a:pPr>
            <a:r>
              <a:rPr lang="en-US" sz="1200" b="1" dirty="0"/>
              <a:t>$50K additional request in contracted Services; $25K one-time fee for Subscription Module in EDMS and $25K for scans of permanent records. This was eliminated.</a:t>
            </a:r>
          </a:p>
          <a:p>
            <a:endParaRPr lang="en-US" sz="1200" dirty="0">
              <a:solidFill>
                <a:schemeClr val="tx2"/>
              </a:solidFill>
            </a:endParaRPr>
          </a:p>
        </p:txBody>
      </p:sp>
      <p:sp>
        <p:nvSpPr>
          <p:cNvPr id="10" name="Content Placeholder 2">
            <a:extLst>
              <a:ext uri="{FF2B5EF4-FFF2-40B4-BE49-F238E27FC236}">
                <a16:creationId xmlns:a16="http://schemas.microsoft.com/office/drawing/2014/main" id="{C21F4714-1B0B-E5E0-4946-FB604CC00FF0}"/>
              </a:ext>
            </a:extLst>
          </p:cNvPr>
          <p:cNvSpPr txBox="1">
            <a:spLocks/>
          </p:cNvSpPr>
          <p:nvPr/>
        </p:nvSpPr>
        <p:spPr>
          <a:xfrm>
            <a:off x="4563491" y="2701573"/>
            <a:ext cx="4448898" cy="2895600"/>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a:buFont typeface="Arial" panose="020B0604020202020204" pitchFamily="34" charset="0"/>
              <a:buNone/>
            </a:pPr>
            <a:r>
              <a:rPr lang="en-US" sz="1200" b="1" u="sng" dirty="0"/>
              <a:t>Impacts:</a:t>
            </a:r>
            <a:endParaRPr lang="en-US" sz="1200" dirty="0">
              <a:cs typeface="Times New Roman"/>
            </a:endParaRPr>
          </a:p>
          <a:p>
            <a:pPr>
              <a:buFont typeface="Wingdings" panose="05000000000000000000" pitchFamily="2" charset="2"/>
              <a:buChar char="Ø"/>
            </a:pPr>
            <a:r>
              <a:rPr lang="en-US" sz="1200" b="1" dirty="0"/>
              <a:t>Without program expansion or further staff reductions, will impact the dept. goals and ability to align staffing with project needs to maintain workload. Many projects are grant funded and schedule driven. Funding levels and schedules risk being impacted and delayed as a result. </a:t>
            </a:r>
          </a:p>
          <a:p>
            <a:pPr marL="228600" lvl="2">
              <a:spcBef>
                <a:spcPts val="1000"/>
              </a:spcBef>
              <a:buFont typeface="Wingdings" panose="05000000000000000000" pitchFamily="2" charset="2"/>
              <a:buChar char="Ø"/>
            </a:pPr>
            <a:endParaRPr lang="en-US" sz="1200" b="1" dirty="0"/>
          </a:p>
          <a:p>
            <a:pPr marL="228600" lvl="2">
              <a:spcBef>
                <a:spcPts val="1000"/>
              </a:spcBef>
              <a:buFont typeface="Wingdings" panose="05000000000000000000" pitchFamily="2" charset="2"/>
              <a:buChar char="Ø"/>
            </a:pPr>
            <a:r>
              <a:rPr lang="en-US" sz="1200" b="1" dirty="0"/>
              <a:t>Without AMS software tool:</a:t>
            </a:r>
          </a:p>
          <a:p>
            <a:pPr marL="571500" lvl="2">
              <a:spcBef>
                <a:spcPts val="1000"/>
              </a:spcBef>
              <a:buFont typeface="Wingdings" panose="05000000000000000000" pitchFamily="2" charset="2"/>
              <a:buChar char="§"/>
            </a:pPr>
            <a:r>
              <a:rPr lang="en-US" sz="1200" b="1" dirty="0"/>
              <a:t>The current automation created by the Dept. can’t be used without the software. This adds 1 more week per month of staff time to process 300 paper bills manually in Oracle.</a:t>
            </a:r>
          </a:p>
          <a:p>
            <a:pPr marL="571500" lvl="2">
              <a:spcBef>
                <a:spcPts val="1000"/>
              </a:spcBef>
              <a:buFont typeface="Wingdings" panose="05000000000000000000" pitchFamily="2" charset="2"/>
              <a:buChar char="§"/>
            </a:pPr>
            <a:r>
              <a:rPr lang="en-US" sz="1200" b="1" dirty="0"/>
              <a:t>A tool is not in place to measure sustainability goals (consumption, trending across more than 200 electric, gas, and water meters) and impacts the ability to track energy performance, benchmark against industry targets, create consumption baselines and view utility costs over time without software.</a:t>
            </a:r>
            <a:endParaRPr lang="en-US" sz="1200" dirty="0">
              <a:cs typeface="Times New Roman"/>
            </a:endParaRPr>
          </a:p>
          <a:p>
            <a:pPr marL="228600" lvl="2">
              <a:spcBef>
                <a:spcPts val="1000"/>
              </a:spcBef>
              <a:buFont typeface="Wingdings" panose="05000000000000000000" pitchFamily="2" charset="2"/>
              <a:buChar char="Ø"/>
            </a:pPr>
            <a:r>
              <a:rPr lang="en-US" sz="1200" b="1" dirty="0"/>
              <a:t>Loss of Contracted Services:</a:t>
            </a:r>
          </a:p>
          <a:p>
            <a:pPr marL="571500" lvl="1" indent="-571500">
              <a:spcBef>
                <a:spcPts val="1000"/>
              </a:spcBef>
              <a:buFont typeface="Wingdings" panose="05000000000000000000" pitchFamily="2" charset="2"/>
              <a:buChar char="§"/>
            </a:pPr>
            <a:r>
              <a:rPr lang="en-US" sz="1200" b="1" dirty="0"/>
              <a:t>Unable to archive permanent records digitally without this service.</a:t>
            </a:r>
            <a:endParaRPr lang="en-US" sz="1200" dirty="0">
              <a:cs typeface="Times New Roman"/>
            </a:endParaRPr>
          </a:p>
          <a:p>
            <a:endParaRPr lang="en-US" sz="1200" dirty="0">
              <a:solidFill>
                <a:schemeClr val="tx2"/>
              </a:solidFill>
            </a:endParaRPr>
          </a:p>
        </p:txBody>
      </p:sp>
      <p:pic>
        <p:nvPicPr>
          <p:cNvPr id="3" name="Content Placeholder 4">
            <a:extLst>
              <a:ext uri="{FF2B5EF4-FFF2-40B4-BE49-F238E27FC236}">
                <a16:creationId xmlns:a16="http://schemas.microsoft.com/office/drawing/2014/main" id="{91D345F4-C2FB-97F0-CE4E-66F6B11B3FFA}"/>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179589" y="272225"/>
            <a:ext cx="671521" cy="813100"/>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a:solidFill>
            <a:schemeClr val="bg1"/>
          </a:solidFill>
        </p:spPr>
      </p:pic>
    </p:spTree>
    <p:extLst>
      <p:ext uri="{BB962C8B-B14F-4D97-AF65-F5344CB8AC3E}">
        <p14:creationId xmlns:p14="http://schemas.microsoft.com/office/powerpoint/2010/main" val="92757644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DEFINEDINNAVIGATOR" val="False"/>
  <p:tag name="BRANCHTO" val="0"/>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29686</TotalTime>
  <Words>1229</Words>
  <Application>Microsoft Office PowerPoint</Application>
  <PresentationFormat>On-screen Show (4:3)</PresentationFormat>
  <Paragraphs>215</Paragraphs>
  <Slides>6</Slides>
  <Notes>0</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8" baseType="lpstr">
      <vt:lpstr>Aptos Narrow</vt:lpstr>
      <vt:lpstr>Arial</vt:lpstr>
      <vt:lpstr>Arial Black</vt:lpstr>
      <vt:lpstr>Arial Narrow</vt:lpstr>
      <vt:lpstr>Bahnschrift Condensed</vt:lpstr>
      <vt:lpstr>Calibri</vt:lpstr>
      <vt:lpstr>Calibri Light</vt:lpstr>
      <vt:lpstr>Times New Roman</vt:lpstr>
      <vt:lpstr>Tw Cen MT</vt:lpstr>
      <vt:lpstr>Wingdings</vt:lpstr>
      <vt:lpstr>Office Theme</vt:lpstr>
      <vt:lpstr>Worksheet</vt:lpstr>
      <vt:lpstr>CITY OF STAMFORD ENGINEERING DEPARTMENT   </vt:lpstr>
      <vt:lpstr>Up-To-Date Org Chart and Staffing Updates</vt:lpstr>
      <vt:lpstr>Summary of Operating Budget FY24/25</vt:lpstr>
      <vt:lpstr>Department Revenue</vt:lpstr>
      <vt:lpstr>Summary of Capital Budget FY24/25</vt:lpstr>
      <vt:lpstr>The following summarizes what adjustments were already made to further reduce the department budget request and associated impacts.</vt:lpstr>
    </vt:vector>
  </TitlesOfParts>
  <Company>City of Stamford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2014-15 Highlights    FY 2015-16 Outlook</dc:title>
  <dc:creator>Dr. Elda Sinani</dc:creator>
  <cp:lastModifiedBy>Carpanzano, Josephine</cp:lastModifiedBy>
  <cp:revision>299</cp:revision>
  <cp:lastPrinted>2024-03-08T22:49:16Z</cp:lastPrinted>
  <dcterms:created xsi:type="dcterms:W3CDTF">2015-07-08T22:36:06Z</dcterms:created>
  <dcterms:modified xsi:type="dcterms:W3CDTF">2024-03-22T19:32:14Z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TC060891601033</vt:lpwstr>
  </property>
</Properties>
</file>